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413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57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56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528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58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98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67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05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21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8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91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E8C52-A303-430B-AEF3-374502D052AE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1CF5C-9CDA-4C30-B0D4-8CFD915261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24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2020-06-09T05:45:59Z</dcterms:created>
  <dcterms:modified xsi:type="dcterms:W3CDTF">2020-06-09T06:04:03Z</dcterms:modified>
</cp:coreProperties>
</file>