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39C3-9A7E-415D-AC60-78AC645C24B8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8576-0A85-4B15-8B20-9780399E07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61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39C3-9A7E-415D-AC60-78AC645C24B8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8576-0A85-4B15-8B20-9780399E07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89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39C3-9A7E-415D-AC60-78AC645C24B8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8576-0A85-4B15-8B20-9780399E07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239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39C3-9A7E-415D-AC60-78AC645C24B8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8576-0A85-4B15-8B20-9780399E07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48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39C3-9A7E-415D-AC60-78AC645C24B8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8576-0A85-4B15-8B20-9780399E07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00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39C3-9A7E-415D-AC60-78AC645C24B8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8576-0A85-4B15-8B20-9780399E07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615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39C3-9A7E-415D-AC60-78AC645C24B8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8576-0A85-4B15-8B20-9780399E07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133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39C3-9A7E-415D-AC60-78AC645C24B8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8576-0A85-4B15-8B20-9780399E07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646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39C3-9A7E-415D-AC60-78AC645C24B8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8576-0A85-4B15-8B20-9780399E07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96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39C3-9A7E-415D-AC60-78AC645C24B8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8576-0A85-4B15-8B20-9780399E07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4264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39C3-9A7E-415D-AC60-78AC645C24B8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D8576-0A85-4B15-8B20-9780399E07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41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A39C3-9A7E-415D-AC60-78AC645C24B8}" type="datetimeFigureOut">
              <a:rPr lang="it-IT" smtClean="0"/>
              <a:t>09/06/2020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D8576-0A85-4B15-8B20-9780399E07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86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3</cp:revision>
  <dcterms:created xsi:type="dcterms:W3CDTF">2020-06-09T04:53:39Z</dcterms:created>
  <dcterms:modified xsi:type="dcterms:W3CDTF">2020-06-09T05:31:33Z</dcterms:modified>
</cp:coreProperties>
</file>