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57B11-B1A1-4C01-8205-A3689CA4DC3A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E90E5-C8B6-42F7-926A-01522FC00D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6042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57B11-B1A1-4C01-8205-A3689CA4DC3A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E90E5-C8B6-42F7-926A-01522FC00D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1736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57B11-B1A1-4C01-8205-A3689CA4DC3A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E90E5-C8B6-42F7-926A-01522FC00D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2850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57B11-B1A1-4C01-8205-A3689CA4DC3A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E90E5-C8B6-42F7-926A-01522FC00D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7958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57B11-B1A1-4C01-8205-A3689CA4DC3A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E90E5-C8B6-42F7-926A-01522FC00D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5879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57B11-B1A1-4C01-8205-A3689CA4DC3A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E90E5-C8B6-42F7-926A-01522FC00D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0135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57B11-B1A1-4C01-8205-A3689CA4DC3A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E90E5-C8B6-42F7-926A-01522FC00D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1965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57B11-B1A1-4C01-8205-A3689CA4DC3A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E90E5-C8B6-42F7-926A-01522FC00D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2931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57B11-B1A1-4C01-8205-A3689CA4DC3A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E90E5-C8B6-42F7-926A-01522FC00D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4848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57B11-B1A1-4C01-8205-A3689CA4DC3A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E90E5-C8B6-42F7-926A-01522FC00D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8679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57B11-B1A1-4C01-8205-A3689CA4DC3A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E90E5-C8B6-42F7-926A-01522FC00D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8459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57B11-B1A1-4C01-8205-A3689CA4DC3A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E90E5-C8B6-42F7-926A-01522FC00D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406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0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34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2020-03-31T05:29:02Z</dcterms:created>
  <dcterms:modified xsi:type="dcterms:W3CDTF">2020-03-31T05:49:31Z</dcterms:modified>
</cp:coreProperties>
</file>