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02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76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98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80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0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13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39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7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12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13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32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464F-DB7C-44AC-B6BC-9FF1A7E937D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E409-D8D8-4E9A-89E3-3C07300D2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26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2020-03-13T06:27:02Z</dcterms:created>
  <dcterms:modified xsi:type="dcterms:W3CDTF">2020-03-13T06:30:37Z</dcterms:modified>
</cp:coreProperties>
</file>