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1EA61-1B62-4F90-AB9C-B87B83A24B25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C6694-3B5B-44E9-B247-3FFD4C72A3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5644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1EA61-1B62-4F90-AB9C-B87B83A24B25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C6694-3B5B-44E9-B247-3FFD4C72A3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4645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1EA61-1B62-4F90-AB9C-B87B83A24B25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C6694-3B5B-44E9-B247-3FFD4C72A3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5249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1EA61-1B62-4F90-AB9C-B87B83A24B25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C6694-3B5B-44E9-B247-3FFD4C72A3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6718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1EA61-1B62-4F90-AB9C-B87B83A24B25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C6694-3B5B-44E9-B247-3FFD4C72A3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115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1EA61-1B62-4F90-AB9C-B87B83A24B25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C6694-3B5B-44E9-B247-3FFD4C72A3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4186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1EA61-1B62-4F90-AB9C-B87B83A24B25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C6694-3B5B-44E9-B247-3FFD4C72A3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0613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1EA61-1B62-4F90-AB9C-B87B83A24B25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C6694-3B5B-44E9-B247-3FFD4C72A3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1644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1EA61-1B62-4F90-AB9C-B87B83A24B25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C6694-3B5B-44E9-B247-3FFD4C72A3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9033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1EA61-1B62-4F90-AB9C-B87B83A24B25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C6694-3B5B-44E9-B247-3FFD4C72A3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8384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1EA61-1B62-4F90-AB9C-B87B83A24B25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C6694-3B5B-44E9-B247-3FFD4C72A3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3810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1EA61-1B62-4F90-AB9C-B87B83A24B25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C6694-3B5B-44E9-B247-3FFD4C72A3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3593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2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gloria</dc:creator>
  <cp:lastModifiedBy>gloria</cp:lastModifiedBy>
  <cp:revision>2</cp:revision>
  <dcterms:created xsi:type="dcterms:W3CDTF">2020-03-19T06:34:10Z</dcterms:created>
  <dcterms:modified xsi:type="dcterms:W3CDTF">2020-03-19T06:59:20Z</dcterms:modified>
</cp:coreProperties>
</file>