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507" r:id="rId2"/>
    <p:sldId id="506" r:id="rId3"/>
    <p:sldId id="505" r:id="rId4"/>
    <p:sldId id="528" r:id="rId5"/>
    <p:sldId id="533" r:id="rId6"/>
    <p:sldId id="534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22/03/2020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HP Portable Drive\OPD\Arco_di_Costantino.jpg">
            <a:extLst>
              <a:ext uri="{FF2B5EF4-FFF2-40B4-BE49-F238E27FC236}">
                <a16:creationId xmlns:a16="http://schemas.microsoft.com/office/drawing/2014/main" id="{AFCA8002-9C3E-4A79-ADB0-4390D8AF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244013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sellaDiTesto 1">
            <a:extLst>
              <a:ext uri="{FF2B5EF4-FFF2-40B4-BE49-F238E27FC236}">
                <a16:creationId xmlns:a16="http://schemas.microsoft.com/office/drawing/2014/main" id="{6AD183AA-6C20-411D-969A-0DBA03DAD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308725"/>
            <a:ext cx="259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Roma, Arco di Costantino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HP Portable Drive\OPD\Arco_di_costantino,_fregio_costantiniano_01.jpg">
            <a:extLst>
              <a:ext uri="{FF2B5EF4-FFF2-40B4-BE49-F238E27FC236}">
                <a16:creationId xmlns:a16="http://schemas.microsoft.com/office/drawing/2014/main" id="{E696D525-373D-4974-88CA-C2C4D212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908050"/>
            <a:ext cx="919321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E:\HP Portable Drive\OPD\Arco_di_costantino,_fregio_costantiniano_03.jpg">
            <a:extLst>
              <a:ext uri="{FF2B5EF4-FFF2-40B4-BE49-F238E27FC236}">
                <a16:creationId xmlns:a16="http://schemas.microsoft.com/office/drawing/2014/main" id="{EF250FE6-2745-486C-8C16-F898F7A6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390900"/>
            <a:ext cx="909002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43AB2E-72E1-41A1-BD07-BC3836BB7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43"/>
    </mc:Choice>
    <mc:Fallback xmlns="">
      <p:transition spd="slow" advTm="19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HP Portable Drive\OPD\5c37942f89092c28484c9e0d15324543.jpg">
            <a:extLst>
              <a:ext uri="{FF2B5EF4-FFF2-40B4-BE49-F238E27FC236}">
                <a16:creationId xmlns:a16="http://schemas.microsoft.com/office/drawing/2014/main" id="{69857084-8FE6-425C-9A1C-10008657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784066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sellaDiTesto 2">
            <a:extLst>
              <a:ext uri="{FF2B5EF4-FFF2-40B4-BE49-F238E27FC236}">
                <a16:creationId xmlns:a16="http://schemas.microsoft.com/office/drawing/2014/main" id="{7FDBEA85-D270-48BC-83A1-22DCEEC2C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4300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Istanbul, base dell’obelisco di Teodosio, 390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9136C4-840B-4847-826C-E4CEA1A10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49"/>
    </mc:Choice>
    <mc:Fallback xmlns="">
      <p:transition spd="slow" advTm="106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HP Portable Drive\OPD\Obelisco di Teodosio 2.jpg">
            <a:extLst>
              <a:ext uri="{FF2B5EF4-FFF2-40B4-BE49-F238E27FC236}">
                <a16:creationId xmlns:a16="http://schemas.microsoft.com/office/drawing/2014/main" id="{20D7D611-7D26-4021-B5B8-A56D0D24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0"/>
            <a:ext cx="842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HP Portable Drive\OPD\Lampadii Brescia Museo Santa Giulia.jpg">
            <a:extLst>
              <a:ext uri="{FF2B5EF4-FFF2-40B4-BE49-F238E27FC236}">
                <a16:creationId xmlns:a16="http://schemas.microsoft.com/office/drawing/2014/main" id="{C50C80F5-7CE5-4A90-8DFE-7441EDE9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541338"/>
            <a:ext cx="5761037" cy="753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asellaDiTesto 2">
            <a:extLst>
              <a:ext uri="{FF2B5EF4-FFF2-40B4-BE49-F238E27FC236}">
                <a16:creationId xmlns:a16="http://schemas.microsoft.com/office/drawing/2014/main" id="{51F2996B-8DE4-4C82-9253-E591D2A8C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868863"/>
            <a:ext cx="4306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Dittico dei Lampadii.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Brescia, Museo di Santa Giulia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DBCFD9-7286-4D61-A641-37CA40626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90"/>
    </mc:Choice>
    <mc:Fallback xmlns="">
      <p:transition spd="slow" advTm="39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HP Portable Drive\OPD\DitticoTrivulzio Milano Castello.png">
            <a:extLst>
              <a:ext uri="{FF2B5EF4-FFF2-40B4-BE49-F238E27FC236}">
                <a16:creationId xmlns:a16="http://schemas.microsoft.com/office/drawing/2014/main" id="{4C82FA49-B38D-4939-9D3A-DBE6E72B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-123825"/>
            <a:ext cx="5792788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asellaDiTesto 2">
            <a:extLst>
              <a:ext uri="{FF2B5EF4-FFF2-40B4-BE49-F238E27FC236}">
                <a16:creationId xmlns:a16="http://schemas.microsoft.com/office/drawing/2014/main" id="{80EE91F4-7696-4122-AF63-A43F29C9D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581525"/>
            <a:ext cx="3535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Dittico Trivulzio.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Milano,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Musei Civici del Castello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86FC00-08A9-49E3-809E-8FCDF2E9C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165"/>
    </mc:Choice>
    <mc:Fallback xmlns="">
      <p:transition spd="slow" advTm="70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32</Words>
  <Application>Microsoft Office PowerPoint</Application>
  <PresentationFormat>Presentazione su schermo (4:3)</PresentationFormat>
  <Paragraphs>7</Paragraphs>
  <Slides>6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48</cp:revision>
  <dcterms:created xsi:type="dcterms:W3CDTF">1601-01-01T00:00:00Z</dcterms:created>
  <dcterms:modified xsi:type="dcterms:W3CDTF">2020-03-22T18:19:36Z</dcterms:modified>
</cp:coreProperties>
</file>