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317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7039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109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7389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64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702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260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7882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0713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5069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6736D-FA79-477B-AF63-6935A2BDA78B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55101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A41813-B368-4D28-9551-95FC31B925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192C3F3-74DB-481C-9B98-E2BE43C85B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 descr="Immagine che contiene ciambella, cibo, inpiedi, frutta&#10;&#10;Descrizione generata automaticamente">
            <a:extLst>
              <a:ext uri="{FF2B5EF4-FFF2-40B4-BE49-F238E27FC236}">
                <a16:creationId xmlns:a16="http://schemas.microsoft.com/office/drawing/2014/main" id="{3C7BD3B8-A7E6-4372-8F4A-FD7D328AB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64" y="305892"/>
            <a:ext cx="7989695" cy="599227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F76BDC0-E25C-470F-9BBA-37BDE3B90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85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851"/>
    </mc:Choice>
    <mc:Fallback>
      <p:transition spd="slow" advTm="226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DA1A47-C132-4740-88D4-06E8CD734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pietra, mucchio, banana, cibo&#10;&#10;Descrizione generata automaticamente">
            <a:extLst>
              <a:ext uri="{FF2B5EF4-FFF2-40B4-BE49-F238E27FC236}">
                <a16:creationId xmlns:a16="http://schemas.microsoft.com/office/drawing/2014/main" id="{BB055AD9-4DB3-4DAF-B826-0B88991BE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5" y="365125"/>
            <a:ext cx="9131301" cy="5136357"/>
          </a:xfrm>
        </p:spPr>
      </p:pic>
    </p:spTree>
    <p:extLst>
      <p:ext uri="{BB962C8B-B14F-4D97-AF65-F5344CB8AC3E}">
        <p14:creationId xmlns:p14="http://schemas.microsoft.com/office/powerpoint/2010/main" val="2013106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1C2F17-6423-4766-9AFB-7A94CD47C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esterni, campo, erba, radice&#10;&#10;Descrizione generata automaticamente">
            <a:extLst>
              <a:ext uri="{FF2B5EF4-FFF2-40B4-BE49-F238E27FC236}">
                <a16:creationId xmlns:a16="http://schemas.microsoft.com/office/drawing/2014/main" id="{88D9D7F2-10B8-46A5-9830-5070430DA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0" y="365126"/>
            <a:ext cx="9807475" cy="5811838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9415C3-7C72-4BF6-8413-34C789688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86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787"/>
    </mc:Choice>
    <mc:Fallback>
      <p:transition spd="slow" advTm="155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7FF6FC-F0A0-4BCE-8788-CB4DDC2FE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persona, fotografia, gruppo, vecchio&#10;&#10;Descrizione generata automaticamente">
            <a:extLst>
              <a:ext uri="{FF2B5EF4-FFF2-40B4-BE49-F238E27FC236}">
                <a16:creationId xmlns:a16="http://schemas.microsoft.com/office/drawing/2014/main" id="{70643692-FE6A-4BB1-9537-63335966F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12" y="149290"/>
            <a:ext cx="8547788" cy="6438122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093DBC-9790-43C5-BD65-7C267E0491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16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057"/>
    </mc:Choice>
    <mc:Fallback>
      <p:transition spd="slow" advTm="678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0DFDF1-55E4-4F3C-A686-9996F6508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gruppo, esterni, persona, persone&#10;&#10;Descrizione generata automaticamente">
            <a:extLst>
              <a:ext uri="{FF2B5EF4-FFF2-40B4-BE49-F238E27FC236}">
                <a16:creationId xmlns:a16="http://schemas.microsoft.com/office/drawing/2014/main" id="{910215DE-0599-427F-8AA1-03A7CB7FF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673" y="28440"/>
            <a:ext cx="5183727" cy="6829560"/>
          </a:xfrm>
        </p:spPr>
      </p:pic>
    </p:spTree>
    <p:extLst>
      <p:ext uri="{BB962C8B-B14F-4D97-AF65-F5344CB8AC3E}">
        <p14:creationId xmlns:p14="http://schemas.microsoft.com/office/powerpoint/2010/main" val="1296088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7693F6-0BEB-44BD-A271-7D21CC29E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esterni, fotografia, neve, inpiedi&#10;&#10;Descrizione generata automaticamente">
            <a:extLst>
              <a:ext uri="{FF2B5EF4-FFF2-40B4-BE49-F238E27FC236}">
                <a16:creationId xmlns:a16="http://schemas.microsoft.com/office/drawing/2014/main" id="{A48D080B-8AAE-4540-A350-0157DAC66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" y="93306"/>
            <a:ext cx="10442969" cy="6522097"/>
          </a:xfrm>
        </p:spPr>
      </p:pic>
    </p:spTree>
    <p:extLst>
      <p:ext uri="{BB962C8B-B14F-4D97-AF65-F5344CB8AC3E}">
        <p14:creationId xmlns:p14="http://schemas.microsoft.com/office/powerpoint/2010/main" val="993160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BE56CC-B515-4F2D-B088-13F5C94AB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esterni, fotografia, erba, vecchio&#10;&#10;Descrizione generata automaticamente">
            <a:extLst>
              <a:ext uri="{FF2B5EF4-FFF2-40B4-BE49-F238E27FC236}">
                <a16:creationId xmlns:a16="http://schemas.microsoft.com/office/drawing/2014/main" id="{069D5309-5748-4C29-9BF6-F2B4AAFE1E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9" y="205273"/>
            <a:ext cx="10171653" cy="6410131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ABD21E-E892-416E-A4C5-BAEB7E5C6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67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786"/>
    </mc:Choice>
    <mc:Fallback>
      <p:transition spd="slow" advTm="342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ACF8C1-4FD6-44EF-98C5-B817B36DC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avolo, coperto, gruppo, molti&#10;&#10;Descrizione generata automaticamente">
            <a:extLst>
              <a:ext uri="{FF2B5EF4-FFF2-40B4-BE49-F238E27FC236}">
                <a16:creationId xmlns:a16="http://schemas.microsoft.com/office/drawing/2014/main" id="{1750C05F-D2A9-4ABF-BDDA-D74CA98AB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" y="0"/>
            <a:ext cx="10443655" cy="6858000"/>
          </a:xfrm>
        </p:spPr>
      </p:pic>
    </p:spTree>
    <p:extLst>
      <p:ext uri="{BB962C8B-B14F-4D97-AF65-F5344CB8AC3E}">
        <p14:creationId xmlns:p14="http://schemas.microsoft.com/office/powerpoint/2010/main" val="934655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</TotalTime>
  <Words>0</Words>
  <Application>Microsoft Office PowerPoint</Application>
  <PresentationFormat>Widescreen</PresentationFormat>
  <Paragraphs>0</Paragraphs>
  <Slides>8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Fulvio Cervini</dc:creator>
  <cp:lastModifiedBy>Fulvio Cervini</cp:lastModifiedBy>
  <cp:revision>2</cp:revision>
  <dcterms:created xsi:type="dcterms:W3CDTF">2020-03-12T10:56:06Z</dcterms:created>
  <dcterms:modified xsi:type="dcterms:W3CDTF">2020-03-12T14:01:22Z</dcterms:modified>
</cp:coreProperties>
</file>