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B4D3A-5805-4194-B1D4-2BDF0200F187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0E8C1-D01F-4EDC-81C3-BC45B1B2EE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6376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B4D3A-5805-4194-B1D4-2BDF0200F187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0E8C1-D01F-4EDC-81C3-BC45B1B2EE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3510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B4D3A-5805-4194-B1D4-2BDF0200F187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0E8C1-D01F-4EDC-81C3-BC45B1B2EE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2574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B4D3A-5805-4194-B1D4-2BDF0200F187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0E8C1-D01F-4EDC-81C3-BC45B1B2EE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230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B4D3A-5805-4194-B1D4-2BDF0200F187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0E8C1-D01F-4EDC-81C3-BC45B1B2EE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6966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B4D3A-5805-4194-B1D4-2BDF0200F187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0E8C1-D01F-4EDC-81C3-BC45B1B2EE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5834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B4D3A-5805-4194-B1D4-2BDF0200F187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0E8C1-D01F-4EDC-81C3-BC45B1B2EE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6119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B4D3A-5805-4194-B1D4-2BDF0200F187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0E8C1-D01F-4EDC-81C3-BC45B1B2EE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9545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B4D3A-5805-4194-B1D4-2BDF0200F187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0E8C1-D01F-4EDC-81C3-BC45B1B2EE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1874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B4D3A-5805-4194-B1D4-2BDF0200F187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0E8C1-D01F-4EDC-81C3-BC45B1B2EE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4546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B4D3A-5805-4194-B1D4-2BDF0200F187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0E8C1-D01F-4EDC-81C3-BC45B1B2EE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6194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B4D3A-5805-4194-B1D4-2BDF0200F187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0E8C1-D01F-4EDC-81C3-BC45B1B2EE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036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4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2020-05-01T05:42:29Z</dcterms:created>
  <dcterms:modified xsi:type="dcterms:W3CDTF">2020-05-01T06:02:07Z</dcterms:modified>
</cp:coreProperties>
</file>