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41E20-BB89-4F80-A19D-EA159803AA0F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FA056-FE56-4828-BCFD-CDC8F21BA4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0629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41E20-BB89-4F80-A19D-EA159803AA0F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FA056-FE56-4828-BCFD-CDC8F21BA4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2183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41E20-BB89-4F80-A19D-EA159803AA0F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FA056-FE56-4828-BCFD-CDC8F21BA4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5402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41E20-BB89-4F80-A19D-EA159803AA0F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FA056-FE56-4828-BCFD-CDC8F21BA4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0459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41E20-BB89-4F80-A19D-EA159803AA0F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FA056-FE56-4828-BCFD-CDC8F21BA4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0674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41E20-BB89-4F80-A19D-EA159803AA0F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FA056-FE56-4828-BCFD-CDC8F21BA4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5629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41E20-BB89-4F80-A19D-EA159803AA0F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FA056-FE56-4828-BCFD-CDC8F21BA4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7031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41E20-BB89-4F80-A19D-EA159803AA0F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FA056-FE56-4828-BCFD-CDC8F21BA4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3314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41E20-BB89-4F80-A19D-EA159803AA0F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FA056-FE56-4828-BCFD-CDC8F21BA4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2867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41E20-BB89-4F80-A19D-EA159803AA0F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FA056-FE56-4828-BCFD-CDC8F21BA4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4189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41E20-BB89-4F80-A19D-EA159803AA0F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FA056-FE56-4828-BCFD-CDC8F21BA4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9942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41E20-BB89-4F80-A19D-EA159803AA0F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FA056-FE56-4828-BCFD-CDC8F21BA4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2765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64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22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Sorace</dc:creator>
  <cp:lastModifiedBy>Alessandra Sorace</cp:lastModifiedBy>
  <cp:revision>2</cp:revision>
  <dcterms:created xsi:type="dcterms:W3CDTF">2020-03-24T06:29:07Z</dcterms:created>
  <dcterms:modified xsi:type="dcterms:W3CDTF">2020-03-24T06:52:20Z</dcterms:modified>
</cp:coreProperties>
</file>