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B198A-FA73-4B2C-B345-32E3A1FFE048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84CD9-BDEE-4B1A-B1FE-ACD4EFA47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8275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B198A-FA73-4B2C-B345-32E3A1FFE048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84CD9-BDEE-4B1A-B1FE-ACD4EFA47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8756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B198A-FA73-4B2C-B345-32E3A1FFE048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84CD9-BDEE-4B1A-B1FE-ACD4EFA47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726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B198A-FA73-4B2C-B345-32E3A1FFE048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84CD9-BDEE-4B1A-B1FE-ACD4EFA47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784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B198A-FA73-4B2C-B345-32E3A1FFE048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84CD9-BDEE-4B1A-B1FE-ACD4EFA47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715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B198A-FA73-4B2C-B345-32E3A1FFE048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84CD9-BDEE-4B1A-B1FE-ACD4EFA47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0277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B198A-FA73-4B2C-B345-32E3A1FFE048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84CD9-BDEE-4B1A-B1FE-ACD4EFA47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3900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B198A-FA73-4B2C-B345-32E3A1FFE048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84CD9-BDEE-4B1A-B1FE-ACD4EFA47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15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B198A-FA73-4B2C-B345-32E3A1FFE048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84CD9-BDEE-4B1A-B1FE-ACD4EFA47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7318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B198A-FA73-4B2C-B345-32E3A1FFE048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84CD9-BDEE-4B1A-B1FE-ACD4EFA47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5446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B198A-FA73-4B2C-B345-32E3A1FFE048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84CD9-BDEE-4B1A-B1FE-ACD4EFA47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845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B198A-FA73-4B2C-B345-32E3A1FFE048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84CD9-BDEE-4B1A-B1FE-ACD4EFA47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579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2020-05-15T04:37:44Z</dcterms:created>
  <dcterms:modified xsi:type="dcterms:W3CDTF">2020-05-15T04:55:52Z</dcterms:modified>
</cp:coreProperties>
</file>