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notesSlides/notesSlide4.xml" ContentType="application/vnd.openxmlformats-officedocument.presentationml.notesSlide+xml"/>
  <Override PartName="/ppt/ink/inkAction2.xml" ContentType="application/vnd.ms-office.inkAction+xml"/>
  <Override PartName="/ppt/notesSlides/notesSlide5.xml" ContentType="application/vnd.openxmlformats-officedocument.presentationml.notesSlide+xml"/>
  <Override PartName="/ppt/ink/inkAction3.xml" ContentType="application/vnd.ms-office.inkAction+xml"/>
  <Override PartName="/ppt/notesSlides/notesSlide6.xml" ContentType="application/vnd.openxmlformats-officedocument.presentationml.notesSlide+xml"/>
  <Override PartName="/ppt/ink/inkAction4.xml" ContentType="application/vnd.ms-office.inkAction+xml"/>
  <Override PartName="/ppt/notesSlides/notesSlide7.xml" ContentType="application/vnd.openxmlformats-officedocument.presentationml.notesSlide+xml"/>
  <Override PartName="/ppt/ink/inkAction5.xml" ContentType="application/vnd.ms-office.inkAction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Action6.xml" ContentType="application/vnd.ms-office.inkAction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Action7.xml" ContentType="application/vnd.ms-office.inkAction+xml"/>
  <Override PartName="/ppt/notesSlides/notesSlide12.xml" ContentType="application/vnd.openxmlformats-officedocument.presentationml.notesSlide+xml"/>
  <Override PartName="/ppt/ink/inkAction8.xml" ContentType="application/vnd.ms-office.inkAction+xml"/>
  <Override PartName="/ppt/notesSlides/notesSlide13.xml" ContentType="application/vnd.openxmlformats-officedocument.presentationml.notesSlide+xml"/>
  <Override PartName="/ppt/ink/inkAction9.xml" ContentType="application/vnd.ms-office.inkAction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59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</p:sldIdLst>
  <p:sldSz cx="9144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CB90796-5D27-49CA-9239-FF5B32AC945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84BDCB-1E30-44B8-8DFD-D642C65606E0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5589F3-4045-4E72-9486-8C43F1A89430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547C34C-74CE-4365-8797-DACED82526A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9E012652-D088-4D57-BBC7-D7C756ACEA6A}" type="slidenum">
              <a:t>‹N›</a:t>
            </a:fld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87435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0T10:03:59.39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54652">
    <iact:property name="dataType"/>
    <iact:actionData xml:id="d0">
      <inkml:trace xmlns:inkml="http://www.w3.org/2003/InkML" xml:id="stk0" contextRef="#ctx0" brushRef="#br0">6623 10807 0,'0'-26'48,"-25"1"-23,-1-26-19,-24 26 1,-26-26 1,25 26 0,0-26 1,26 26-2,-26-1 6,51 1-8,-51 0 1,0-26 5,-50 51-1,50-26-4,-50 1 2,-26 0 0,-25 25 0,75 0 0,1 0 0,-25 0 0,25 0 11,-51 101-14,0-50 3,-51 25 0,102-25-1,-25-26 1,75 0-1,1 1 0,0-1 67,-1 26-66,1 0-2,-1-1 4,1 1-2,0 0 0,-1 0 0,1-1 0,0-24 0,-1-1-2,1 26 4,-1 0-4,26-1 4,-25-24-3,25-1 10,0 26-9,0-26-1,0 0 1,0 1 2,0-1-3,0 1-1,0 24 4,25 52-4,-25-26 4,77 51-1,-52-77-2,0 1 3,1 25-4,-1-25 2,0 0 0,1-26 0,-1 26 0,1-26 0,-26 1-2,0 24 12,50 1-10,-24 0-1,-26-1 1,25 1-1,-25 0 3,25 0-3,1-1 2,-1 1-3,1 0 4,-1 25-4,-25-51 4,25 77-4,26-51 4,0 25-4,-26-26 4,26 52 0,-26-51-4,1-1 2,50 1 0,-76-26 0,25 1 0,-25 24 0,26-50-2,-1 0 4,-25 26-3,51-26 34,-26 0-25,26 25-10,-26 1 4,102 24-2,-51-24 0,26-1 0,-52 26 0,-24-51 9,-1 0 8,1 0-9,-1 0-8,26 0 0,25-26-3,0 1 6,25 0-4,1 25-2,-51 0 4,-1 0 2,-24 0 19,-26-26-23,25 26 3,1-25-2,-26-26-1,25 0 2,-25 26-2,25-51 2,51 25-2,-25 1 3,0-1-3,0 25 3,-1-50-4,-24 76 1,25-25 2,-1-26-2,1 26 2,-26 0-4,1-1 6,-1 1-3,-25-1-3,26-50 6,-26 51-6,0-26 6,0 26-4,0-77-1,0 77 3,25 0-1,0-26 1,-25 0-3,26 26 5,-1-26-5,-25 26 1,25-1 2,-25 1 0,26 0-1,-26-1-1,25 26 1,-25-50 0,0 24 8,0-25 0,0 26-8,0 0 0,-25-1-1,25 1 2,-26-26-2,26 26 2,0 0-1,0-26 0,26 0 0,-1 0 0,-25 26 1,0 0-2,0-1 59,0 1-49,-25-1-9,-1 1-3,26 0 2,-25 25 5,25-51-7,-51 0 14,51 1-12,-25 24 8,25-25-9,0 26 3,-25-26-1,25 1 2,0-1 7,0 26-9,0-1 0,0 1 16,-26 25 2,1-26-20,-1 26 2,26-25-3,-25 25 6,25-25-3,0-1 0,-25 26-1,25-25-2,-26 25 3,26-25 2,0-1-3,-25 1 3</inkml:trace>
    </iact:actionData>
  </iact:action>
  <iact:action type="add" startTime="63044">
    <iact:property name="dataType"/>
    <iact:actionData xml:id="d1">
      <inkml:trace xmlns:inkml="http://www.w3.org/2003/InkML" xml:id="stk1" contextRef="#ctx0" brushRef="#br0">9287 6951 0,'-76'0'138,"26"0"-130,-103 25-2,77-25 4,-127 0-3,0 0 1,76 26 0,26-26-3,-26 25 7,51-25-4,50 0-3,26 25 61,-50 1-58,-1 25 0,-25-26 0,-26 26 1,26 25-1,25-25-1,1-26 2,24 26-5,-24-1 7,24 26-1,1-25-3,-1 0 2,1-26-3,25 26 2,-25 0 0,25-26-2,-26 26 4,1 0-4,25-26 1,0 0 2,0 26 17,-25 0-18,25-26-3,0 26 4,0 0-2,-26-1 2,26 1-3,-25 25 5,25 0-5,-25-25 4,25-26-1,0 26-2,0-26 9,-26-25-8,26 26 0,0 25 8,0-1-8,0-24 16,0-1-18,0 0 4,26 26-2,-26-26-1,50 1 1,-50 25 0,26-1 1,-1 1-3,0 0 4,26 0-1,-51-26-2,25 26 2,1-51-2,-1 0 33,-25 25-32,51-25 0,-26 25 8,1 1 0,-1-26-9,77 50 0,-26-24 3,0-1-1,25 51-3,-50-50 3,-26-26-2,-25 25 2,26-25 24,-1 0 14,1 0-23,-1 0-16,0 0 8,1 0-1,-1 0-6,102 0-2,-51 25 2,0-25-3,26 0 4,-52 26-3,1-26 2,25 0-2,-25 0 2,0 0-2,-51 25 2,25-25 0,1 0-2,-1 0-1,26 0 3,-26 0 16,0 0 1,1 0-10,25 0-8,25 0-1,-26 0 2,1 0-4,-25 0 37,-1 0-25,76-51-13,26 1 5,-25 24 1,25 1-4,-51 0 4,51-1-5,-77 1 6,1-1-3,0 1 1,-26 25-3,1-25 4,24-1-4,1 1 3,0 0-1,-26-1 7,1 1-6,-1 0-2,0 25 1,1-26 8,-1 26 7,-25-51-17,26 1 5,24-1-5,-50-51 4,26 52-1,-1-1-5,0 0 6,1 1 0,-26-1-3,25 25 3,-25 1 4,0-26-6,0 26 0,26 0 0,-26-1 0,0 1 0,0-26 0,0 0 0,-26 26 0,26-26-2,-25 1 2,25 24 0,0-25 2,-26 26-4,1 0 1,25-1 4,0-24-3,-25 24 0,-26 1 8,51 0-8,0-1 1,-25 1-2,-1 25-1,26-26 4,-51 1-2,26-26 0,0 1 2,-1 24-3,26 1 0,0 0 1,-50-26 0,50 25 0,-26 1 1,1-26-4,-1 51 2,1-25 5,0 0-5,-1-1 9,1 26 16,0-25-24,-1 0-1,1 25-1,-1-26 5,-24 1-5,-1-1 5,0 1 4,51 0-7,-25 25 8,-1-26-8,-24 26 0,-1 0 63,0-25-62,0 0-3,-25-1 4,26 26-5,24-25 5,-25 25-3,26 0 3,0 0 112,-1 0-106,1 0-8</inkml:trace>
    </iact:actionData>
  </iact:action>
  <iact:action type="add" startTime="75923">
    <iact:property name="dataType"/>
    <iact:actionData xml:id="d2">
      <inkml:trace xmlns:inkml="http://www.w3.org/2003/InkML" xml:id="stk2" contextRef="#ctx0" brushRef="#br0">5025 6494 0,'-51'26'146,"25"25"-136,1-1-7,0 1 10,-1 0-6,-24-1 2,50-24-3,-26-1 10,1-25-11,25 26 22,0-1-22,0 0 3,0 26 0,0-26 0,0 1 0,0-1 0,0 0 0,0 1 0,0-1 0,0 26 11,25-26-3,1-25 0,-26 26 0,25-1-7,-25 0-2,25 26 4,-25-25-6,51 24 8,-26 1-3,-25-26 0,0 1-2,0-1-4,0 0 4,26-25 10,-26 26-4,25-26-4,-25 25-2,26-25 0,-1 26 0,0 24-3,-25-24 6,26-1-2,-1 0-2,-25 1 3,25-1-3,1 0 0,-1 1 2,1 25-2,24-26 2,-24 26-1,-1-1 0,0-24 0,1 24 0,-1-24-3,1 25 4,-1-51-2,0 50 3,51 26-4,-25-50 4,25 25-4,-25-1 4,0-24-1,0-1-2,-26 0 2,0 1-5,1-26 31,-1 0-19,-25 25-8,25-25 64,26 0-66,-25 0 4,50 0-3,-51 0 0,26 0 3,-26 0-2,51 0-2,-50 0 4,75-51-4,-50 26 4,0 25-1,-26 0-2,0 0 9,1 0-8,50-51 16,-25 26-16,-1 0 1,-24 25-2,25 0 1,-51-26 0,25 1 23,0-1-22,-25 1-3,26-26 4,-26 26-2,0 0 31,0-26-30,0 25-1,0 1 0,25-26 1,0 26-2,-25 0 1,26-1 1,-26 1-2,0 0 1,0-26-1,25 25 2,-25 1 7,0 0-8,0-1 6,0 1-6,0 0 3,0-1-4,26-24 8,-26 24-4,0-25-3,0 26-1,0-26 1,0 26 1,0 0-5,0-26 8,0 26-7,0-1 5,0-25 6,0 26 9,-26-26-17,26 26 7,-25-26-9,25 0 1,-26 26 1,1 0 0,0-26 0,-1 51 0,26-25 2,0-26-5,-76 0 6,76 26-5,0-1 4,-25 1-4,-1 0 4,1-1-1,0 26-2,-1-25 8,1 25 10,0-25-17,-1-1 0,1 1 8,-1 0 1,1 25-10,25-26 1,-51 26-1,26-51 0,0 51 1,-1 0 1,-25-25-1,1 0 1,24-1-4,-24 26 5,-1-25-1,0 0-1,0-1 0,26 26 9,0 0 55,-77-25-63,1-26-2,-26 51-1,25 0 4,1-25-5,25 25 4,50 0-2,-25 0 93,26 0-90,0 0-4,-1 0 2,-50 0-3,51 0 6,-1 0 7,1 25-11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0T10:03:59.393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8225">
    <iact:property name="dataType"/>
    <iact:actionData xml:id="d0">
      <inkml:trace xmlns:inkml="http://www.w3.org/2003/InkML" xml:id="stk0" contextRef="#ctx0" brushRef="#br0">203 7712 0,'26'0'146,"-1"0"-140,-25-25 5,51-1-6,50 1 7,-25 0-5,-25-1 2,25 1 6,-25 25-7,0 0 0,0 0 0,-26 0 0,26 0-2,-26 0 2,26 0 11,0-26-13,25 26 0,-26 0 3,52 0-2,-51-25 2,-1 25 0,-24 0 6,-1 0 17,1 0-25,100 0 4,-49 0-1,-27 0-5,52 0 3,-77 0 9,1 0 38,24 0-49,26 0 1,1 0 1,-27 0 2,103 0-3,-77 0 3,25 0-3,-50 0-1,-26 0 4,77 0-1,-77 0-4,1 0 13,-1 0-10,0 0 0,1 0 16,-1 0 0,0 0-16,1 0 0,50 0 0,127 0 1,-51 0-4,-50 0 5,-52 0-3,52 0 2,-26 0-2,-51 0 3,26 0-5,-25 0 6,-1 0-6,0 0 3,51 0 2,-50 0 6,-1 0-7,1 0-2,24 0 1,77 0 1,-51 0-2,77 0 1,-1 0 0,-25 0 0,-26 0 0,26 0 0,-76 0 0,-26 0 0,1 0 64,24 0-66,26 0 4,51 25-1,26-25-2,-27 0 2,-24 26-2,-51-26 1,-26 0 0,26 0 1,0 0-2,25 0-1,-51 25 2,51-25 0,-76 26 0,51-26 2,0 0-3,-1 0 2,1 25-3,-25-25 4,-1 0-3,51 0 2,0 25-2,0-25 2,-50 0 7,-1 0 6,26 26 54,25-26-68,51 0-3,-26 0 4,-25 0-2,51 0 2,-51 0-1,-25 0-1,0 0 0,50 0 3,26-51-2,25 51 0,-25-25 0,-51 25 0,-25 0 1,25 0-2,-25 0 2,-26 0-2,1 0 3,-1 0-4,1 0 91,126 0-90,76 0 0,-76 25 2,1-25-2,-77 0 2,-25 25-2,-26-25 34,0 0 46,51 26-79,1-26 0,24 25 0,1-25 0,24 0 4,-75 0-8,25 0 4,-50 0 4,-1 0-6,26 0 0,-26 0 4,26 0-5,25 0 6,-25 0-3,76-25-3,-77 25 6,1-26-2,-25 26-3,75 0 100,26 0-99,-51 0 1,51 0-1,-51 0 1,0 0-2,-25 0 7,0 0-8,-26 0 2,0 0 5,1 0-8,-1 0 3,26 0 4,-26 0-3,1 0 15,24 0 33,27 0-38,-27 0-11,77 0 0,-76 0-1,50 0 6,-75 0-6,25 0 2,-1 26-2,-24-26 2,24 0 1,1 25 0,0-25 1,-26 0 5,1 0-7,-1 25-1,0-25 49,1 0-49,-1 0 3,77 0-4,-77 0 3,0 0 1,26 0-4,-25 0 155,-1 0-145,76 0-7,-50 0-4,51 0 4,-1 0-2,-25 0 3,26 0-5,-77 0 6,26 0-6,-26 0 216,26 0-217,-26 0 7,77 0-6,-26 0 2,76-25 7,1 25-8,-77 0 2,25 0 0,-50 0 0,-26 0 106,51 0-112,1 0 7,-27 0-1,26 0 0,-25 0-1,-25 0 117,24 0-36,1 0-83,101 0 6,1 0-1,50 0-4,-77 0 3,-24 0-2,-51 0-3,-1 0 8,-24 0-4</inkml:trace>
    </iact:actionData>
  </iact:action>
  <iact:action type="add" startTime="29114">
    <iact:property name="dataType"/>
    <iact:actionData xml:id="d1">
      <inkml:trace xmlns:inkml="http://www.w3.org/2003/InkML" xml:id="stk1" contextRef="#ctx0" brushRef="#br1">17661 7129 0,'25'0'39,"1"0"-31,-1 0 11,26 25-2,-26-25-9,1 0 23,-1 0-14,0 0-11,1 0 4,25 25-7,-1-25 10,1 0-10,0 26 7,0-26-4,-26 0 5,26 0-2,50 0-2,-75 0 9,24 0-8,-24 0 0,-1 0 0,26 0 38,25 50-38,25-50-1,102 51 2,0-51 3,77 51-9,-27-26 6,-126-25-1,-76 26 1,-26-26-3,1 0 54,177 0-51,50 0-1,1 0 1,-25 50-2,-26-50 2,-51 26 2,-101-26-10,-26 0 5,0 0 5,1 0 43,75 0-44,77 0-3,-26 0-1,26 0 3,-26 0-1,0 0 3,-101 0-4,0 0 1,-26 0 56,0 0-40,1 0-16,25 0 2,-1 0-7,-24 0 72,24 0-59,52-26-8,25 1 0,25-26-3,26 26 9,-128 25-9,-24-25 6,-1 25 42,1 0-41,-1-26-4,51 26-1,-51 0 1,26 0 0,0 0 119,-26-25-119,1 25 12</inkml:trace>
    </iact:actionData>
  </iact:action>
  <iact:action type="add" startTime="31627">
    <iact:property name="dataType"/>
    <iact:actionData xml:id="d2">
      <inkml:trace xmlns:inkml="http://www.w3.org/2003/InkML" xml:id="stk2" contextRef="#ctx0" brushRef="#br1">5837 8372 0,'25'-26'90,"0"26"-73,26 0-8,0 0 5,25 0-8,0 0 2,26-25-3,-77 25 3,76 0 0,-24 0 0,-1 0 3,-26 0-4,27 0 0,-52 0 3,26 0-3,25 0 2,-25 0-1,25 0-1,0 0 2,51 0-2,-51 0 3,-25-26-4,75 26 4,-75 0-4,-26 0 24,1 0-4,25 0-19,25 0 2,51 0-3,-26 0 4,51 0-3,-25 0 2,-25 0-2,-77 0 2,26 0 0,0-25-2,-26 25 93,0 0-69,26-25-23,0 25-4,0 0 8,25 0-4,25-26 6,-25-24-8,0 50 0,-25 0 2,-25 0 6,-1 0 12,0 0-23,77 0 9,-1 0-9,26-26 8,-51 26-2,0 0-3,-50 0 8,-1 0-6,1 0-1,24 0 5,-24 0 45,-1 0-49,26 0-4,0 0 9,50 0-6,26 0-4,25 0 8,-50 0-3,25 0-3,-51 0 6,-51 0-2,0 0-2,1 0 26,50 0 6,76 0-34,0 0 3,77 0 1,-26 0 1,-102 0-3,-50 0-1,-26 0 46,1 0 37,-1 0-62,26-25-14,50 25-5,-24 0 0,-27 0 0,77 0 0,-51 0-3,26 0 4,-51 0-1,-26 0 0,0 0-2,1 0 101,-1 0 1,51-26-91,26 26-9,-52-25 0,1 25-1,0 0 2,-26 0-2,1 0 22,-1 0 84,0-25-111,77 25 7,-26-51 7,-25 26-14,50 25 9,-75 0-8,50 0 10,-51 0-5,1 0 55,-1 0 290,26 0-341,-26 0 90,0 0 56,1 0-95,-1 0 94</inkml:trace>
    </iact:actionData>
  </iact:action>
  <iact:action type="add" startTime="42546">
    <iact:property name="dataType"/>
    <iact:actionData xml:id="d3">
      <inkml:trace xmlns:inkml="http://www.w3.org/2003/InkML" xml:id="stk3" contextRef="#ctx0" brushRef="#br1">15352 11314 0,'25'0'56,"1"0"-20,25 0-30,25 0 1,-26 0 3,27 0-4,49 0 4,27 0-6,-52 0 7,51 0-7,-25 0 4,-25 0 1,-26 0 2,0 0-3,25 0-1,-50 0 2,-25 0-2,75 0 1,-25 0-3,0 0 5,51 0-3,-76 0 1,25 0 2,-51 25-2,1-25 24,25 0 16,75 0-43,27 0 7,50 0-8,0 51 7,50-26-3,52-25 0,-127 26 3,-26-26-6,-76 0 5,-51 0-4,1 0 2,-1 0 8,0 0 8,102 0-16,26 0 0,-1 0-3,76 0 3,-76 0 2,-50 0-2,-26 0-2,-25 0 4,-26 0 14,77 0 32,25 0-48,-26 0 0,102 0 0,-51 0 0,1-26 0,24 26 0,-101-25 2,0 25-4,1-25 4,-27 25-4,-24 0 0,-1 0 4,0 0 22,77-51-24,50 51-2,-25 0 5,-25-51-4,-1 51 2,-50 0-2,-26 0 41,1 0-40,24 0 0,-24 0 0,24 0 0,-24 0 0,50-25 0,-25 25 8,-26 0-8,0 0 0,52 0-1,75 0 2,-76 0-3,25 0 5,1 0-5,-51 0 4,-26 0 56,0 0-58,1 0-4,25 0 9,-1 0-4,1-25-2,-26 25-4,1 0 18,25 0 42,75 0-55,27 0 0,-1 0 1,-51 25-2,77-25 1,-76 0 0,50 0 1,-127 0-1,1 0 0,-1 0 78,0 0 91,1 0-154,24 0-18,1 0 3,-26 0-1</inkml:trace>
    </iact:actionData>
  </iact:action>
  <iact:action type="add" startTime="45979">
    <iact:property name="dataType"/>
    <iact:actionData xml:id="d4">
      <inkml:trace xmlns:inkml="http://www.w3.org/2003/InkML" xml:id="stk4" contextRef="#ctx0" brushRef="#br1">508 12506 0,'25'0'26,"1"0"-17,-1 0-3,0 0 5,-25 26 10,26-26-3,24 0-15,-24 0 5,-1 0 4,26 0-4,0 0 6,25 0-3,-25 0-8,50 0 4,-50 0 3,25 0-3,-25 0 1,-26 0 5,0 0-10,26 0 5,0 0 3,-26 0-4,26-26 2,-26 26-2,1 0 3,-1 0 6,51-25 6,0 25-13,26 0-3,50 0 0,0 0 3,26 0-2,-26 0 1,51-26 3,-127 26-6,-25 0 7,0-25-7,-26 25 5,1 0 40,-1 0-41,51 0-2,76 0-3,1-51 8,-1 51-4,26 0-2,25 0 2,-51-25 0,-127 25 1,1 0 88,50 0-84,76 0-1,-101 0-10,101 0 8,-101 0-1,-1 0-3,-24 0 94,50 0-96,25 0 8,-24 0-7,-27 0 2,1 0 2,-26 0 226,1 0-196</inkml:trace>
    </iact:actionData>
  </iact:action>
  <iact:action type="add" startTime="48771">
    <iact:property name="dataType"/>
    <iact:actionData xml:id="d5">
      <inkml:trace xmlns:inkml="http://www.w3.org/2003/InkML" xml:id="stk5" contextRef="#ctx0" brushRef="#br1">11622 12405 0,'25'0'91,"1"0"-74,-1 0 2,0 0-1,102 0-7,127 0-6,0 0 4,0 0-3,-51 0 2,76 0 1,-127 25-2,-76-25 1,-25 0 0,-26 0 0,-25 25 16,26-25 98,-1 0-119,0 0 10,1 0-5,24 0 0,52 0-2,-77 0 2,77 0 0,-1 0 0,52 0 0,-27 0 0,-24 0 0,50 0-3,-25 0 6,-51 0-3,-50 0 0,-1 0 0,-25-25 86,51 25-66,-1 0-20,1 0-2,0-25 2,-26 25 0,1 0 56,50-26-48,101 26-9,1-25-1,-26 25 5,1 0-4,-52 0 1,-76 0 0,1 0-2,25 0 6,-1 0 28,26 0-31,0 0-1,26 0 0,-26 0 0,-25 0 1,-26 0 118,1 0-123,75 0 5,-50 0-1,25 0-1,-51 0 1,1 0 12,-1 0 10,0-25-17,26 25-2,25 0-2,-50 0-1</inkml:trace>
    </iact:actionData>
  </iact:action>
  <iact:action type="add" startTime="51827">
    <iact:property name="dataType"/>
    <iact:actionData xml:id="d6">
      <inkml:trace xmlns:inkml="http://www.w3.org/2003/InkML" xml:id="stk6" contextRef="#ctx0" brushRef="#br1">660 13597 0,'25'0'30,"1"0"-17,25 0-6,-26 0 1,76-25 4,102-1-5,51 26 0,51-25 3,-77 25-6,127 0 2,-50-51-1,-153 51 6,-50 0-6,-52 0 4,-24 0 49,24 0-48,77 0-6,26 0 8,-52 0-4,-25 0-4,127 0 8,0 0-4,0 0 0,-25 0 0,-77 0 0,-25 0-1,77 0 0,-26 0-2,-51 0 5,-26 0-3,-24 0 19,50 0 23,0 0-40,26 0-2,24 0 2,-49 0-1,75 0 1,-76 0-2,0 0 1,26 0-4,-77 0 8,26 0-4,-26 0 0,0 25 1,52-25-2,-27 0-3,103 0 4,-1 0 1,0 0 2,0 0-8,-25 0 8,-25 0-4,25 0 4,-77 0-7,-24 0 5,24 0-2,-24 0 85,-1 0-84,26 0 0,50 0-4,26 0 9,-25 0-11,50 0 12,-25 0-11,-76 0 6,-1 0-1,-24 0 2,-1 0 4,0 0-8,1 0 5,-1 0-6,1 0 13,-1 0 14,51-25-7,26 25-17,-1 0 0,-50 0 0,25 0-1,-25 0-1,-1 0 5,77 0-3,-25 0 0,-26 0 1,0 0-2,26 0-2,-52 0 6,-24 0-6,-1 0 4,0 0 1,26 0-4,0-25 4,-26 25-2,26-26 2,0 26-4,50 0 2,102 0 0,51 0 0,-102 0 0,-25 0 0,-76-25 0,50 25 66,128 0-65,-77 51-6,0-51 7,-76 0 0,26 0-7,-51 0 6,-26 0 59,0 0-60,1 0 0,25 0 0,-26 0 96,51 0-87,26 0-10,24 0 1,-75 0 0,25 0 0,26 0-5,25 25 10,-26-25-5,77 51 5,-102-26-11,51 1 4,-51-26 3,0 25-2,76 26 3,-101-51-4,25 0 0,51 0 3,-76 0-2,25 0 1,0 0 1,0 0 2,51 0-7,-51 0 7,0 0-6,26 0 5,-77 0-3,1 25 3,24-25 56,1 25-53,25-25-12,-25 0 6,-26 0 0,1 0 4,-1 0 38,26 0-45,50 0 6,26 0-2,-25 26-2,-52-26 5,1 0-5,0 0 61,50 0-59,77 25 0,-102-25-5,0 0 10,-25 0-5,0 0 0,-26 0 0,1 0 24,-26 26-23,50-26-6,77 25 6,-51-25-1,-25 0-1,25 0 0,-50 0 28,50 25-1,127 1-25,-51 24 4,76-50-11,-76 0 5,-50 0-1,-26 0 1,-25 0 3,-26 0-5,51 0 54,127 0-52,-50 0 2,-1 0-3,-25 0 4,25 0-2,0 0 0,51 0 0,-101 0 1,-1 0-2,-25 0 1,-25 0 0,-26 0 0,1 0-2,25 0 4,-26 0-1,26 0 6,-26 0-7,0-25 0,1 25-3,-1 0 6,26 0-2,-26-25-2,77 25 2,-51 0-2,-1 0 3,1 0-4,-26 0 2,52 0 0,-27 0 5,1 0-2,-26 0-6,26 0 5,0 0-3,0 0 1,-1 0 0,1-26 2,-25 26-2,24-25 0,52 25-1,-1 0 1,26-25 0,25 25 0,102-51-2,-102 51 4,26-26 0,-51 1-4,-51 0 4,-25-1-2,-26 26 6,1-25 0,-1 25-11,26-25 6,50-1-3,-25 26 2,51-25-2,-51-26 4,0 51-2,-25 0-2,0 0 4,-26 0-4,1 0 4,24 0 14,1 0-15,0 0-2,76 0-1,-51 51 4,51-26-1,-51 1 1,-25-26-6,-1 0 8,-24 0-9,-1 0 65,26 0-63,76 0 2,-51 25 1,25-25 3,1 0-4,-26 0 0,-76 25 11,51-25 14,50 0-27,102 0 7,51 26-5,51 24 1,24-24 2,-126-26-3,-101 25 3,-51-25-5,-26 0 0,0 0 70</inkml:trace>
    </iact:actionData>
  </iact:action>
  <iact:action type="add" startTime="56227">
    <iact:property name="dataType"/>
    <iact:actionData xml:id="d7">
      <inkml:trace xmlns:inkml="http://www.w3.org/2003/InkML" xml:id="stk7" contextRef="#ctx0" brushRef="#br1">584 14434 0,'25'0'150,"1"0"-133,24 0-10,1 0 1,25 0 6,153-51-12,-1 26 5,-76 25 5,1-25-7,-27 25 2,-49 0 1,-1 0 4,-26 0-7,-24 0 13,-1 0 14,51 0-16,-50-26-8,50 26 1,-25-25 8,-26 25-11,26-26 5,-26 26-6,0 0 28,-25-25-10,26 25-18,75 0 4,52-25 0,50 25-2,-51 0 0,51 0 3,-26 0-4,-75 0 3,-77 0 2,1 0 12,50 0 12,-76-26-19,25 26 23,1 0-35,-1 0 9,0 0-10,1 0 8,-1 0 12,0 0 43,1 0-62,75 0 3,26 0 7,-51 0-11,0 0 7,-25 26-3,-25-26 2,-1 0 31,0 0-8,1 0-26,50 0 3,-25 0-2,75 0 3,27 0-3,-103 0 0,1 0 1,-25 0 83,-1 0-26,0 0-32,26 0-26,0 0 1,25 0 0,-51 0 1,26 0-2,0 0 1,0 0 0,-1 0 0,-24 0 0,-1 0 20,-25 25-16</inkml:trace>
    </iact:actionData>
  </iact:action>
  <iact:action type="add" startTime="71283">
    <iact:property name="dataType"/>
    <iact:actionData xml:id="d8">
      <inkml:trace xmlns:inkml="http://www.w3.org/2003/InkML" xml:id="stk8" contextRef="#ctx0" brushRef="#br1">16265 14662 0,'26'0'41,"25"0"-28,50 0-2,1 0-6,126 0 2,76 0 1,52 26 1,24-1-1,26-25 4,-152 0-7,-102 51 3,-25-51-2,-51 25 4,-50-25-4,-1 0 4,26 0 33,76 26-36,25-26 3,0 0-3,0 0 1,26 0 0,-102 0 7,-50 0-6,-26 25-5,50-25 4,1 25 0,25-25 5,0 0-11,51 0 7,-25 0-2,-52 0 3,1 0-3,-25 0 1,24 0 42,26 0-42,-25 0 0,25 0 1,-25 0-2,-26 0 2,26 0-2,0 0 1,0 0 1,25 0-2,0 0-2,51 0 7,-26 0-4,-25 0 0,-50 0-3,-1 0 3,1 0 35,24 0-36,26-25 1,1 25 0,-1 0 1,51 0-1,-26 0-1,26 0 1,-102 0 0,26 0 0,0-25 0,0 25 24,75 0-23,-49 0-2,-1 0-2,0 0 6,25 0-6,-75 0 70</inkml:trace>
    </iact:actionData>
  </iact:action>
  <iact:action type="add" startTime="73898">
    <iact:property name="dataType"/>
    <iact:actionData xml:id="d9">
      <inkml:trace xmlns:inkml="http://www.w3.org/2003/InkML" xml:id="stk9" contextRef="#ctx0" brushRef="#br1">2208 15499 0,'25'0'123,"1"0"-111,-1 0-1,0 0-1,26 0-4,-25-25-2,50 25 6,76 0-4,26-51 2,75 51 5,52 0-10,50 0 8,-101 0-5,50 0 4,-151 0-5,-27 0 6,-75 0-3,-25 0 5,-1 0 144,51 0-149,-51 0-1,26 0 1,0 0 0,-26 0-4,51 0 6,-25 0-4,-25 0 4,24 0-4,1 0 36,0 0-34,0 0 2,25 0-3,25 0 2,-25 0-2,0 0 1,1 0 0,-27 0 0,-24 0-1,-1 0 2,0 0-1,1 0 0,25 51 0,50-51-2,-25 25 4,0-25-4,0 26 2,26-1 1,-51-25 0,-26 0-3,77 0 87,50 0-85,25 26 1,-75-26-2,-1 0-1,-24 25-1,-52-25 3,0 0 181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0T10:03:59.39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8009">
    <iact:property name="dataType"/>
    <iact:actionData xml:id="d0">
      <inkml:trace xmlns:inkml="http://www.w3.org/2003/InkML" xml:id="stk0" contextRef="#ctx0" brushRef="#br0">14033 4617 0,'-26'0'66,"-25"0"-61,26-50 6,-26 24-3,-25 1 0,0-1-3,-25-24 4,24-1-1,-24 51 0,-77-25 8,77 25-8,50 0 1,-50 0-3,50 0 11,25 0 7,1 0-16,0 0 1,-1 0-2,-75-51 1,-1 51 0,-25 0 1,26 0-2,-1 0 1,77 0 0,-26 0 1,1 0-2,24 0 19,-25 51-20,26-51 0,-26 50 5,-25-24-4,25-26 2,26 25-4,-26 0 4,1-25 0,-1 0-1,0 26 0,26-26 0,-1 0 8,1 0 50,25 25-61,-25 1 3,-1-26 3,-25 25-6,26 0 4,0-25 16,25 26 16,-26 24-20,1-24-10,-26-1-2,26 1-1,-51-1 0,25 26-5,-25-26 12,0 0-8,25 1 0,-25-1 1,50-25-1,1 25 90,25 1-91,-25-1 2,-1 1-2,26-1 3,-25 0-2,25 1 0,0-1 19,0 0-18,0 26 8,0 0-7,0 0-1,0-1-1,0-24-1,0 24 4,25 1 0,1-25-4,-1-26 3,0 50-1,-25-24 8,26-1-8,-1-25 7,-25 25-8,51-25 3,-51 26-5,25-26 6,26 25-5,0 0 4,0 1-5,-1-26 6,26 51-4,-25-26 1,-25-25 1,-1 25-1,26-25 8,-26 0-1,0 0-1,77 0-6,-1 0 0,1 0 3,-1 0-5,1 0 3,25-25-1,0-26 1,-51 26-2,76-1 2,-101 26-3,25 0 3,-25-25-2,-26 25 10,0 0-8,1-25-2,25 25 1,-51-26 1,76-24-1,25 24 0,-50-24 0,0 24-3,25-25 6,0 26-2,25-26-2,-50 51 2,0-25-2,-26 25 0,-25-25 10,26 25 7,-26-26 15,0 1-22,25-1-12,-25 1 14,25 0-10,-25-1 5,0-24-8,26-1 5,-26 0-6,0 0 6,25 1-2,-25 24-2,0 1 9,0 0-8,0-1 13,26 26-1,-26-25-13,0 0 0,25-1 2,-25 1 5</inkml:trace>
    </iact:actionData>
  </iact:action>
  <iact:action type="add" startTime="76394">
    <iact:property name="dataType"/>
    <iact:actionData xml:id="d1">
      <inkml:trace xmlns:inkml="http://www.w3.org/2003/InkML" xml:id="stk1" contextRef="#ctx0" brushRef="#br0">1168 2892 0,'-51'0'10,"0"0"5,0 0-6,1 0-6,-27 0 10,-49 0-6,-1 26 2,51-1-5,-1 1 9,27-1-7,24 0 3,1 1-2,25-1 1,-25 26 0,-26-1 0,25 1-3,-24 0 6,-52 50-5,26-50 2,25 0 1,26-26-3,0 26 2,-26 0 1,51-1-1,-26 1 0,26-25-2,-25-26 3,25 25 23,0 0-24,0 26 1,25 0-1,-25-26-2,0 26 4,26 0-3,-26-1 1,0-24 1,0 24-1,0-24 7,0-1-6,25-25-2,-25 25 2,26-25-1,-26 26-1,25-1 10,0 26-9,-25 0 8,26-1-7,-1-50-2,0 51 2,1 0-4,-1 0 7,-25-26-6,26 0 4,-1 26-6,0-51 6,1 51-1,-1-26-1,0-25-3,1 26 6,-1 24-4,1-24 1,24 24 1,-24 1-1,50 51 0,-25-26-1,-1 0 1,1-26 1,-26 52-2,26-51 1,-25-1 0,-1 1 1,51 0-4,-51 0 6,1-1-3,-1 1-1,-25-26 3,26-25-4,-26 26 3,50-26-2,1 51 1,-26-26-2,52 0 5,-1 26-4,25 0 1,-25 25 1,0-51-1,26 26 0,-51-26 0,-26 1 0,26-1 0,-51 0 8,25-25 0,1 26-11,24-1 4,1 51-2,0-25 1,50-26 0,-50 26 3,0 0-2,0-26-2,-26-25 2,0 26-2,1-26 8,-1 25 3,0 0-10,52 1 4,-52-26-7,0 0 2,1 25 1,-1-25 0,0 0 0,1 0 1,-1 0-2,1 0 9,-26 25-11,25-25 15,26 0-17,50 26 6,1 24 0,-26-24 0,25-1 0,26 1-5,25-26 4,26 25 2,-76 0-1,24 26 0,-100-51-2,25 0 0,-1 25 2,-24-25 0,-1 0 79,77 0-79,24 0-5,27 0 7,-1 0-6,0 0 3,-25-25 2,-76 0-4,0-1 3,-26 26-2,0-25 5,26 0-8,-51-1 8,51 1-8,0-1 6,50 1-4,-50 0 2,25-26 0,0 0 1,26 26-1,24-51-3,-49 50 6,-27 1-3,-24 0 0,24-1 0,-50 1 14,0 0 4,0-1-16,0 1 4,26-26-8,-26 26 4,51-51-4,-26 25 4,51-25-2,-25 0-3,0-26 6,-26 52-3,0-1 0,1 0 0,-26 0 0,0 26 0,25 25 16,-25-25 18,0-1-26,0-24-8,0-27-3,0 52 4,0-26-3,0 1 2,0-1 0,0 25 0,0 1 4,0 0 4,0-1-11,0 1 2,0-51 3,0 0-3,0 25 1,0-25 1,0-51-1,0 51 0,0-51 0,0 51 1,0 25-2,0-25 2,0-25-2,0-1-1,0 77 4,0-76-4,0 75 4,0 1 6,0-1-2,0 1-3,-25 0-4,-1-51 0,1 25 2,0-25-3,-26 0 4,0-26-3,26 26 3,-1 25-2,1 26 0,-26 0 0,51-1-1,-51 1 1,1 0 1,24-1-1,-50 1 0,0-1 0,-51 1-3,51 0 7,-51-1-4,76 1-1,1-26 2,-26 26-2,-1-51 2,-24 50-5,50 1 7,0 0-3,1 25-2,-1-26 2,-25 1 2,-51 25-3,76-25-1,-25 25 4,-25-26-1,50 26-2,-25 0 2,25 0-2,-51 0 2,52 0-1,-26 0-1,25 0 1,-25 0 0,25 0-2,26 0 5,-1 0-6,1 0 28,-1 0-12,-50 0-15,0 0-1,0 0 7,-102 0-8,102 0 8,0 0-7,0 26 6,51-26-5,-1 0 12,1 25 125,-26 0-138,-25 1 7,0-26-9,-51 0 7,76 0-3,-25 0 2,25 0-2,1 0 2,-1 0-2,0 0 12,0 0-11,-75 25 1,75-25-2,0 0 3,-50 0-4,50 0 3,-25 25-5,-26-25 7,77 0-2,-1 0-1,1 0 351,-26 26-342,26-26-10,25 25 2,-25-25-1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0T10:03:59.3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1606">
    <iact:property name="dataType"/>
    <iact:actionData xml:id="d0">
      <inkml:trace xmlns:inkml="http://www.w3.org/2003/InkML" xml:id="stk0" contextRef="#ctx0" brushRef="#br0">15809 8194 0,'25'0'19,"1"0"-15,-1 0 16,26 0-8,-26 0-1,0 0-5,1 0 3,-1 0-1,0 0-3,1 0 6,-1 0-5,1 0 4,50 0 0,-51 0-4,77 0 5,-77 0-6,76 0 3,-50 0 0,-25 0 0,24 0-1,1 0 2,-26 0-1,1 0-3,-1 0 11,1 0-5,-1 0-5,0 0 4,1 0-2,-1 0 0,0 0 0,26 0 0,0 0 5,25 0-2,-25 0-5,25 0 4,-25 0 0,25 0-4,0 0 2,-25 0 1,25 0-2,25 0 2,-50 0-1,51 0-1,-52 0 1,26 0 0,-25 0 0,-25 0 0,24 0 1,-24 0-2,-1 0 1,0 0 8,1 0-8,-1 0-2,1 0 4,-1 0 12,26 0 4,-1 0-19,1 25 2,-25-25-4,50 26 6,-26-1-3,1-25 0,-25 0 2,-1 0 2,0 0 6,1 0 22,24 0-32,1 0 8,-25 0-9,-1 0 10,0 0-1,1 0 24,24 0-32,-24 0 0,50 0 0,-25 0 0,-26 0 0,26 0 0,-26 0 8,1 0 0,24 0-8,1 0 1,-26 0-2,1 0 1,-1 0 59,1 0 5,-1 0-65,0 0 2,51 0-2,-50 0 1,-1 0 0,1 0-3,24 0 2,26 25 2,-50-25-2,-1 0 20,1 0 45,-1 0-65,0 0 2,1 0 7</inkml:trace>
    </iact:actionData>
  </iact:action>
  <iact:action type="add" startTime="14159">
    <iact:property name="dataType"/>
    <iact:actionData xml:id="d1">
      <inkml:trace xmlns:inkml="http://www.w3.org/2003/InkML" xml:id="stk1" contextRef="#ctx0" brushRef="#br0">10074 8853 0,'25'0'108,"-25"-25"-102,51 25 11,0-25-13,50-1 8,-24 1 1,-1 0-3,25-26 1,26 0 2,-76 26-4,25-1-1,-51 26-3,1 0-1,-1 0 2,0-25 22,26 25-11,-25-25-8,-1 25-3,26 0 2,-1 0 2,1 0-4,0 0 4,-26 0 6,26 0-10,-26 0 12,1 0 6,-1 0-19,1 0 11,-1 0-5,0 0-2,1 0-2,-1 0 3,0 0 4,26 25 2,0 0-8,0 1 0,126 50-1,-126-51 0,25 1 3,0-1-3,0 0 2,-76 1-1,26-26-2,-1 0 59,-25 25-32,26-25 15,-1 0-41,0 0 0,-75 0 97</inkml:trace>
    </iact:actionData>
  </iact:action>
  <iact:action type="add" startTime="15496">
    <iact:property name="dataType"/>
    <iact:actionData xml:id="d2">
      <inkml:trace xmlns:inkml="http://www.w3.org/2003/InkML" xml:id="stk2" contextRef="#ctx0" brushRef="#br0">10404 8980 0,'25'-25'26,"1"25"-14,-1 0 24,26 0-28,-26 0 8,1 0 0,-1-25 1,26 25-9,-26 0-2,0 0 4,26-26-7,-25 26 11,-1 0-7,0 0 0,1 0 5,-1 0 17,0 0-23,26 0 27,0 0-30,-26 0 13,1 0-7,24 0-2,-24 0 1,25 0 0,-1 0 5,-24 0 0,-1 0 6,0 0-9,1 0-4,-1 0 31,51 0-31,-50 0 3,50 0 9,-51 0-11,51 26-2,-50-26 3,24 0 4,1 0 75,-25 0-61,-1 0 3,0 0 43,26 0-65,0 0 3,0 0-3,-1 0 5,1 0-4,-26 0 7</inkml:trace>
    </iact:actionData>
  </iact:action>
  <iact:action type="add" startTime="24062">
    <iact:property name="dataType"/>
    <iact:actionData xml:id="d3">
      <inkml:trace xmlns:inkml="http://www.w3.org/2003/InkML" xml:id="stk3" contextRef="#ctx0" brushRef="#br0">17585 8930 0,'25'0'123,"1"0"-106,-1 0 14,0 0-22,1 0-2,-1 0 1,26 0-1,-26 0 18,1 0-17,-1 0 0,0 0-4,1 0 4,-1 0 1,1 0-1,-1 0 4,0 0-1,51 0 5,-50 0 16,-1 0-12,1 0-14,24 0 2,52 0 0,-26 0 0,51 0 0,25 0 1,0 0-2,-25 0 1,-25 0 0,-52 0 0,27 0 1,-27 0-2,-24 0 2,-1 0-1,0 0 0,1-26-1,25 26 47,-26 0-46,26 0 4,25 0-5,-25 0 1,-26 0-1,26 0 1,-26 0 70,26 0-60,-26 0-9,26 0-1,0 0-4,-1 0 6,1 0-1,-25 0 7,24 0-9,-24 0 3,24 0-4,1 0 10,-25 0-8,-1 0 0,0 0 0,26 0 0,0 0 0,0 0-2,-26 0 77,0 0-66,1 0 53,24 0-53,-24 0-10,75 0 2,-25 0-2,1 0 2,-27 0-2,-24 0 52</inkml:trace>
    </iact:actionData>
  </iact:action>
  <iact:action type="add" startTime="41135">
    <iact:property name="dataType"/>
    <iact:actionData xml:id="d4">
      <inkml:trace xmlns:inkml="http://www.w3.org/2003/InkML" xml:id="stk4" contextRef="#ctx0" brushRef="#br0">9820 12836 0,'51'0'118,"-26"0"-90,1 0-7,-1 0-2,1 0 5,-1 0-12,0 0 8,1 0-4,-1 0 5,0 0 13,1 0-17,-1 0-12,1 0 10,-1 0 13,26 0-21,-26 0 26,0 0-17,1 0 0,-1 0-12,1 0 8,24 0-4,-24 0 5,-1 0 2,0 0 9,1 0-18,-1 0 1,1 0 0,100 0-3,1 0 4,26-25 0,-1 25 1,-76 0-2,0 0 2,26 0-2,-52 0 15,-24 0-8,-1 0 3,0 0-9,1 0 0,50 0 0,25 0 0,52 0 1,-1 0-3,0 0 4,-25 0-4,-76 0 4,25 0-2,-51 0-1,26 0 38,51 0-38,126 0 1,26 0 0,25 0-1,-25-26 2,-102 26 3,-76 0-10,-25 0 7,-1 0 107,27 0-112,24-25 5,1 25-2,-26 0 6,0 0-10,-25 0 7,-1 0 1,1 0-9,0 0 9,0 0-6,75 0 3,-49 0 1,24 0 2,127 0-6,26 0 4,-51 0-1,-101 0 1,25 25-2,-77-25 1,1 0 1,-26 0 7,1 0 59,101 0-64,-26 0-3,-25 0 1,-25 0 1,-26 0-5,1-25 4,-1 25 49,26 0-50,25 0 0,127 0 0,-102 0 0,1-26 0,-26 26 0,-25 0 0,0 0 0,-26 0-1,0 0 43,1 0-46,-1 0 4,51 0 4,-25 0-3,25 0-2,-25 0-2,0 0 15,-26 0-3,0 0 46,1 0-47,-1 0-1,0 0-7,1 0 88,-1 0-87,1 0 0,75-25-2,-25 25 1,51-25 3,25 25-9,51-26 5,-76 26 3,-51 0-4,-25-25 1,0 25 1,-26 0 19,1 0 46,-26-25-9</inkml:trace>
    </iact:actionData>
  </iact:action>
  <iact:action type="add" startTime="47526">
    <iact:property name="dataType"/>
    <iact:actionData xml:id="d5">
      <inkml:trace xmlns:inkml="http://www.w3.org/2003/InkML" xml:id="stk5" contextRef="#ctx0" brushRef="#br0">10099 7509 0,'26'0'147,"-1"0"-135,1 0 4,-1 0 9,0 0-18,1 25 37,-1-25-34,0 0-5,1 0 51,25 26 1,-1-1-53,1 1 5,-26-1-2,1-25 6,-1 0-8,1 0 2,-1 0 13,0 0 55,1 0-46,-1 0-21,-76 0 67</inkml:trace>
    </iact:actionData>
  </iact:action>
  <iact:action type="add" startTime="49351">
    <iact:property name="dataType"/>
    <iact:actionData xml:id="d6">
      <inkml:trace xmlns:inkml="http://www.w3.org/2003/InkML" xml:id="stk6" contextRef="#ctx0" brushRef="#br0">9998 12100 0,'25'0'8,"1"0"40,-26 26-40,50-26-1,-24 0 9,-26 25-9,25-25 1,1 25 6,-1-25-4,0 0-1,1 0-2,-1 0 2,0 0 9,1 0-2,-1 0 65,1 0-77,-1 0 4,0 0 60,1 0-54,-1 0 4,0 0 14,1 26-22,-1-26-7,1 0 10,-1 0 143,0 0-150,1 0 1,-1 0 21,0 0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0T10:03:59.3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6802">
    <iact:property name="dataType"/>
    <iact:actionData xml:id="d0">
      <inkml:trace xmlns:inkml="http://www.w3.org/2003/InkML" xml:id="stk0" contextRef="#ctx0" brushRef="#br0">16418 16539 0,'25'0'104,"0"0"-77,1 0-19,-1 0-2,1 0 12,-1 0-11,0 0 0,26 0 1,-26 0-2,1 0 3,25 0-2,-26 0 12,0 0-12,26 0 34,-26 0-33,1 0 0,-1 0-3,26 0 4,50 0-3,-24 0 4,24 0 0,-76 0-5,26 0 3,0 0 1,0 0-2,-26 0 4,0 0-4,-25-25 1,26 25-1,-1 0 10,1 0-8,-1 0-4,0 0 6,1 0-3,-26-25 0,25 25 0,0 0 0,1 0 1,-1 0-2,1 0 16,50-26-14,-26 26-4,27-25 6,-1 25-4,0 0-1,-25-25 3,-1 25-1,1 0-1,-26 0 35,1 0 16,-1 0-33,1 0-2,50 0 101,0 0-111,25 0-10,-25 0 9,-50 0-3,-1 0 126</inkml:trace>
    </iact:actionData>
  </iact:action>
  <iact:action type="add" startTime="41699">
    <iact:property name="dataType"/>
    <iact:actionData xml:id="d1">
      <inkml:trace xmlns:inkml="http://www.w3.org/2003/InkML" xml:id="stk1" contextRef="#ctx0" brushRef="#br0">356 17503 0,'25'0'106,"0"0"-87,1 0-14,-1 0-1,0 0 8,-25 26-3,26-26-2,-1 0 33,1 25-31,24-25-6,-24 0 10,-1 0-6,0 25 5,1-25-4,-1 0 18,1 0-20,24 0 2,-24 0 10,-1 0-9,0 0-2,1 0 9,-1 0 0,1 0-8,-1 0 9,26 0-10,-26 0 1,26 26-2,-26-26 2,26 0 3,-26 0 2,26 25-2,0-25 47,-26 0-51,1 0 3,50 0-1,25 0-1,51 0-2,1 0 2,-26 0 0,-26 0-1,-50 0 0,-26 0 9,1 0 13,24 0-18,-24 0-7,24 0 13,1 0-6,-25 0 5,-52 0 142</inkml:trace>
    </iact:actionData>
  </iact:action>
  <iact:action type="add" startTime="43843">
    <iact:property name="dataType"/>
    <iact:actionData xml:id="d2">
      <inkml:trace xmlns:inkml="http://www.w3.org/2003/InkML" xml:id="stk2" contextRef="#ctx0" brushRef="#br0">3730 17706 0,'26'0'40,"-1"0"-12,1 0-22,24 0 10,-24 0-11,-1 0 2,0 0 7,1 0-12,-1 0 9,26 0-5,-26 0 4,26 26-5,-26-26 13,1 0 15,25 0-26,-26 0 2,0 0 7,1 0-8,-1 0 0,0 0 8,1 0-8,-1 0 0,26 0 1,0 0-5,-1 0 5,1 0-1,25 0 2,0 0-3,1 0-1,-1 0 2,25 0 2,-25 0-1,0 0-4,-50 0 7,-1 0-6,1 0 10,-1 0-8,26 0 0,50 0 0,-25-26-1,0 26 2,-50 0-1,25 0 0,-26 0 1,0 0 52,26 0-45,-26 0-6,1 0-1,25 0-4,-1 0 6,-24 0-6,-1 0 7,0 0-6,1 0 2,-1 0 0,1 0 8,-1 0-8,0 0 8,1 0 0,-1 0 1,0 0-9,77 0-1,-1-25 3,1 25-7,-77 0 9,26 0-4,-26 0 27,1 0-3,-26-25-19,25 25-1,1 0-10,-1 0 13,0 0 6,-25-26-17</inkml:trace>
    </iact:actionData>
  </iact:action>
  <iact:action type="add" startTime="46158">
    <iact:property name="dataType"/>
    <iact:actionData xml:id="d3">
      <inkml:trace xmlns:inkml="http://www.w3.org/2003/InkML" xml:id="stk3" contextRef="#ctx0" brushRef="#br0">7537 17478 0,'25'0'12,"0"0"17,1 0-14,-1 0 1,26 0 24,-26 0-32,26 0 0,-26 0 0,26 0 1,-26 0-3,1 0-1,75 0 4,52 25-3,50-25 4,-26 0 2,-25 26-9,-25-26 4,-51 0 2,-25 0 1,-25 0 63,-1 0-61,0 0 9,1 0-4,-1 0-10,0 0 1,1 0 3,-1 0 0,26 0-6,0 0 3,25-26 3,-51 26-3,51 0-3,-25-25 5,-26 25-5,1 0 6,-1 0-2,1 0 14,-26-25-15,76 25 8,76 0-7,-25 0-2,-26 0 3,26 0-5,-25 0 4,-52-26-2,27 26 2,-52-25 0,0 25 88</inkml:trace>
    </iact:actionData>
  </iact:action>
  <iact:action type="add" startTime="51394">
    <iact:property name="dataType"/>
    <iact:actionData xml:id="d4">
      <inkml:trace xmlns:inkml="http://www.w3.org/2003/InkML" xml:id="stk4" contextRef="#ctx0" brushRef="#br0">11140 17351 0,'25'0'99,"1"0"-90,-1 0-2,102 0 1,-51 0-4,51 0 4,-26 0 4,26 0-4,-51 0 0,26 0-4,25 0 8,-102 0-3,0 0-2,77 0-3,-77 0 6,1 0-3,24 0 0,1 0 2,25 26 2,-25-26-6,0 0 4,0 0-3,25 0 5,-51 0-4,0 0-1,1 0 4,25 25-4,-26-25 2,0 0 3,1 0-4,24 0 1,-24 25 1,75-25-2,-75 0 2,50 26-1,-25-26-1,-1 0 2,1 0-2,0 0 3,-26 0-3,26 0 1,-26 0-1,51 0-2,-25 0 3,25 0 4,-50 0-4,-1 0-1,0 0-1,1 0 5,-1 0-4,1 0 33,-1 0-14,0 0 24,1 0-43,24 0 8,27 0 3,-52 0-8,0 0-8,1 0 9,-1 0-6,0 0 3,1 0 26,-1 0-21,26 0-1,-26 0-1,1 0 3,-1 0-1,-25-26 34</inkml:trace>
    </iact:actionData>
  </iact:action>
  <iact:action type="add" startTime="52830">
    <iact:property name="dataType"/>
    <iact:actionData xml:id="d5">
      <inkml:trace xmlns:inkml="http://www.w3.org/2003/InkML" xml:id="stk5" contextRef="#ctx0" brushRef="#br0">11267 17681 0,'25'0'63,"51"0"-3,-25 0-47,50 0-6,-24 0 1,24 0-1,51 0-2,-50 0 6,-51 0-2,25 0-2,-26 0 2,-24 0-2,-1 0 9,1 0 24,50 0-35,0 0 5,25 0-3,1 0 0,-1 0 2,-25 25-3,-25-25 4,51 0-2,-77 0 59,77 0-58,-26 0-1,-51 0 0,26 0 0,-26 0 2,77 0-8,-77 0 10,0 0-8,26 0 16,-25 0-13,-1 0 5,0 0 72,26 0-67,-26 0-1,1 0-7,-1 0-2,1 0 38,-1 0-26,0 0-11,26 0 15,-26 0-14,52 0-2,-27 0-3,1 0 4,0 26 4,-26-26-8,1 0 9,-1 0 7,26 0-8,-26 0-4,0 0 0,1 0 0,25 0 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0T10:03:59.3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5741">
    <iact:property name="dataType"/>
    <iact:actionData xml:id="d0">
      <inkml:trace xmlns:inkml="http://www.w3.org/2003/InkML" xml:id="stk0" contextRef="#ctx0" brushRef="#br0">11165 3831 0,'26'0'138,"-1"0"-105,26 0 14,-26 0-34,0 0 14,26 0-14,-25 0-2,-1 0-6,0 0 2,1 0 1,-1 0 12,0 0-4,1 0-6,-1 0-8,26 0 10,-26 0-4,1 0 1,24 0-1,-24 0-1,25 0 1,-1 0 1,26 0-2,-25 0 2,-25 0-1,24 0 0,-24 0-1,24 0 8,-24 25-7,25-25 0,-1 26 2,1-26-7,0 25 8,25 0-3,-25-25-2,-1 26 1,1-26 4,0 0-6,-51 25 6,25-25-4,26 0 9,-26 0-8,-25 26 0,77 24 16,-52-50-16,51 0 0,-25 26 0,-26-26 0,26 0 0,-26 0 8,1 0-8,-1 0 6,26 0-4,25 0-1,-25 0-4,-1 0 3,77 0 2,-76 0-2,0 0 8,0-26-8,-1 26 0,-24 0 0,-1-25 0,26 25 0,-26 0 0,26 0 16,50 0-16,-75 0 0,75 0 0,-50 0 0,-26 0 0,26 0 0,0 0 0,-26 0-2,1 0 4,24 0-1,1 0-2,0 0 3,0 0-6,-1 0 6,1 0-5,-25 0 22,24 0-19,-24 0 8,-1 0-8,0 0 0,1 0 0,-1 0-1,26 0 2,25 0-1,-51 0 0,26 0 0,0 0 0,-26 0 0,1 0 0,-1 0 8,26 0 16,-26 25-22,1-25-6,-1 0 6,0 0-4,1 0 12,24 0-10,1 0-2,0 0 4,0 0-2,-26 0 0,0 0-2,1 0 4,-1 0-2,26 0 0,-26 0 0,1 0 8,-1 0 0,0 0 1,1 0-1,25 0-11,-1 0 7,-24 0-9,24 0 8,1 0-4,-26 0 18,1 0-1,-1 0-16,26 0 8,0 0-8,-1 0 0,1 0 0,-25 0 0,24 0 0,-24 0 0,-1 0 0,-50 0 150</inkml:trace>
    </iact:actionData>
  </iact:action>
  <iact:action type="add" startTime="18184">
    <iact:property name="dataType"/>
    <iact:actionData xml:id="d1">
      <inkml:trace xmlns:inkml="http://www.w3.org/2003/InkML" xml:id="stk1" contextRef="#ctx0" brushRef="#br0">11444 3653 0,'26'0'11,"-26"-25"-1,25 25-4,0 0 110,1 0-93,-26-25 9,25 25-27,26 0 14,0 0-11,-26 0 0,0 0 0,1 0 0,-1 0 0,26 0 0,-26 0 0,51-26 0,-25 26 0,0 0-3,0 0 6,-1 0-2,1 0-2,0 0 2,25 0-5,-51 0 4,26 0 2,-25 0-3,-1 0 0,0 0 2,1 0 0,-1 0-1,0 0-2,1 0 2,25 0 11,-1 0-11,26 0 1,-25 0-2,-25 0 1,50 0 0,-26 0 0,-24 26 0,75-1 5,-50 0 3,-26-25-8,26 0-2,0 0-3,0 0 5,-1 0 9,-24 0-2,-1 0-1,1 0-12,-1 0 9,26 0 1,-26 0-3,51 0 3,-25 0-8,25 0 4,-51 26 0,52-26-1,-52 0 3,51 0 1,-25 0-8,-26 0 7,1 0-3,24 0 3,-24 0 6,-1 0 0,0 0-11,26 0 6,0-26-3,0 26 0,-26 0 0,26 0 0,0-25-3,-26 25 5,26 0-4,-26 0 3,26-25 3,0 25-6,-26 0-1,26 0 13,-1 0-9,-24 0 0,-1 0-2,26 0 1,-26-26-3,1 26 11,-1 0 3,0 0 12,1 0-23,-1 0 0,26 0 16,-26 0-17,1 0 2,-1 0-2,0 0 3,1 0-5,-1 0 5,1 0-4,-1 0 4,51 0-2,-25 0 0,25 0 0,-25 26 0,25-26 0,-25 0 0,-26 0 0,26 0 1,-26 0-2,0 0 2,26 0 7,-25 0-1,-1 0-7,0 0 0,26 0 0,-26 0 0,26 0 187,0 0-183,-26 0-6,1 0-2,-1 0 3,0 0 12,1 0 101,-1 0-111</inkml:trace>
    </iact:actionData>
  </iact:action>
  <iact:action type="add" startTime="29533">
    <iact:property name="dataType"/>
    <iact:actionData xml:id="d2">
      <inkml:trace xmlns:inkml="http://www.w3.org/2003/InkML" xml:id="stk2" contextRef="#ctx0" brushRef="#br0">8069 6850 0,'26'0'202,"-1"-26"-197,1 26 3,24 0 67,1-25-66,0 25-1,-26 0-1,26 0 2,-26-26-2,1 26 2,-1 0 16,26 0 67,-26 0-81,1-25 3,-1 25-6,0 0-3,1 0 14,-26-25 13,25 25-24,26 0 0,0 0 0,-26 0 0,0 0 0,1 0 13,-1 0-5,0-26-8,1 26 10,-1 0-1,-25-25-1,26 25-8,-1 0 8,0 0 0,1 0 21,24 0 60,1-25-86,-25 25-1,-26-26 53</inkml:trace>
    </iact:actionData>
  </iact:action>
  <iact:action type="add" startTime="51805">
    <iact:property name="dataType"/>
    <iact:actionData xml:id="d3">
      <inkml:trace xmlns:inkml="http://www.w3.org/2003/InkML" xml:id="stk3" contextRef="#ctx0" brushRef="#br0">8095 15576 0,'25'0'186,"1"0"-165,-1 0 30,0 0-47,1 0 9,-1 0 2,0 0 17,1 0-24,-1 0-4,1 0 16,-1 0 92,0 0-104,1 0 2,-1 0-4,0 0 12,1 0 11,25 0-3,-26 0-22,0 0 4,26 0 4,-26 0-3,1 0 6,-1 0-3,26 0 0,-26 0-8,1 0 80,24 0-67,-24 0-14,-1 0 4,1 0 2,-1 0 49,26 0-50,25 0 1,-51 0-2,26 0-1,0 0 9,-26 0-4,0 0-2,1 0 14,-1 0-7,1 25-8,-1-25 0,26 0-3,-1 0 4,1 25 2,0-25-5,0 0 9,-26 0 2,0 0 233,26 0-209,0 0-32,0 0-1,-26 0 79,0 0-79,26 0 0,-25 0-1,-1 0 2</inkml:trace>
    </iact:actionData>
  </iact:action>
  <iact:action type="add" startTime="58669">
    <iact:property name="dataType"/>
    <iact:actionData xml:id="d4">
      <inkml:trace xmlns:inkml="http://www.w3.org/2003/InkML" xml:id="stk4" contextRef="#ctx0" brushRef="#br0">11622 15576 0,'25'0'199,"1"0"-178,-1 0 6,0 0 32,26 0-33,-25 0-20,24 0 3,-24 0-2,-1 0 2,0 0-2,1 0 2,-26-26 8,25 26 14,1 0-8,-1 0-15,0 0-3,26 0 2,51 0 2,-26-25-2,0 25 5,-25 0-6,-1 0 2,-24 0-1,24 0 2,-24 0-1,25 0 90,-26 0-90,26 0 0,50 0 0,1 0 1,-26 0-6,-25 0 7,-1 0-4,1 0 7,0 0-2,-26 0-3,1 0 1,-1 0-1,0 0 12,1 0 52,-1 0-16,0 0-44,1 0-5,-1 0 3,77 0-4,-1 0 2,-25 0 0,-50 0 5,-1 0-7,0 0-1,1 0 84,-1 0-77,1 0 4,100 0 0,-49 0-8,-27 0 0,-24 0 8,-1 0-13,0 0 6,1 0 6,25 0-4,25 0-7,25 0 9,-25 0-8,-50 0 4,50 0-3,-51 0 12,1 0 31,-1 0-36,0 0 6,26 0-3,0 0-8,25 0 0,-25 0 0,-26 0-3,0 0 15,1 0 125,-1 0-129,1 0-8,-1 0-1,51-26-3,0-24 8,-50 50-6,24 0 2,-24 0-2,24 0 12,-50-51-11,26 51 6,25 0-6,-26 0 3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0T10:03:59.3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270">
    <iact:property name="dataType"/>
    <iact:actionData xml:id="d0">
      <inkml:trace xmlns:inkml="http://www.w3.org/2003/InkML" xml:id="stk0" contextRef="#ctx0" brushRef="#br0">5938 3730 0,'25'0'34,"52"0"111,-27-51-137,1 51 0,0 0 0,-26 0-1,26 0 3,-26 0-7,51-26 6,-25 1-1,25 25 1,-25-25-2,25 25 2,-25 0-2,25 0 3,0 0-5,26 0 4,-77 0-1,77 0 1,-52 0-3,1 0 4,-26 0-2,26 0 0,-25 0 0,-1 0 0,26-26 0,-26 26 0,0 0 0,1 0 16,-1 0-15,26 0-2,0 26 2,25-26-2,-51 0 1,26 0 0,0 0 0,-1 0 0,1 0 0,0 0 0,-26 0 8,1 0 16,24 0-24,26 0 0,51 0 0,-25 25 0,25-25 0,-51 0-3,51 0 6,-51 0-6,-25 0 6,25 0-6,-26 0 6,-24 0-2,-1 0-2,26 0-2,0 0 4,-1 0-2,1 0 4,25 0-4,-25 0-1,51 0 5,-52 0-3,1-25-2,-26 25 12,26 0 65,25 0-80,0 0 10,26 0-10,-1 0 9,26 0-8,26 0 4,-77 0 0,25 0 5,-75 0-10,24 0 5,-24 0 1,24 0-1,1 0-1,0 0 3,25 0-3,0 0 0,76 0 2,-50 0-2,-51 0 7,50 0-11,-50 0 7,25 0-3,-51 0-2,1 0 95,50 0-95,-25 0 3,-1 0 8,1 0-14,25 0 4,-25 0 2,-26 0-1,26-26 2,-25 26 2,-1 0 27,26 0-30,-26 0-2,0 0 4,1 0 7,-1 0 30,1 0-31,-1 0-8,26 0 1,-26-25-4,0 25 6,26 0 3,0 0-4,-26 0-4,1 0 4,-1 0-2,26-25-1,-26 25 2,1 0 4,-1 0 6,0 0 135,1 0-94,-1 0-47,51 0-5,-50 0-1,24 0 2,-24 0 9,-1 0 1,0 0 151,26 0-160,-25-26-8,-1 26 59</inkml:trace>
    </iact:actionData>
  </iact:action>
  <iact:action type="add" startTime="7705">
    <iact:property name="dataType"/>
    <iact:actionData xml:id="d1">
      <inkml:trace xmlns:inkml="http://www.w3.org/2003/InkML" xml:id="stk1" contextRef="#ctx0" brushRef="#br0">6065 6875 0,'51'-25'8,"-26"25"-3,0 0 6,1 0 4,-26-26-8,25 26 10,1 0-9,75 0 1,51 0-5,102 0 3,51 0 1,-52 51 6,52-51-9,-77 76 1,26-51 4,-77 26-5,-100-26 4,-1 1 1,-26-26-2,-24 0-2,25 0 2,-1 0 0,1 0 1,0 0 1,0 0-4,101 0 3,-51 0-4,52 0 5,-1 0-1,-25 0-2,-26 0 3,51 25-3,-25-25 3,-25 0-5,25 0 3,-26 26 0,1-1 1,-1-25-1,26 51-1,-51-26 1,0-25-1,-25 0 2,0 25-3,25-25 4,25 0-3,-24 0 2,-1 0 0,51 0-1,-51 0 0,0 0 0,25 0 0,1 0 0,-26 0 0,25 0 0,26 0-1,-51 0 3,51 0-3,26 0 3,-1 0-4,-51 0 1,52 0 2,-27 0-2,-24 0 1,-1 0-2,-75 0 2,-1 0 10,1 0 61</inkml:trace>
    </iact:actionData>
  </iact:action>
  <iact:action type="add" startTime="9063">
    <iact:property name="dataType"/>
    <iact:actionData xml:id="d2">
      <inkml:trace xmlns:inkml="http://www.w3.org/2003/InkML" xml:id="stk2" contextRef="#ctx0" brushRef="#br0">6293 9082 0,'51'0'15,"-51"-26"-7,51 26-1,50-25 2,-25 25 1,1-25-5,-27 25 2,26 0 4,51 0-6,-51 0 3,26 0 2,25 0-4,-51 0 6,0 0-3,0 0-2,51 0 1,-51 0-1,0 0 3,-25 0-4,0 25 3,-26-25-2,26 0 2,-26 25-2,1-25 2</inkml:trace>
    </iact:actionData>
  </iact:action>
  <iact:action type="add" startTime="10423">
    <iact:property name="dataType"/>
    <iact:actionData xml:id="d3">
      <inkml:trace xmlns:inkml="http://www.w3.org/2003/InkML" xml:id="stk3" contextRef="#ctx0" brushRef="#br0">6166 11238 0,'26'-25'35,"25"25"-26,-26-26 9,26 26-12,76 0 1,-51 0 1,0 0-1,25 0 0,52 0 0,-27 0 1,77 0-1,-50 26 2,50-26-1,-127 0 0,25 25 0,-75-25 0,-1 0 16,0 0-8,51 0-7,-25 0-3,51 0 0,25 0 6,25 25-5,0-25 0,0 0 0,-25 0 1,-25 0 2,-77 0-5,51 0 7,-50-25-7,-1 25 6,0 0-4</inkml:trace>
    </iact:actionData>
  </iact:action>
  <iact:action type="add" startTime="11318">
    <iact:property name="dataType"/>
    <iact:actionData xml:id="d4">
      <inkml:trace xmlns:inkml="http://www.w3.org/2003/InkML" xml:id="stk4" contextRef="#ctx0" brushRef="#br0">7334 14028 0,'0'0'4,"50"-25"3,-24 25 0,-1 0-1,-25-26 21,25 26-18,26 0-2,51 26 10,50-26-10,26 0-3,-77 0 8,51 25-3,1-25-6,-103 0 5,103 0 2,-52 26-3,-50-26 3</inkml:trace>
    </iact:actionData>
  </iact:action>
  <iact:action type="add" startTime="12416">
    <iact:property name="dataType"/>
    <iact:actionData xml:id="d5">
      <inkml:trace xmlns:inkml="http://www.w3.org/2003/InkML" xml:id="stk5" contextRef="#ctx0" brushRef="#br0">5786 17224 0,'25'-25'7,"1"25"0,-1-25 0,0 25 11,1 0-12,24 0 4,-50-26-1,26 26-1,25 0 1,25-25-2,-51 25 0,26 0-1,-26 0 4,127 0-2,-50 0-3,-51 0 4,-26 0 2,26 0-4,50 0-2,-25 0 4,-25 0-1,51 0 0,25 0 2,-26 0-2,51 0-1,26 0 1,25 0 0,0 51-2,51-51 4,-128 25 0,-24-25-4,25 0 4,-76 0-3,-26 0 16,0 0-8,1 0 0,50 0-5,0 0-1,-25 0-2,25 0 0,51 25 1,-77-25 2,52 0-2,25 0-2,-102 0 4,51 0-2,-50 0 0,-1 0 5,0 0-2,26 0-6,0 0 6,0 0-2,25 0-2,0 0 3,0 0-4,26 26 2,-26-26 0,-26 0 0</inkml:trace>
    </iact:actionData>
  </iact:action>
  <iact:action type="add" startTime="14399">
    <iact:property name="dataType"/>
    <iact:actionData xml:id="d6">
      <inkml:trace xmlns:inkml="http://www.w3.org/2003/InkML" xml:id="stk6" contextRef="#ctx0" brushRef="#br0">9008 17960 0,'26'0'7,"24"0"15,-50-25-17,26 25 10,-1 0-8,51 0 1,-50 0-1,-1 0-1,26 0 2,-26 0 4,26 0-5,50 0-1,-24 0 5,24 0-6,1 0 3,-1 50 0,-76-50 0,1 0 1,-1 0-3,1 0 46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0T10:03:59.3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4645">
    <iact:property name="dataType"/>
    <iact:actionData xml:id="d0">
      <inkml:trace xmlns:inkml="http://www.w3.org/2003/InkML" xml:id="stk0" contextRef="#ctx0" brushRef="#br0">15124 2892 0,'25'0'152,"51"0"-145,0 0 2,51 0 2,-51 0-8,-25 0 6,76 0-2,-51 0 2,0 51 0,-25-51-2,0 0 3,-26 0-4,26 0 2,-26 0 10,26 0-10,0 0 5,-26 0-2,26 0-2,-1 0 7,1 0-9,-25 0 3,-1 0-4,0 0 4,1 0-4,-1 0 23,26 0-18,-26 0-5,1 0 2,-1 0 0,26 0 2,-1 26-4,-24-26 1,25 0 4,-26 0-3,0 0-1,1 0-1,-1 0 5,0 0-3,-25 25-3,26-25 6,-1 0-2,-25 25-2,26-25 3,-1 0 6,0 0-10,1 0 3,-1 0-2,0 0 139,1 0-134,-1 0 0,26 0-3,-26 0-3,1 0 5,24 0-4,52 0 0,-51 0-2,-1 0 10,1 0 12,-25 0-4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0-03-10T10:03:59.3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  <inkml:brush xml:id="br2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act:action type="add" startTime="24635">
    <iact:property name="dataType"/>
    <iact:actionData xml:id="d0">
      <inkml:trace xmlns:inkml="http://www.w3.org/2003/InkML" xml:id="stk0" contextRef="#ctx0" brushRef="#br0">2462 12760 0,'50'0'171,"-24"25"-162,50-25-3,-25 0 4,-26 26-4,51-26 4,-50 25-1,-1-25-2,26 25 3,-1-25-3,52 0-1,-26 0 2,-25 26-1,25-26 2,-25 0-5,-26 0 6,0 0 0,-25 25-4,26-25 1,-1 0 11,26 25-9,-26-25-2,26 0 2,25 0-6,0 26 10,0-26-5,26 0 0,-51 0 0,-1 0-1,27 0 3,-1 25-4,25-25 4,26 26-1,0-26 0,25 25 0,-76-25-1,77 0-3,-27 51 2,1-51 5,-76 0-4,-26 0 12,1 0-16,-1 0 48,26 0-43,0 25-2,-1-25-3,27 0 8,-1 0-3,-26 0-2,27 0 2,-52 0-6,26 0 11,25 0-6,-25 0-5,25 0 4,51 0 0,-51 0 2,0 0 4,51 0-10,-26 0 8,26 0-5,-76 0 0,25 0 5,-51 0-3,1 0 1,24 0 64,1-25-64,51 25-2,-1-51 5,-25 51-6,26-25 7,-1 25-7,-50-26 3,76 26-4,-102-25 1,1 25-1,-1 0 3,26 0 8,-26 0 0,26 0-8,-26 0-3,26 0 3,76 0 3,-51 0-3,51 0 1,-26 0-4,52 0 6,-27 0-3,-24 0-3,-26 0 3,-51 0 0,1 0 7,-1 0-4,51 0-3,-25 0 1,25 0-2,0 0 1,51 0 0,-25 51 0,50-51 0,-25 0-2,-26 0 2,26 0 0,-51 0 1,0 0-3,-25 0 4,0 0-1,-26 0 6,1 0 41,-1 0-48,51 0 0,0 0 0,26 0 0,-26 0 1,51 0-2,-102 0 1,51 25 0,-25-25 0,0 0 10,-26 0-10,1 0-3,50 0 3,-51 0-1,51 0 2,-25 0 1,25 0-3,-25 0 3,25 0 2,-51 0-4,1 0 5,50 0 4,-51 0-2,1 0 33,-1 0-24,26 0-18,76 0 0,25-25 3,-25 25-2,-26 0 0,51 0 4,-75 0-6,-27 0 3,26-26 0,26 26 0,-26 0 1,-25 0 2,25 0-3,76 0 1,-50 0-3,-1 0 2,-50-25 0,0 25 0,-1 0 1,-50-26 46</inkml:trace>
    </iact:actionData>
  </iact:action>
  <iact:action type="add" startTime="30290">
    <iact:property name="dataType"/>
    <iact:actionData xml:id="d1">
      <inkml:trace xmlns:inkml="http://www.w3.org/2003/InkML" xml:id="stk1" contextRef="#ctx0" brushRef="#br1">2766 13901 0,'26'0'44,"-1"0"-36,26 0-1,-1 0 2,1 26-2,76-26 3,-76 25-2,50-25-5,-25 0 9,51 0-4,26 0-1,100 51 1,-50-51-3,51 0 3,76 25 0,-76-25 0,-102 51 0,0-51-1,26 0 2,-77 25 1,-50-25-2,-26 0-3,26 0 3,-25 0 3,24 0-6,-24 0 6,-1 0-2,51 0-2,-25 0 2,25 0-2,-25 0 1,-26 0-1,51 0 2,-50 0-1,24 0 0,1 0 1,-25 0-5,75 0 6,-50 0-1,25 0-1,-25 0-1,50 0 2,-25 0-3,-25 0 1,0 0 4,50 0-3,-75 0-1,-1 0 1,26 0 0,-26 0 0,26 0 0,25 0 1,-25 0-2,0 26 2,75-1-2,-50 0 4,1 26-5,24-51 1,-25 51 0,0-26 2,0 1-2,26-26 2,-51 0-1,25 0 0,-51 0 0,26 0 8,-26 0-8,1 0 0,-1 0 8,0 0 0,26 0-8,0 0 6,0 0-6,25 0 2,-51 0-1,26 0-4,0 0 5,25 0-2,-25 0 0,75 0 0,-75 0 0,-25 0 0,75 0 0,-25 0 0,0 0 0,-25 0 0,0 0 0,0 0 0,25 0 0,-26-26 0,1 26 0,-25 0-2,-1 0 4,51 0-2,0 0 8,-25 0-10,0-25 5,25 25-5,-51 0 4,51 0-3,-25-26 0,25 26 2,-50 0-1,50 0 0,-26 0 0,-24 0-1,50 0 1,0 0 1,-25 26-1,-26-26 0,26 25 1,0-25-2,-26 0 1,0 0 0,1 0 8,-1 0-8,26 0 0,0 0 0,-1 0 0,-24 0-1,-1 0 2,1 0-3,-1 0 12,0 0-10,1 0 0,24 0 0,-24 0 0,-1 0 8,1 0-8,-1 0 40,0 0 8</inkml:trace>
    </iact:actionData>
  </iact:action>
  <iact:action type="add" startTime="43036">
    <iact:property name="dataType"/>
    <iact:actionData xml:id="d2">
      <inkml:trace xmlns:inkml="http://www.w3.org/2003/InkML" xml:id="stk2" contextRef="#ctx0" brushRef="#br2">2436 15601 0,'26'0'105,"-1"0"-100,26 0 6,0 0-5,25 51 1,0-26 3,0-25-3,25 25-1,1-25 5,50 26-6,-50-26 5,-26 0 0,0 25-3,-25 0 2,25-25-2,-25 0 1,25 0 0,-26 0-3,77 0 4,-51 0 1,26-25-5,50 0 3,-50-26 4,25 51-5,-26 0 0,-25 0 0,-50 0 1,50 0 2,-26 0-2,27 0 0,-27 0 0,1 0 0,0 0-3,25 0 6,25 0-3,1 0-1,-51 0-1,25 0 5,-25 0-2,101 0-3,-25 0 3,-51 0-2,-25 0 1,-1 0 1,-24 0 4,-1 0-3,26 0-2,0 0-2,25 0 5,51 0-4,-26 0-1,51 0 5,-76 0-3,26 0 0,-26 0 0,-51 0-1,1 0 9,50 0 24,0 0-32,51 0 0,-26 0 1,-50 25-2,76-25 2,-76 26 0,25-26-2,51 0 1,-51 0-1,0 0 0,-25 0 3,-26 0-3,0 0-1,1 0 20,-1 0-1,26 0-18,50 0-1,1 0 4,-1-26-4,52 26 5,-26 0-2,-51 0-2,-26-25 2,1 25-2,0-25 4,-26-1-7,1 26 4,24-25 3,1 0-5,-25 25 2,-1-26 2,0 26-4,26-25-1,0 25 7,50 0-6,-25-26 3,1 1-3,-1 25 3,51 0-3,25 0 5,-76-25-3,-25 25-3,25-26 6,51 26-6,-51 0 6,51-50-3,-51 50-1,0-26 4,0 26-5,51 0-1,-51 0 6,0 0-3,-25 0 0,25 0-1,-25 0 1,76 0 0,-51 0 1,-25 26-1,-1-26-3,26 50 7,-50-50-6,25 0 0,-1 26 2,26-26 0,1 0 3,24 25-5,1 0 4,24 1-2,27-26-3,24 25 6,26 26-6,0-51 7,51 25-3,-26 26-4,-25-51 6,-25 25-3,-76-25-2,-26 0 1,-26 0 2,1 0-2,-25 26 1,-1-26 1,26 0-2,-1 25 10,52-25-10,-77 0-1,26 0 3,0 0-2,25 0 3,-51 0-3,1 0 3,-1 0-5,26 0 11,-26 0-5,1 0-3,-1 0 0,26 0-1,50 0 3,-50 0-3,0-25 1,-1 25 0,27-26 2,-27 26 4,-24 0-6,-26-25 0,25 25 0,26 0-1,0 0 2,-1-25-4,77 25 5,-25 0-4,25 0 4,-102 0-3,76 0 2,-50 0-3,0 0 59,-26-26-53,1 26-6,50 0-1,25-25 4,-50 0-1,76-26 0,-102 51-1,51 0 6,-50 0 131,50 0-121,-51 0 94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243C706-59AD-4C05-BF2D-056F773CB31B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041A9D2-4F81-46BF-A758-BFA784984343}"/>
              </a:ext>
            </a:extLst>
          </p:cNvPr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26FFE01-684D-44B7-B7EE-0AB9A785D56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-11798640" y="-11796840"/>
            <a:ext cx="11796840" cy="1249092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A3D6A142-EC31-4A4B-AE84-8921D9F2735E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440" y="4343040"/>
            <a:ext cx="5483159" cy="411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3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6000" algn="l"/>
        <a:tab pos="2743199" algn="l"/>
        <a:tab pos="3200400" algn="l"/>
        <a:tab pos="3657600" algn="l"/>
        <a:tab pos="4114800" algn="l"/>
        <a:tab pos="4572000" algn="l"/>
        <a:tab pos="5029200" algn="l"/>
        <a:tab pos="5486399" algn="l"/>
        <a:tab pos="5943600" algn="l"/>
        <a:tab pos="6400799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en-US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DejaVu Sans" pitchFamily="2"/>
        <a:cs typeface="DejaVu San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7FA2584D-0B0B-405D-81FE-BA1A11F329B3}"/>
              </a:ext>
            </a:extLst>
          </p:cNvPr>
          <p:cNvSpPr/>
          <p:nvPr/>
        </p:nvSpPr>
        <p:spPr>
          <a:xfrm>
            <a:off x="2143080" y="695159"/>
            <a:ext cx="2571839" cy="342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1707DB5-5DBF-46B6-9BD6-BD3271D88D8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114800"/>
          </a:xfrm>
        </p:spPr>
        <p:txBody>
          <a:bodyPr>
            <a:spAutoFit/>
          </a:bodyPr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5ACF836-595C-4830-89EE-C09C7E3AFB6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035C26E-F545-45A2-85C2-BD90491610A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5054BEC-A2E4-42DD-81BB-1371DBBAFA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BF90486-8CF3-46E9-B5F0-56FA016140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CA19EF1-D76E-496D-99C5-9A542CF43F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010EDE-DD99-431D-BF81-6C58EAF414A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78F6406-4FE1-43D1-AAAD-EBDB36EF304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3757E0A-99CA-4B74-BD04-6026A9B4120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11480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00E077A-6479-4E03-855B-7B24066C4BD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0EE462F-7223-48E6-8F38-9E27C9D0C7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E2147D-8F60-4AA2-842E-3DF5BF4A5BA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5E4186D-B06D-4603-8049-3D7AB1DE00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3159" cy="402192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1C2F37A-02F1-495C-A8CB-6798BE4453B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423285E-5E36-49C1-8B30-5D1E5A2EEF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AFCCCE6-5144-4B09-B400-84B610FBAD5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517268E-F0EA-472C-8AEA-393953B0E40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33F580D-61EC-4661-AEC7-A51D13C2E58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B1858FE-1B1F-4020-9B28-2D81B93ACC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8846B93-E006-43E8-A82C-32E3B48AD2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89867B3-96FD-4880-AEEC-0F1FF75EB4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AADC3CF-5130-4085-906E-67A8FD2324D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A2CFABC-BC17-4B65-88C4-865E168E23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828503-FFFC-4409-BA16-392939D4839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BAE331-28C7-4094-ADCF-B0B8D69F3C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D6D3308-A864-4B7C-858A-6035830B14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EFC8042-A756-4D64-8B60-8098EB65FDD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01E8BB0-CA62-470B-87EC-BF81385E8B1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7348B49-A97E-49B0-B8B1-E4BD3000F4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440" y="4343040"/>
            <a:ext cx="5486040" cy="4114440"/>
          </a:xfrm>
        </p:spPr>
        <p:txBody>
          <a:bodyPr/>
          <a:lstStyle/>
          <a:p>
            <a:pPr marL="216000" indent="-216000">
              <a:tabLst/>
            </a:pPr>
            <a:endParaRPr lang="en-US" sz="2000">
              <a:latin typeface="Arial" pitchFamily="18"/>
              <a:cs typeface="Arial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8A3C1D-BF47-4A60-B625-894D05A5B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EAC2B6B-2C63-496E-86CE-22A3D96D7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1827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B3D5A5-900B-4F33-B1C6-0888610F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B7951A-7388-4E86-BB6E-4D4AC74EA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62723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592F9F6-05B2-43DC-95DF-4EEAF7C881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7813" y="414338"/>
            <a:ext cx="2055812" cy="54133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5B6477B-8775-46A3-9CBD-281EF171F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14338"/>
            <a:ext cx="6018213" cy="54133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80706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C4B6BB-E219-4B1D-8E06-AA93396EB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29A33AA-778E-4676-A5D6-2C5FB6514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2CDB4D-0AAC-4F7F-AF38-BE902956E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F39F90-4803-40FE-B5E2-50A96AD1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B92EED2-16F9-4AD5-A7C5-7B2D73FF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FC6342-6036-4D87-AFF2-297FA495AB1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8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D5CCD2-1161-473A-B061-54027CCE4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6A060F-5BE7-4FFE-A873-EB26FF8EF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0D24F7-DCBA-401A-8443-FE9EB57A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7A9E5E-720D-4409-8CD4-96FE98ED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2EEDBB-F69A-4894-951C-0CF24E141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2C44DA-8D26-483D-AE9A-C3CCD88ECE3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2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B8D35A-B450-40E9-BD3E-4DC921B0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EBF5DB8-EFC3-4F43-A011-1F5C6F293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B8EE21-2C0A-4C9D-99C7-1F34C4B5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6A0B0B-A669-4616-9CFB-0DD4B2591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714E44-5321-477E-B367-34D6F5794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4C8A682-A3B0-48CA-ACAA-1DEF6CEA5BB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6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E5A55A-11E3-4183-8039-1201A477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5BC032-11C0-48B9-A1C0-8642506CD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4325" y="1042988"/>
            <a:ext cx="4037013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801172-18D9-43EF-804A-D0DD3C220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3738" y="1042988"/>
            <a:ext cx="4037012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BF8C477-F73D-4745-9C76-E46BFDE83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0E4362-F174-4484-9D91-764AB108E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219CF6-E889-4C7C-BFC5-5262DBD0B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1EDADA-164D-4F53-8CAF-F0B026C20B1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01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2D85E8-5F1E-4A89-9DAC-531176D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403457-525E-44BD-B386-57773E0A0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048469D-62ED-42AA-B56F-16A036340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E17AEDA-AB15-44BE-AD9F-977FA2753E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A6E972D-3469-471D-BC78-B5CDF2924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F77017-56DE-44E1-BE77-6BBDF841B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CAF6CE3-E796-461B-9FD6-496BCAAAF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FEE9FB3-E423-40D3-9809-6A09A2018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7E2974-A3AD-4701-9E6D-2E1DE1F546C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35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AA7C72-341F-4266-94A9-22A486725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87C710-B4E2-484A-9BE6-281F9B580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E0BD8B-F8D8-427E-9E67-7751D16D4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29FC6E-987B-425D-BF51-07B5BE789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85920E6-B81E-44E1-932E-B1218766BDE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04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6CABD4-7502-4AE8-86B9-589D3A80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1F12C4C-75EB-4B0D-8DF0-51643C411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951BAA6-0828-4D86-B709-F0F62423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B2DA68-D0B3-4E5F-9064-B2C018E0641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723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ED479-460F-4240-8451-536C7FCD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F15245-BB89-4927-B1EF-709F51CC8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4ED0BEF-E421-422E-851A-0D04A3942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4FE22F-62D0-40E0-9E63-F79ADA776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48A5B35-DB79-4448-BF3D-C11D13A5F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892BA8-1C16-4E6A-B214-4C035180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070F5D-FF46-44A4-B83E-195B0EBC525D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2642F-65C2-4CE0-8968-3A896488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A32453-7714-4C82-A26E-603A8A034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379771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483C12-4605-4EAA-BE54-2D289A66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984CB24-19A5-4F6F-BCC4-9954ED315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4F763C-2B68-4621-AE6F-687ECBB73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6F9499A-63F0-450C-A9F8-17D29D5DF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5905DF-D260-4CC8-BDE9-83D691736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4681804-8F70-456E-8D80-4B859F21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3C2BD9-BA91-42C1-87D6-868167456351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49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33D5FE-37F8-4483-99CC-881FD10F9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8554AB5-87A2-437D-8678-677395701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AC10AE-3130-4DD4-8CD6-01062B48A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9067B5F-233F-4308-B680-EA57F94B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E5C897-AD51-4213-8795-01A65183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6EA2DA-2CD4-4AB8-8CB9-6B5A5FBD876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40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73FAE93-37A7-44E2-B462-0397AAF34E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84938" y="123825"/>
            <a:ext cx="2055812" cy="489585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AD8F75-6E21-4BC7-A276-C5678D060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14325" y="123825"/>
            <a:ext cx="6018213" cy="48958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DDAC97-7CC5-45E2-8D83-9F668BC4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4A8B45-8180-4AC2-9322-5FC76DE19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98BCC81-9133-4278-A451-3C4D9EE1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B6DA5C-F8A9-4137-B5B8-FEB6D120F2C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71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EC49CE-517D-492A-AE26-A56514A5D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755E72-8020-435C-8753-9DF9379C62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86B9512-4FC1-4554-9026-C4CD5CB55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84249C-A5E2-471F-93C4-5BF0E033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3B101B-CD22-452D-B640-86C980BDA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E253ED-2D0F-40EE-894D-010A4C35268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2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E84E6C-D93A-4C82-A7A6-9E82ADC1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2FE4AD-DF75-4FE2-B70D-EEBF5FE70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3804A2-6BB3-45ED-9417-9B402131A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83A65C-D2BC-4239-9348-DE96ED7C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D906E0-9C75-40DA-A0E2-444015E6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8CC174-5C7D-4329-92C0-D2EA1A135C9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81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D61EE-4528-4BA1-B8D5-4FF94F738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28E292A-C332-4F4E-9B48-F951B0437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395FDC-71D4-4AC5-87C7-ECD08593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DE4FA8-008E-4C9C-84D7-4E3AEB50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9E9D73-5AD3-469A-860D-2068F14B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EE80E1C-5BFB-40ED-9327-89E65E107A8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0E4083-F192-4BD0-9028-BA21B7888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34DA3C-A0D2-4ACF-A800-DA22491A4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B5B9EB5-DA32-4406-AE4E-28043BCF1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39766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0D28FD3-932D-45F9-B5FB-C120C5A9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075D4EB-3D51-46DC-9600-915D1426C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F96BDF-9779-4F9B-86BD-6087C2F84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D2A1885-9E68-4A6A-8541-46E000A1B00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12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EF9D45-D905-41B8-8F03-3A73C477D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3F1E15-9B13-44B8-B148-79F7823C0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36D9D64-AE73-4058-8545-E4A6E906F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7C5437A-1729-4630-AFCC-6CE3C98FC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FBA734F-FAC4-4F61-8972-8DC1EE7AD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8BA3D36-DD5C-4CCC-B192-4FEFE9AA7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757456A-9D2F-4C23-84CB-37E87E28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785CAE-607F-46CC-894F-A80986B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DEBCC87-C830-4FF9-9C99-662A75A3ED4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78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F9D81D-447A-4DD9-A6FC-DBB5C33E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D60CC67-E013-4C6D-A913-1098BC754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B47A52-E09F-46C7-9E0A-900960184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21C909-9C97-4AA1-A3C7-C7504671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79637D-8A17-47DC-88DD-97635B877203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25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F4188A5-3BB6-486B-8914-CA748495D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9EB7FC2-B0EC-4353-BDE0-1CBC9A6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DE50D8-396A-4909-BF40-45CA78FB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0896A87-C35A-4058-B457-217E5145CD1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3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E143E3-7D1C-4F96-877B-5F450CDB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C499E6C-904F-49A9-B1B9-6B198B139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688230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99514E-7859-4A00-9365-48137E84F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29E318-BD9F-4224-B687-150665BC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FAFFB94-1CF5-4F39-8E89-79B4ADFA6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7221B7-D799-4914-8DF9-420D57EB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5AF2C8-86B1-45DB-8A99-B67F8BD38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66527B-3460-4A01-AEB7-1DF325D8D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A2EDC9-36D5-41D8-B8F1-76192148F24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60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856565-F9C7-4E8F-957B-7D641A52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914D663-92B7-4567-BE1B-3A35D5A082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BA67DE4-127F-4527-A52B-1F55959137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D96AEC-F45F-44B4-8D76-AC20820B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FFF8BB8-1934-4B04-AEF2-C1FE044A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5BE08A-B7DB-4B28-A649-BC97A0B47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57DFD4-3B6A-4210-A53F-D06FC02AFC2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205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4CFC97-2571-4FA4-B72B-D9F57BBE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FF45D8-F9B9-4C01-9C9C-2966E0F77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F5DD8A-4A86-43BA-99B0-A7A678A00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32DD82-6EF2-4A13-AFD8-9AD7D946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19866B-A595-473A-8A9A-27442FFF1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62405CD-7407-472B-8CCF-54D2A49478C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86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54B53D7-2596-407F-8965-87CE6A2B58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4EADD6-9EEC-4292-B22E-EB9C13AA1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5F1F3E-AFEF-4EB9-9C4D-1BF6FCA4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66E3D1-C332-4B0E-96AB-D9E466E42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0F3314-2A8D-4D3B-837F-3C7B91BC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12DFE8-9A89-48BC-8AB6-BEA9CE30E0B8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69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BBD08F-8BB5-41E5-A1C1-26D4A8030F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78AF7FC-AA41-4C50-BAC6-DD8E9FC26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C40458-29D4-4652-8A7D-03E44F4C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9CC831-6A77-4B76-B487-791DBA6D7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7AACD6-1A90-4636-ADD8-24FBAA5D9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BC01A6-3739-465F-B205-F18F070D7655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16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FA5D0E-9F1F-4309-8582-8068DE601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4E822E-806B-4CA4-95DD-0BDACE19E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256F91-AACA-407B-8E1E-9732D357B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71650C-0F1C-4C6D-A03D-AE4C3EEC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8F73EB-961B-4630-B27D-EF1491F3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A96A70-E27D-4456-AFAC-1F873417F4D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56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265DA3-3CFE-40C3-A182-EB007F390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186BBD-B51B-4500-B123-D27F1D37D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9BFD0E-75F2-4B80-BD61-5017422B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B27CC3-E996-4E03-B791-920B50D0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5917EE-9D85-4C7E-9E2E-651E6034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8E2271-5336-4549-96F6-E7CB0511579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59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A549B3-7E12-4C0B-B101-720EC0E7F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C24F0A-1B1F-479E-8749-603A4B760C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FA874F-F979-4F8A-8A9D-F9C5CD379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D55FCB-1E26-418A-A184-B4E6A6DB5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96394E-E702-44EA-985C-6A1F05B2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F99DA1-7CE3-4A17-B7E5-7065299D7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248B321-4A7D-4893-A82F-5DF63A8F17C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618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17CBDA-58DF-430A-BC7C-B98856183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A5D8603-E5E3-4FB3-94AE-F0D063A5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0CB8B9-E26B-4C40-AD80-1CEF41E9D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0EF734-6951-415C-8757-2C484B9F1A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DDC966D-9062-4381-A0DA-9CD9D0CD48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5A81345-8BC8-498E-848D-1F40D4C00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6D9931E-0570-40C1-8FE2-192C94474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44E93CB-C6ED-48E1-BFFA-21D35A08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C41E29-18BC-4C30-B82F-A1C99F080BF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683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01E97E-1AC2-493D-B2DD-1784E13E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1EB86D-643A-4079-9756-42FD35632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2A3307C-02AA-4D12-AF16-09F7A3DA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2F1A99-330B-46FE-A305-8BF3FF1F9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16505AC-C94C-42BF-A4E5-E1553002D5D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768672-6629-4217-AC9A-1AAF378B6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4570E3-2C07-4F4D-B799-43DBFE864D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51025"/>
            <a:ext cx="4037013" cy="39766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1EA86F-F470-4302-B9F1-4531F184D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851025"/>
            <a:ext cx="4037012" cy="39766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7111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87B5BAD-5D3A-45D2-A030-2126DEA38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091933D-E6A7-482D-916A-D9670511F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82BA49-463D-4464-ABE3-B80C170D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58AE8B-FC16-4B72-BA7B-376628D7FAC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0224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408BB2-CC9C-49BF-9586-999FB971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F1775D-4E2F-4181-8DA8-A31421409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C5B745-78CB-460E-8D00-426F5836E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F0CE75-9E55-41E9-831F-6B24F045B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A2D158-00AC-431F-920E-E9D71EAAB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D74D4A-5975-4154-A460-05E03DB9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31BD47-B103-4922-AEC1-039B8596BFC0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243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17192F-2191-4BE0-AF32-8A4EC6982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7FD92C7-B554-4320-BA06-5E431BB9D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ECE4AA7-220D-45AB-BFB8-F4159D6ED7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4974B3-3028-4C4D-A932-FCEC8637B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EBB2BB-BEFA-45E0-B1E3-67D0658D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E96BE4F-7826-45C0-857D-2133F19E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ACA6D5-1EBD-408F-B8A3-F99D36BBDDA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51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47D504-9A5D-45D6-9906-96A46CC1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117415-1C8C-46B9-8DEB-C4DD6FF23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FA4A62-5DEB-45ED-8800-A05C1E81C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22EBEA-FBA7-4FE8-8FD3-5EDB8C701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5B6FDE-D330-4C96-8805-2E694258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23D2CC7-D16A-4048-B0BB-580C159B0A6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02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47B9922-21E2-4DB9-946B-30ED47449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230C0D9-E96F-4C30-AD28-15D311F223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B9BB87-2D87-49F2-B977-81E072A7B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2D30CE-EE90-42B0-81E7-FDDAF8FCA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D8DCE6-8B46-4405-B729-FDC52159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BD867A-34C0-4874-AED3-C586E20AEDC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27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2F9D52-B192-4712-AC75-1EBEC56F1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BA2463-B4A6-43D5-8F76-EF7CA26CA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DE1EE2B-F6E5-4F5E-AB34-87679C39B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CE2F7B7-7C53-4D3A-9638-725518E5F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697EC6-C681-400F-9106-EA2A1BCC8E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19403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776B26-08F1-436B-9074-61E24793A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8542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66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69FCB7-120E-4AC5-A977-5CED0584A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A4F4C7-9040-4E7F-8B1F-CFC188116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E98152-43C2-4D77-9091-2A3307F3C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1496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917FE0-7311-49FD-BAB9-E5DB35BE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00BC30C-11CB-4ACD-B1C9-DB10FCBD78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C066C36-6AD0-4A14-8B77-99AAAF0CB2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67936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5F03"/>
            </a:gs>
            <a:gs pos="100000">
              <a:srgbClr val="9933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DDA3355-2E65-4A78-AF20-06B97C14E7B8}"/>
              </a:ext>
            </a:extLst>
          </p:cNvPr>
          <p:cNvGrpSpPr/>
          <p:nvPr/>
        </p:nvGrpSpPr>
        <p:grpSpPr>
          <a:xfrm>
            <a:off x="0" y="0"/>
            <a:ext cx="9142560" cy="6932159"/>
            <a:chOff x="0" y="0"/>
            <a:chExt cx="9142560" cy="6932159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B19C61EA-4A39-4E3C-AD32-2BF8E68FA677}"/>
                </a:ext>
              </a:extLst>
            </p:cNvPr>
            <p:cNvSpPr/>
            <p:nvPr/>
          </p:nvSpPr>
          <p:spPr>
            <a:xfrm>
              <a:off x="0" y="3504239"/>
              <a:ext cx="3991679" cy="3126239"/>
            </a:xfrm>
            <a:custGeom>
              <a:avLst/>
              <a:gdLst>
                <a:gd name="f0" fmla="val 360"/>
                <a:gd name="f1" fmla="val 0"/>
                <a:gd name="f2" fmla="val 2515"/>
                <a:gd name="f3" fmla="val 1970"/>
                <a:gd name="f4" fmla="val 624"/>
                <a:gd name="f5" fmla="val 1778"/>
                <a:gd name="f6" fmla="val 744"/>
                <a:gd name="f7" fmla="val 1669"/>
                <a:gd name="f8" fmla="val 834"/>
                <a:gd name="f9" fmla="val 1627"/>
                <a:gd name="f10" fmla="val 852"/>
                <a:gd name="f11" fmla="val 1400"/>
                <a:gd name="f12" fmla="val 1225"/>
                <a:gd name="f13" fmla="val 876"/>
                <a:gd name="f14" fmla="val 1171"/>
                <a:gd name="f15" fmla="val 901"/>
                <a:gd name="f16" fmla="val 1268"/>
                <a:gd name="f17" fmla="val 979"/>
                <a:gd name="f18" fmla="val 1370"/>
                <a:gd name="f19" fmla="val 1116"/>
                <a:gd name="f20" fmla="val 1519"/>
                <a:gd name="f21" fmla="val 1231"/>
                <a:gd name="f22" fmla="val 1621"/>
                <a:gd name="f23" fmla="val 1353"/>
                <a:gd name="f24" fmla="val 1632"/>
                <a:gd name="f25" fmla="val 1471"/>
                <a:gd name="f26" fmla="val 1693"/>
                <a:gd name="f27" fmla="val 1664"/>
                <a:gd name="f28" fmla="val 1659"/>
                <a:gd name="f29" fmla="val 1819"/>
                <a:gd name="f30" fmla="val 1678"/>
                <a:gd name="f31" fmla="val 1975"/>
                <a:gd name="f32" fmla="val 1893"/>
                <a:gd name="f33" fmla="val 1513"/>
                <a:gd name="f34" fmla="val 1920"/>
                <a:gd name="f35" fmla="val 1385"/>
                <a:gd name="f36" fmla="val 1874"/>
                <a:gd name="f37" fmla="val 1285"/>
                <a:gd name="f38" fmla="val 1865"/>
                <a:gd name="f39" fmla="val 1129"/>
                <a:gd name="f40" fmla="val 1783"/>
                <a:gd name="f41" fmla="val 967"/>
                <a:gd name="f42" fmla="val 1527"/>
                <a:gd name="f43" fmla="val 891"/>
                <a:gd name="f44" fmla="val 1289"/>
                <a:gd name="f45" fmla="val 873"/>
                <a:gd name="f46" fmla="val 1393"/>
                <a:gd name="f47" fmla="val 781"/>
                <a:gd name="f48" fmla="val 1549"/>
                <a:gd name="f49" fmla="val 745"/>
                <a:gd name="f50" fmla="val 1620"/>
                <a:gd name="f51" fmla="val 738"/>
                <a:gd name="f52" fmla="val 1753"/>
                <a:gd name="f53" fmla="val 732"/>
                <a:gd name="f54" fmla="val 1933"/>
                <a:gd name="f55" fmla="val 720"/>
                <a:gd name="f56" fmla="val 2107"/>
                <a:gd name="f57" fmla="val 618"/>
                <a:gd name="f58" fmla="val 2227"/>
                <a:gd name="f59" fmla="val 516"/>
                <a:gd name="f60" fmla="val 2377"/>
                <a:gd name="f61" fmla="val 438"/>
                <a:gd name="f62" fmla="val 337"/>
                <a:gd name="f63" fmla="val 2420"/>
                <a:gd name="f64" fmla="val 343"/>
                <a:gd name="f65" fmla="val 2191"/>
                <a:gd name="f66" fmla="val 2077"/>
                <a:gd name="f67" fmla="val 331"/>
                <a:gd name="f68" fmla="val 2053"/>
                <a:gd name="f69" fmla="val 301"/>
                <a:gd name="f70" fmla="val 1951"/>
                <a:gd name="f71" fmla="val 1795"/>
                <a:gd name="f72" fmla="val 259"/>
                <a:gd name="f73" fmla="val 1645"/>
                <a:gd name="f74" fmla="val 289"/>
                <a:gd name="f75" fmla="val 1447"/>
                <a:gd name="f76" fmla="val 372"/>
                <a:gd name="f77" fmla="val 1297"/>
                <a:gd name="f78" fmla="val 408"/>
                <a:gd name="f79" fmla="val 1153"/>
                <a:gd name="f80" fmla="val 414"/>
                <a:gd name="f81" fmla="val 1308"/>
                <a:gd name="f82" fmla="val 1465"/>
                <a:gd name="f83" fmla="val 198"/>
                <a:gd name="f84" fmla="val 1453"/>
                <a:gd name="f85" fmla="val 168"/>
                <a:gd name="f86" fmla="val 102"/>
                <a:gd name="f87" fmla="val 1477"/>
                <a:gd name="f88" fmla="val 36"/>
                <a:gd name="f89" fmla="val 1417"/>
                <a:gd name="f90" fmla="val 24"/>
                <a:gd name="f91" fmla="val 1356"/>
                <a:gd name="f92" fmla="val 42"/>
                <a:gd name="f93" fmla="val 1189"/>
                <a:gd name="f94" fmla="val 1098"/>
                <a:gd name="f95" fmla="val 144"/>
                <a:gd name="f96" fmla="val 1026"/>
                <a:gd name="f97" fmla="val 991"/>
                <a:gd name="f98" fmla="val 889"/>
                <a:gd name="f99" fmla="val 726"/>
                <a:gd name="f100" fmla="val 480"/>
                <a:gd name="f101" fmla="val 649"/>
                <a:gd name="f102" fmla="val 540"/>
                <a:gd name="f103" fmla="val 643"/>
                <a:gd name="f104" fmla="val 637"/>
                <a:gd name="f105" fmla="val 534"/>
                <a:gd name="f106" fmla="val 600"/>
                <a:gd name="f107" fmla="val 564"/>
                <a:gd name="f108" fmla="val 492"/>
                <a:gd name="f109" fmla="val 552"/>
                <a:gd name="f110" fmla="val 486"/>
                <a:gd name="f111" fmla="val 474"/>
                <a:gd name="f112" fmla="val 528"/>
                <a:gd name="f113" fmla="val 462"/>
                <a:gd name="f114" fmla="val 504"/>
                <a:gd name="f115" fmla="val 444"/>
                <a:gd name="f116" fmla="val 426"/>
                <a:gd name="f117" fmla="val 415"/>
                <a:gd name="f118" fmla="val 390"/>
                <a:gd name="f119" fmla="val 385"/>
                <a:gd name="f120" fmla="val 366"/>
                <a:gd name="f121" fmla="val 192"/>
                <a:gd name="f122" fmla="val 234"/>
                <a:gd name="f123" fmla="val 210"/>
                <a:gd name="f124" fmla="val 307"/>
                <a:gd name="f125" fmla="val 570"/>
                <a:gd name="f126" fmla="val 558"/>
                <a:gd name="f127" fmla="val 324"/>
                <a:gd name="f128" fmla="val 787"/>
                <a:gd name="f129" fmla="val 318"/>
                <a:gd name="f130" fmla="val 258"/>
                <a:gd name="f131" fmla="val 811"/>
                <a:gd name="f132" fmla="val 127"/>
                <a:gd name="f133" fmla="val 853"/>
                <a:gd name="f134" fmla="val 1165"/>
                <a:gd name="f135" fmla="val 78"/>
                <a:gd name="f136" fmla="val 1147"/>
                <a:gd name="f137" fmla="val 1015"/>
                <a:gd name="f138" fmla="val 336"/>
                <a:gd name="f139" fmla="val 1117"/>
                <a:gd name="f140" fmla="val 222"/>
                <a:gd name="f141" fmla="val 1262"/>
                <a:gd name="f142" fmla="val 145"/>
                <a:gd name="f143" fmla="val 139"/>
                <a:gd name="f144" fmla="val 1459"/>
                <a:gd name="f145" fmla="val 133"/>
                <a:gd name="f146" fmla="val 1495"/>
                <a:gd name="f147" fmla="val 90"/>
                <a:gd name="f148" fmla="val 1507"/>
                <a:gd name="f149" fmla="val 84"/>
                <a:gd name="f150" fmla="val 1531"/>
                <a:gd name="f151" fmla="val 96"/>
                <a:gd name="f152" fmla="val 1537"/>
                <a:gd name="f153" fmla="val 114"/>
                <a:gd name="f154" fmla="val 1567"/>
                <a:gd name="f155" fmla="val 1597"/>
                <a:gd name="f156" fmla="val 1633"/>
                <a:gd name="f157" fmla="val 150"/>
                <a:gd name="f158" fmla="val 1663"/>
                <a:gd name="f159" fmla="val 156"/>
                <a:gd name="f160" fmla="val 162"/>
                <a:gd name="f161" fmla="val 1717"/>
                <a:gd name="f162" fmla="val 1723"/>
                <a:gd name="f163" fmla="val 216"/>
                <a:gd name="f164" fmla="val 1796"/>
                <a:gd name="f165" fmla="val 1802"/>
                <a:gd name="f166" fmla="val 1814"/>
                <a:gd name="f167" fmla="val 228"/>
                <a:gd name="f168" fmla="val 1850"/>
                <a:gd name="f169" fmla="val 1886"/>
                <a:gd name="f170" fmla="val 240"/>
                <a:gd name="f171" fmla="val 1904"/>
                <a:gd name="f172" fmla="val 1916"/>
                <a:gd name="f173" fmla="val 246"/>
                <a:gd name="f174" fmla="val 1922"/>
                <a:gd name="f175" fmla="val 252"/>
                <a:gd name="f176" fmla="val 193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15" h="1970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8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4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62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2" y="f86"/>
                  </a:lnTo>
                  <a:lnTo>
                    <a:pt x="f87" y="f88"/>
                  </a:lnTo>
                  <a:lnTo>
                    <a:pt x="f84" y="f1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86"/>
                  </a:lnTo>
                  <a:lnTo>
                    <a:pt x="f94" y="f95"/>
                  </a:lnTo>
                  <a:lnTo>
                    <a:pt x="f96" y="f95"/>
                  </a:lnTo>
                  <a:lnTo>
                    <a:pt x="f97" y="f85"/>
                  </a:lnTo>
                  <a:lnTo>
                    <a:pt x="f98" y="f67"/>
                  </a:lnTo>
                  <a:lnTo>
                    <a:pt x="f10" y="f7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2"/>
                  </a:lnTo>
                  <a:lnTo>
                    <a:pt x="f104" y="f105"/>
                  </a:lnTo>
                  <a:lnTo>
                    <a:pt x="f106" y="f59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02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1" y="f116"/>
                  </a:lnTo>
                  <a:lnTo>
                    <a:pt x="f115" y="f78"/>
                  </a:lnTo>
                  <a:lnTo>
                    <a:pt x="f117" y="f118"/>
                  </a:lnTo>
                  <a:lnTo>
                    <a:pt x="f119" y="f76"/>
                  </a:lnTo>
                  <a:lnTo>
                    <a:pt x="f120" y="f120"/>
                  </a:lnTo>
                  <a:lnTo>
                    <a:pt x="f0" y="f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07"/>
                  </a:lnTo>
                  <a:lnTo>
                    <a:pt x="f126" y="f57"/>
                  </a:lnTo>
                  <a:lnTo>
                    <a:pt x="f115" y="f53"/>
                  </a:lnTo>
                  <a:lnTo>
                    <a:pt x="f127" y="f128"/>
                  </a:lnTo>
                  <a:lnTo>
                    <a:pt x="f129" y="f128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" y="f15"/>
                  </a:lnTo>
                  <a:lnTo>
                    <a:pt x="f1" y="f134"/>
                  </a:lnTo>
                  <a:lnTo>
                    <a:pt x="f135" y="f136"/>
                  </a:lnTo>
                  <a:lnTo>
                    <a:pt x="f7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84"/>
                  </a:lnTo>
                  <a:lnTo>
                    <a:pt x="f143" y="f144"/>
                  </a:lnTo>
                  <a:lnTo>
                    <a:pt x="f145" y="f82"/>
                  </a:lnTo>
                  <a:lnTo>
                    <a:pt x="f86" y="f146"/>
                  </a:lnTo>
                  <a:lnTo>
                    <a:pt x="f147" y="f148"/>
                  </a:lnTo>
                  <a:lnTo>
                    <a:pt x="f149" y="f20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48"/>
                  </a:lnTo>
                  <a:lnTo>
                    <a:pt x="f132" y="f154"/>
                  </a:lnTo>
                  <a:lnTo>
                    <a:pt x="f143" y="f155"/>
                  </a:lnTo>
                  <a:lnTo>
                    <a:pt x="f142" y="f156"/>
                  </a:lnTo>
                  <a:lnTo>
                    <a:pt x="f157" y="f158"/>
                  </a:lnTo>
                  <a:lnTo>
                    <a:pt x="f159" y="f26"/>
                  </a:lnTo>
                  <a:lnTo>
                    <a:pt x="f160" y="f161"/>
                  </a:lnTo>
                  <a:lnTo>
                    <a:pt x="f160" y="f162"/>
                  </a:lnTo>
                  <a:lnTo>
                    <a:pt x="f163" y="f164"/>
                  </a:lnTo>
                  <a:lnTo>
                    <a:pt x="f163" y="f165"/>
                  </a:lnTo>
                  <a:lnTo>
                    <a:pt x="f140" y="f166"/>
                  </a:lnTo>
                  <a:lnTo>
                    <a:pt x="f167" y="f168"/>
                  </a:lnTo>
                  <a:lnTo>
                    <a:pt x="f122" y="f169"/>
                  </a:lnTo>
                  <a:lnTo>
                    <a:pt x="f170" y="f171"/>
                  </a:lnTo>
                  <a:lnTo>
                    <a:pt x="f170" y="f172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30" y="f3"/>
                  </a:lnTo>
                  <a:lnTo>
                    <a:pt x="f61" y="f3"/>
                  </a:lnTo>
                  <a:lnTo>
                    <a:pt x="f113" y="f174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A540581A-6EA7-4FA7-B63C-1F85195BE190}"/>
                </a:ext>
              </a:extLst>
            </p:cNvPr>
            <p:cNvSpPr/>
            <p:nvPr/>
          </p:nvSpPr>
          <p:spPr>
            <a:xfrm>
              <a:off x="0" y="3961440"/>
              <a:ext cx="3351960" cy="2545560"/>
            </a:xfrm>
            <a:custGeom>
              <a:avLst/>
              <a:gdLst>
                <a:gd name="f0" fmla="val 0"/>
                <a:gd name="f1" fmla="val 2123"/>
                <a:gd name="f2" fmla="val 1696"/>
                <a:gd name="f3" fmla="val 580"/>
                <a:gd name="f4" fmla="val 1043"/>
                <a:gd name="f5" fmla="val 544"/>
                <a:gd name="f6" fmla="val 683"/>
                <a:gd name="f7" fmla="val 670"/>
                <a:gd name="f8" fmla="val 395"/>
                <a:gd name="f9" fmla="val 927"/>
                <a:gd name="f10" fmla="val 587"/>
                <a:gd name="f11" fmla="val 1214"/>
                <a:gd name="f12" fmla="val 869"/>
                <a:gd name="f13" fmla="val 1483"/>
                <a:gd name="f14" fmla="val 1109"/>
                <a:gd name="f15" fmla="val 1800"/>
                <a:gd name="f16" fmla="val 1360"/>
                <a:gd name="f17" fmla="val 1883"/>
                <a:gd name="f18" fmla="val 1414"/>
                <a:gd name="f19" fmla="val 1836"/>
                <a:gd name="f20" fmla="val 1354"/>
                <a:gd name="f21" fmla="val 1411"/>
                <a:gd name="f22" fmla="val 1001"/>
                <a:gd name="f23" fmla="val 1088"/>
                <a:gd name="f24" fmla="val 723"/>
                <a:gd name="f25" fmla="val 329"/>
                <a:gd name="f26" fmla="val 999"/>
                <a:gd name="f27" fmla="val 311"/>
                <a:gd name="f28" fmla="val 1286"/>
                <a:gd name="f29" fmla="val 317"/>
                <a:gd name="f30" fmla="val 1614"/>
                <a:gd name="f31" fmla="val 269"/>
                <a:gd name="f32" fmla="val 197"/>
                <a:gd name="f33" fmla="val 2075"/>
                <a:gd name="f34" fmla="val 173"/>
                <a:gd name="f35" fmla="val 1543"/>
                <a:gd name="f36" fmla="val 257"/>
                <a:gd name="f37" fmla="val 1208"/>
                <a:gd name="f38" fmla="val 275"/>
                <a:gd name="f39" fmla="val 759"/>
                <a:gd name="f40" fmla="val 819"/>
                <a:gd name="f41" fmla="val 227"/>
                <a:gd name="f42" fmla="val 1142"/>
                <a:gd name="f43" fmla="val 30"/>
                <a:gd name="f44" fmla="val 1010"/>
                <a:gd name="f45" fmla="val 84"/>
                <a:gd name="f46" fmla="val 855"/>
                <a:gd name="f47" fmla="val 191"/>
                <a:gd name="f48" fmla="val 281"/>
                <a:gd name="f49" fmla="val 634"/>
                <a:gd name="f50" fmla="val 359"/>
                <a:gd name="f51" fmla="val 305"/>
                <a:gd name="f52" fmla="val 725"/>
                <a:gd name="f53" fmla="val 731"/>
                <a:gd name="f54" fmla="val 767"/>
                <a:gd name="f55" fmla="val 299"/>
                <a:gd name="f56" fmla="val 635"/>
                <a:gd name="f57" fmla="val 592"/>
                <a:gd name="f58" fmla="val 431"/>
                <a:gd name="f59" fmla="val 508"/>
                <a:gd name="f60" fmla="val 671"/>
                <a:gd name="f61" fmla="val 526"/>
                <a:gd name="f62" fmla="val 995"/>
                <a:gd name="f63" fmla="val 460"/>
                <a:gd name="f64" fmla="val 1168"/>
                <a:gd name="f65" fmla="val 1480"/>
                <a:gd name="f66" fmla="val 323"/>
                <a:gd name="f67" fmla="val 347"/>
                <a:gd name="f68" fmla="val 155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23" h="169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6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6"/>
                  </a:lnTo>
                  <a:lnTo>
                    <a:pt x="f40" y="f41"/>
                  </a:lnTo>
                  <a:lnTo>
                    <a:pt x="f42" y="f0"/>
                  </a:lnTo>
                  <a:lnTo>
                    <a:pt x="f23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7" y="f48"/>
                  </a:lnTo>
                  <a:lnTo>
                    <a:pt x="f49" y="f50"/>
                  </a:lnTo>
                  <a:lnTo>
                    <a:pt x="f51" y="f10"/>
                  </a:lnTo>
                  <a:lnTo>
                    <a:pt x="f0" y="f52"/>
                  </a:lnTo>
                  <a:lnTo>
                    <a:pt x="f0" y="f53"/>
                  </a:lnTo>
                  <a:lnTo>
                    <a:pt x="f0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25" y="f65"/>
                  </a:lnTo>
                  <a:lnTo>
                    <a:pt x="f66" y="f2"/>
                  </a:lnTo>
                  <a:lnTo>
                    <a:pt x="f25" y="f2"/>
                  </a:lnTo>
                  <a:lnTo>
                    <a:pt x="f67" y="f68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12C7E403-EA44-445D-AD56-536E7603EE21}"/>
                </a:ext>
              </a:extLst>
            </p:cNvPr>
            <p:cNvSpPr/>
            <p:nvPr/>
          </p:nvSpPr>
          <p:spPr>
            <a:xfrm>
              <a:off x="3320279" y="5131080"/>
              <a:ext cx="5821920" cy="1496160"/>
            </a:xfrm>
            <a:custGeom>
              <a:avLst/>
              <a:gdLst>
                <a:gd name="f0" fmla="val 0"/>
                <a:gd name="f1" fmla="val 3668"/>
                <a:gd name="f2" fmla="val 943"/>
                <a:gd name="f3" fmla="val 3482"/>
                <a:gd name="f4" fmla="val 300"/>
                <a:gd name="f5" fmla="val 3338"/>
                <a:gd name="f6" fmla="val 288"/>
                <a:gd name="f7" fmla="val 3320"/>
                <a:gd name="f8" fmla="val 264"/>
                <a:gd name="f9" fmla="val 3194"/>
                <a:gd name="f10" fmla="val 258"/>
                <a:gd name="f11" fmla="val 3019"/>
                <a:gd name="f12" fmla="val 216"/>
                <a:gd name="f13" fmla="val 2816"/>
                <a:gd name="f14" fmla="val 234"/>
                <a:gd name="f15" fmla="val 2533"/>
                <a:gd name="f16" fmla="val 2330"/>
                <a:gd name="f17" fmla="val 306"/>
                <a:gd name="f18" fmla="val 2149"/>
                <a:gd name="f19" fmla="val 312"/>
                <a:gd name="f20" fmla="val 2372"/>
                <a:gd name="f21" fmla="val 2624"/>
                <a:gd name="f22" fmla="val 156"/>
                <a:gd name="f23" fmla="val 132"/>
                <a:gd name="f24" fmla="val 2666"/>
                <a:gd name="f25" fmla="val 78"/>
                <a:gd name="f26" fmla="val 2707"/>
                <a:gd name="f27" fmla="val 24"/>
                <a:gd name="f28" fmla="val 2695"/>
                <a:gd name="f29" fmla="val 2642"/>
                <a:gd name="f30" fmla="val 12"/>
                <a:gd name="f31" fmla="val 2557"/>
                <a:gd name="f32" fmla="val 30"/>
                <a:gd name="f33" fmla="val 2515"/>
                <a:gd name="f34" fmla="val 54"/>
                <a:gd name="f35" fmla="val 2425"/>
                <a:gd name="f36" fmla="val 84"/>
                <a:gd name="f37" fmla="val 2324"/>
                <a:gd name="f38" fmla="val 66"/>
                <a:gd name="f39" fmla="val 2191"/>
                <a:gd name="f40" fmla="val 90"/>
                <a:gd name="f41" fmla="val 2101"/>
                <a:gd name="f42" fmla="val 2047"/>
                <a:gd name="f43" fmla="val 108"/>
                <a:gd name="f44" fmla="val 1855"/>
                <a:gd name="f45" fmla="val 228"/>
                <a:gd name="f46" fmla="val 1771"/>
                <a:gd name="f47" fmla="val 1591"/>
                <a:gd name="f48" fmla="val 337"/>
                <a:gd name="f49" fmla="val 1465"/>
                <a:gd name="f50" fmla="val 379"/>
                <a:gd name="f51" fmla="val 1459"/>
                <a:gd name="f52" fmla="val 1453"/>
                <a:gd name="f53" fmla="val 373"/>
                <a:gd name="f54" fmla="val 1417"/>
                <a:gd name="f55" fmla="val 361"/>
                <a:gd name="f56" fmla="val 1381"/>
                <a:gd name="f57" fmla="val 343"/>
                <a:gd name="f58" fmla="val 1363"/>
                <a:gd name="f59" fmla="val 331"/>
                <a:gd name="f60" fmla="val 1357"/>
                <a:gd name="f61" fmla="val 324"/>
                <a:gd name="f62" fmla="val 1344"/>
                <a:gd name="f63" fmla="val 1320"/>
                <a:gd name="f64" fmla="val 1290"/>
                <a:gd name="f65" fmla="val 1260"/>
                <a:gd name="f66" fmla="val 270"/>
                <a:gd name="f67" fmla="val 1230"/>
                <a:gd name="f68" fmla="val 252"/>
                <a:gd name="f69" fmla="val 1187"/>
                <a:gd name="f70" fmla="val 227"/>
                <a:gd name="f71" fmla="val 1119"/>
                <a:gd name="f72" fmla="val 397"/>
                <a:gd name="f73" fmla="val 438"/>
                <a:gd name="f74" fmla="val 1135"/>
                <a:gd name="f75" fmla="val 522"/>
                <a:gd name="f76" fmla="val 960"/>
                <a:gd name="f77" fmla="val 558"/>
                <a:gd name="f78" fmla="val 684"/>
                <a:gd name="f79" fmla="val 600"/>
                <a:gd name="f80" fmla="val 474"/>
                <a:gd name="f81" fmla="val 630"/>
                <a:gd name="f82" fmla="val 390"/>
                <a:gd name="f83" fmla="val 781"/>
                <a:gd name="f84" fmla="val 829"/>
                <a:gd name="f85" fmla="val 847"/>
                <a:gd name="f86" fmla="val 498"/>
                <a:gd name="f87" fmla="val 925"/>
                <a:gd name="f88" fmla="val 739"/>
                <a:gd name="f89" fmla="val 840"/>
                <a:gd name="f90" fmla="val 817"/>
                <a:gd name="f91" fmla="val 637"/>
                <a:gd name="f92" fmla="val 613"/>
                <a:gd name="f93" fmla="val 1405"/>
                <a:gd name="f94" fmla="val 1411"/>
                <a:gd name="f95" fmla="val 1447"/>
                <a:gd name="f96" fmla="val 2924"/>
                <a:gd name="f97" fmla="val 2888"/>
                <a:gd name="f98" fmla="val 859"/>
                <a:gd name="f99" fmla="val 2713"/>
                <a:gd name="f100" fmla="val 775"/>
                <a:gd name="f101" fmla="val 2582"/>
                <a:gd name="f102" fmla="val 708"/>
                <a:gd name="f103" fmla="val 2336"/>
                <a:gd name="f104" fmla="val 636"/>
                <a:gd name="f105" fmla="val 2299"/>
                <a:gd name="f106" fmla="val 606"/>
                <a:gd name="f107" fmla="val 2509"/>
                <a:gd name="f108" fmla="val 582"/>
                <a:gd name="f109" fmla="val 2606"/>
                <a:gd name="f110" fmla="val 588"/>
                <a:gd name="f111" fmla="val 2773"/>
                <a:gd name="f112" fmla="val 3001"/>
                <a:gd name="f113" fmla="val 3259"/>
                <a:gd name="f114" fmla="val 516"/>
                <a:gd name="f115" fmla="val 3452"/>
                <a:gd name="f116" fmla="val 39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68" h="9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0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0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0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19"/>
                  </a:lnTo>
                  <a:lnTo>
                    <a:pt x="f63" y="f4"/>
                  </a:lnTo>
                  <a:lnTo>
                    <a:pt x="f64" y="f6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60" y="f72"/>
                  </a:lnTo>
                  <a:lnTo>
                    <a:pt x="f63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78"/>
                  </a:lnTo>
                  <a:lnTo>
                    <a:pt x="f23" y="f83"/>
                  </a:lnTo>
                  <a:lnTo>
                    <a:pt x="f0" y="f84"/>
                  </a:lnTo>
                  <a:lnTo>
                    <a:pt x="f14" y="f85"/>
                  </a:lnTo>
                  <a:lnTo>
                    <a:pt x="f86" y="f84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87"/>
                  </a:lnTo>
                  <a:lnTo>
                    <a:pt x="f92" y="f2"/>
                  </a:lnTo>
                  <a:lnTo>
                    <a:pt x="f93" y="f2"/>
                  </a:lnTo>
                  <a:lnTo>
                    <a:pt x="f94" y="f87"/>
                  </a:lnTo>
                  <a:lnTo>
                    <a:pt x="f95" y="f2"/>
                  </a:lnTo>
                  <a:lnTo>
                    <a:pt x="f96" y="f2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0"/>
                  </a:lnTo>
                  <a:lnTo>
                    <a:pt x="f112" y="f108"/>
                  </a:lnTo>
                  <a:lnTo>
                    <a:pt x="f113" y="f114"/>
                  </a:lnTo>
                  <a:lnTo>
                    <a:pt x="f115" y="f73"/>
                  </a:lnTo>
                  <a:lnTo>
                    <a:pt x="f1" y="f116"/>
                  </a:lnTo>
                  <a:lnTo>
                    <a:pt x="f1" y="f1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4293E53F-76D2-4DBE-A46D-B4BF9BCAC0AC}"/>
                </a:ext>
              </a:extLst>
            </p:cNvPr>
            <p:cNvSpPr/>
            <p:nvPr/>
          </p:nvSpPr>
          <p:spPr>
            <a:xfrm>
              <a:off x="0" y="831599"/>
              <a:ext cx="1544400" cy="1896119"/>
            </a:xfrm>
            <a:custGeom>
              <a:avLst/>
              <a:gdLst>
                <a:gd name="f0" fmla="val 0"/>
                <a:gd name="f1" fmla="val 969"/>
                <a:gd name="f2" fmla="val 1192"/>
                <a:gd name="f3" fmla="val 323"/>
                <a:gd name="f4" fmla="val 1186"/>
                <a:gd name="f5" fmla="val 490"/>
                <a:gd name="f6" fmla="val 580"/>
                <a:gd name="f7" fmla="val 1150"/>
                <a:gd name="f8" fmla="val 813"/>
                <a:gd name="f9" fmla="val 1085"/>
                <a:gd name="f10" fmla="val 933"/>
                <a:gd name="f11" fmla="val 1055"/>
                <a:gd name="f12" fmla="val 759"/>
                <a:gd name="f13" fmla="val 989"/>
                <a:gd name="f14" fmla="val 556"/>
                <a:gd name="f15" fmla="val 953"/>
                <a:gd name="f16" fmla="val 197"/>
                <a:gd name="f17" fmla="val 971"/>
                <a:gd name="f18" fmla="val 299"/>
                <a:gd name="f19" fmla="val 893"/>
                <a:gd name="f20" fmla="val 496"/>
                <a:gd name="f21" fmla="val 803"/>
                <a:gd name="f22" fmla="val 694"/>
                <a:gd name="f23" fmla="val 671"/>
                <a:gd name="f24" fmla="val 700"/>
                <a:gd name="f25" fmla="val 712"/>
                <a:gd name="f26" fmla="val 665"/>
                <a:gd name="f27" fmla="val 753"/>
                <a:gd name="f28" fmla="val 647"/>
                <a:gd name="f29" fmla="val 777"/>
                <a:gd name="f30" fmla="val 641"/>
                <a:gd name="f31" fmla="val 789"/>
                <a:gd name="f32" fmla="val 629"/>
                <a:gd name="f33" fmla="val 795"/>
                <a:gd name="f34" fmla="val 617"/>
                <a:gd name="f35" fmla="val 611"/>
                <a:gd name="f36" fmla="val 783"/>
                <a:gd name="f37" fmla="val 599"/>
                <a:gd name="f38" fmla="val 575"/>
                <a:gd name="f39" fmla="val 545"/>
                <a:gd name="f40" fmla="val 807"/>
                <a:gd name="f41" fmla="val 515"/>
                <a:gd name="f42" fmla="val 825"/>
                <a:gd name="f43" fmla="val 485"/>
                <a:gd name="f44" fmla="val 837"/>
                <a:gd name="f45" fmla="val 455"/>
                <a:gd name="f46" fmla="val 843"/>
                <a:gd name="f47" fmla="val 437"/>
                <a:gd name="f48" fmla="val 849"/>
                <a:gd name="f49" fmla="val 431"/>
                <a:gd name="f50" fmla="val 347"/>
                <a:gd name="f51" fmla="val 341"/>
                <a:gd name="f52" fmla="val 855"/>
                <a:gd name="f53" fmla="val 335"/>
                <a:gd name="f54" fmla="val 873"/>
                <a:gd name="f55" fmla="val 305"/>
                <a:gd name="f56" fmla="val 885"/>
                <a:gd name="f57" fmla="val 269"/>
                <a:gd name="f58" fmla="val 897"/>
                <a:gd name="f59" fmla="val 239"/>
                <a:gd name="f60" fmla="val 903"/>
                <a:gd name="f61" fmla="val 227"/>
                <a:gd name="f62" fmla="val 909"/>
                <a:gd name="f63" fmla="val 215"/>
                <a:gd name="f64" fmla="val 927"/>
                <a:gd name="f65" fmla="val 173"/>
                <a:gd name="f66" fmla="val 945"/>
                <a:gd name="f67" fmla="val 137"/>
                <a:gd name="f68" fmla="val 951"/>
                <a:gd name="f69" fmla="val 125"/>
                <a:gd name="f70" fmla="val 119"/>
                <a:gd name="f71" fmla="val 47"/>
                <a:gd name="f72" fmla="val 113"/>
                <a:gd name="f73" fmla="val 706"/>
                <a:gd name="f74" fmla="val 161"/>
                <a:gd name="f75" fmla="val 460"/>
                <a:gd name="f76" fmla="val 233"/>
                <a:gd name="f77" fmla="val 281"/>
                <a:gd name="f78" fmla="val 287"/>
                <a:gd name="f79" fmla="val 293"/>
                <a:gd name="f80" fmla="val 12"/>
                <a:gd name="f81" fmla="val 509"/>
                <a:gd name="f82" fmla="val 96"/>
                <a:gd name="f83" fmla="val 11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69" h="1192">
                  <a:moveTo>
                    <a:pt x="f3" y="f4"/>
                  </a:moveTo>
                  <a:lnTo>
                    <a:pt x="f5" y="f2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1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3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48" y="f50"/>
                  </a:lnTo>
                  <a:lnTo>
                    <a:pt x="f48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1" y="f0"/>
                  </a:lnTo>
                  <a:lnTo>
                    <a:pt x="f66" y="f71"/>
                  </a:lnTo>
                  <a:lnTo>
                    <a:pt x="f36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65" y="f79"/>
                  </a:lnTo>
                  <a:lnTo>
                    <a:pt x="f80" y="f43"/>
                  </a:lnTo>
                  <a:lnTo>
                    <a:pt x="f0" y="f81"/>
                  </a:lnTo>
                  <a:lnTo>
                    <a:pt x="f0" y="f4"/>
                  </a:lnTo>
                  <a:lnTo>
                    <a:pt x="f82" y="f8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05C7B278-312C-4935-9960-FC6F09EB5267}"/>
                </a:ext>
              </a:extLst>
            </p:cNvPr>
            <p:cNvSpPr/>
            <p:nvPr/>
          </p:nvSpPr>
          <p:spPr>
            <a:xfrm>
              <a:off x="5059800" y="1080"/>
              <a:ext cx="4079160" cy="3596400"/>
            </a:xfrm>
            <a:custGeom>
              <a:avLst/>
              <a:gdLst>
                <a:gd name="f0" fmla="val 0"/>
                <a:gd name="f1" fmla="val 2570"/>
                <a:gd name="f2" fmla="val 2266"/>
                <a:gd name="f3" fmla="val 756"/>
                <a:gd name="f4" fmla="val 463"/>
                <a:gd name="f5" fmla="val 859"/>
                <a:gd name="f6" fmla="val 612"/>
                <a:gd name="f7" fmla="val 937"/>
                <a:gd name="f8" fmla="val 720"/>
                <a:gd name="f9" fmla="val 1087"/>
                <a:gd name="f10" fmla="val 853"/>
                <a:gd name="f11" fmla="val 1105"/>
                <a:gd name="f12" fmla="val 907"/>
                <a:gd name="f13" fmla="val 961"/>
                <a:gd name="f14" fmla="val 913"/>
                <a:gd name="f15" fmla="val 895"/>
                <a:gd name="f16" fmla="val 901"/>
                <a:gd name="f17" fmla="val 786"/>
                <a:gd name="f18" fmla="val 883"/>
                <a:gd name="f19" fmla="val 637"/>
                <a:gd name="f20" fmla="val 450"/>
                <a:gd name="f21" fmla="val 931"/>
                <a:gd name="f22" fmla="val 306"/>
                <a:gd name="f23" fmla="val 1021"/>
                <a:gd name="f24" fmla="val 150"/>
                <a:gd name="f25" fmla="val 1075"/>
                <a:gd name="f26" fmla="val 1153"/>
                <a:gd name="f27" fmla="val 78"/>
                <a:gd name="f28" fmla="val 1165"/>
                <a:gd name="f29" fmla="val 264"/>
                <a:gd name="f30" fmla="val 1220"/>
                <a:gd name="f31" fmla="val 361"/>
                <a:gd name="f32" fmla="val 1256"/>
                <a:gd name="f33" fmla="val 367"/>
                <a:gd name="f34" fmla="val 1298"/>
                <a:gd name="f35" fmla="val 444"/>
                <a:gd name="f36" fmla="val 1316"/>
                <a:gd name="f37" fmla="val 558"/>
                <a:gd name="f38" fmla="val 1400"/>
                <a:gd name="f39" fmla="val 697"/>
                <a:gd name="f40" fmla="val 1346"/>
                <a:gd name="f41" fmla="val 1026"/>
                <a:gd name="f42" fmla="val 1147"/>
                <a:gd name="f43" fmla="val 1358"/>
                <a:gd name="f44" fmla="val 991"/>
                <a:gd name="f45" fmla="val 1412"/>
                <a:gd name="f46" fmla="val 804"/>
                <a:gd name="f47" fmla="val 1538"/>
                <a:gd name="f48" fmla="val 1574"/>
                <a:gd name="f49" fmla="val 762"/>
                <a:gd name="f50" fmla="val 1645"/>
                <a:gd name="f51" fmla="val 726"/>
                <a:gd name="f52" fmla="val 1718"/>
                <a:gd name="f53" fmla="val 732"/>
                <a:gd name="f54" fmla="val 1754"/>
                <a:gd name="f55" fmla="val 768"/>
                <a:gd name="f56" fmla="val 1742"/>
                <a:gd name="f57" fmla="val 829"/>
                <a:gd name="f58" fmla="val 1730"/>
                <a:gd name="f59" fmla="val 865"/>
                <a:gd name="f60" fmla="val 1693"/>
                <a:gd name="f61" fmla="val 925"/>
                <a:gd name="f62" fmla="val 1663"/>
                <a:gd name="f63" fmla="val 1699"/>
                <a:gd name="f64" fmla="val 1675"/>
                <a:gd name="f65" fmla="val 1135"/>
                <a:gd name="f66" fmla="val 1627"/>
                <a:gd name="f67" fmla="val 1687"/>
                <a:gd name="f68" fmla="val 1183"/>
                <a:gd name="f69" fmla="val 1669"/>
                <a:gd name="f70" fmla="val 1333"/>
                <a:gd name="f71" fmla="val 1514"/>
                <a:gd name="f72" fmla="val 1399"/>
                <a:gd name="f73" fmla="val 1436"/>
                <a:gd name="f74" fmla="val 1526"/>
                <a:gd name="f75" fmla="val 1382"/>
                <a:gd name="f76" fmla="val 1615"/>
                <a:gd name="f77" fmla="val 1334"/>
                <a:gd name="f78" fmla="val 1370"/>
                <a:gd name="f79" fmla="val 1681"/>
                <a:gd name="f80" fmla="val 1430"/>
                <a:gd name="f81" fmla="val 1448"/>
                <a:gd name="f82" fmla="val 1466"/>
                <a:gd name="f83" fmla="val 1729"/>
                <a:gd name="f84" fmla="val 1520"/>
                <a:gd name="f85" fmla="val 1747"/>
                <a:gd name="f86" fmla="val 1550"/>
                <a:gd name="f87" fmla="val 1766"/>
                <a:gd name="f88" fmla="val 1772"/>
                <a:gd name="f89" fmla="val 1586"/>
                <a:gd name="f90" fmla="val 1778"/>
                <a:gd name="f91" fmla="val 1592"/>
                <a:gd name="f92" fmla="val 2124"/>
                <a:gd name="f93" fmla="val 2248"/>
                <a:gd name="f94" fmla="val 2215"/>
                <a:gd name="f95" fmla="val 1322"/>
                <a:gd name="f96" fmla="val 1723"/>
                <a:gd name="f97" fmla="val 1262"/>
                <a:gd name="f98" fmla="val 1861"/>
                <a:gd name="f99" fmla="val 1988"/>
                <a:gd name="f100" fmla="val 1129"/>
                <a:gd name="f101" fmla="val 2173"/>
                <a:gd name="f102" fmla="val 1099"/>
                <a:gd name="f103" fmla="val 2318"/>
                <a:gd name="f104" fmla="val 2390"/>
                <a:gd name="f105" fmla="val 1009"/>
                <a:gd name="f106" fmla="val 805"/>
                <a:gd name="f107" fmla="val 2516"/>
                <a:gd name="f108" fmla="val 787"/>
                <a:gd name="f109" fmla="val 2342"/>
                <a:gd name="f110" fmla="val 781"/>
                <a:gd name="f111" fmla="val 2042"/>
                <a:gd name="f112" fmla="val 871"/>
                <a:gd name="f113" fmla="val 2114"/>
                <a:gd name="f114" fmla="val 763"/>
                <a:gd name="f115" fmla="val 2264"/>
                <a:gd name="f116" fmla="val 624"/>
                <a:gd name="f117" fmla="val 2408"/>
                <a:gd name="f118" fmla="val 433"/>
                <a:gd name="f119" fmla="val 2414"/>
                <a:gd name="f120" fmla="val 2426"/>
                <a:gd name="f121" fmla="val 421"/>
                <a:gd name="f122" fmla="val 2456"/>
                <a:gd name="f123" fmla="val 397"/>
                <a:gd name="f124" fmla="val 2474"/>
                <a:gd name="f125" fmla="val 379"/>
                <a:gd name="f126" fmla="val 2486"/>
                <a:gd name="f127" fmla="val 2492"/>
                <a:gd name="f128" fmla="val 355"/>
                <a:gd name="f129" fmla="val 349"/>
                <a:gd name="f130" fmla="val 337"/>
                <a:gd name="f131" fmla="val 307"/>
                <a:gd name="f132" fmla="val 271"/>
                <a:gd name="f133" fmla="val 2480"/>
                <a:gd name="f134" fmla="val 228"/>
                <a:gd name="f135" fmla="val 192"/>
                <a:gd name="f136" fmla="val 2498"/>
                <a:gd name="f137" fmla="val 156"/>
                <a:gd name="f138" fmla="val 2504"/>
                <a:gd name="f139" fmla="val 132"/>
                <a:gd name="f140" fmla="val 126"/>
                <a:gd name="f141" fmla="val 36"/>
                <a:gd name="f142" fmla="val 24"/>
                <a:gd name="f143" fmla="val 2102"/>
                <a:gd name="f144" fmla="val 2006"/>
                <a:gd name="f145" fmla="val 60"/>
                <a:gd name="f146" fmla="val 1909"/>
                <a:gd name="f147" fmla="val 90"/>
                <a:gd name="f148" fmla="val 1808"/>
                <a:gd name="f149" fmla="val 535"/>
                <a:gd name="f150" fmla="val 588"/>
                <a:gd name="f151" fmla="val 1711"/>
                <a:gd name="f152" fmla="val 469"/>
                <a:gd name="f153" fmla="val 343"/>
                <a:gd name="f154" fmla="val 1633"/>
                <a:gd name="f155" fmla="val 144"/>
                <a:gd name="f156" fmla="val 1585"/>
                <a:gd name="f157" fmla="val 12"/>
                <a:gd name="f158" fmla="val 1579"/>
                <a:gd name="f159" fmla="val 738"/>
                <a:gd name="f160" fmla="val 18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70" h="226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0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15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6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44" y="f63"/>
                  </a:lnTo>
                  <a:lnTo>
                    <a:pt x="f9" y="f64"/>
                  </a:lnTo>
                  <a:lnTo>
                    <a:pt x="f65" y="f66"/>
                  </a:lnTo>
                  <a:lnTo>
                    <a:pt x="f42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66" y="f40"/>
                  </a:lnTo>
                  <a:lnTo>
                    <a:pt x="f50" y="f78"/>
                  </a:lnTo>
                  <a:lnTo>
                    <a:pt x="f69" y="f38"/>
                  </a:lnTo>
                  <a:lnTo>
                    <a:pt x="f79" y="f80"/>
                  </a:lnTo>
                  <a:lnTo>
                    <a:pt x="f67" y="f81"/>
                  </a:lnTo>
                  <a:lnTo>
                    <a:pt x="f63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48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2"/>
                  </a:lnTo>
                  <a:lnTo>
                    <a:pt x="f60" y="f95"/>
                  </a:lnTo>
                  <a:lnTo>
                    <a:pt x="f96" y="f97"/>
                  </a:lnTo>
                  <a:lnTo>
                    <a:pt x="f98" y="f2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25"/>
                  </a:lnTo>
                  <a:lnTo>
                    <a:pt x="f104" y="f105"/>
                  </a:lnTo>
                  <a:lnTo>
                    <a:pt x="f1" y="f15"/>
                  </a:lnTo>
                  <a:lnTo>
                    <a:pt x="f1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18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33"/>
                  </a:lnTo>
                  <a:lnTo>
                    <a:pt x="f127" y="f128"/>
                  </a:lnTo>
                  <a:lnTo>
                    <a:pt x="f126" y="f129"/>
                  </a:lnTo>
                  <a:lnTo>
                    <a:pt x="f124" y="f130"/>
                  </a:lnTo>
                  <a:lnTo>
                    <a:pt x="f124" y="f131"/>
                  </a:lnTo>
                  <a:lnTo>
                    <a:pt x="f124" y="f132"/>
                  </a:lnTo>
                  <a:lnTo>
                    <a:pt x="f133" y="f134"/>
                  </a:lnTo>
                  <a:lnTo>
                    <a:pt x="f127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8" y="f140"/>
                  </a:lnTo>
                  <a:lnTo>
                    <a:pt x="f127" y="f141"/>
                  </a:lnTo>
                  <a:lnTo>
                    <a:pt x="f127" y="f141"/>
                  </a:lnTo>
                  <a:lnTo>
                    <a:pt x="f127" y="f142"/>
                  </a:lnTo>
                  <a:lnTo>
                    <a:pt x="f136" y="f0"/>
                  </a:lnTo>
                  <a:lnTo>
                    <a:pt x="f143" y="f0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30"/>
                  </a:lnTo>
                  <a:lnTo>
                    <a:pt x="f85" y="f149"/>
                  </a:lnTo>
                  <a:lnTo>
                    <a:pt x="f67" y="f150"/>
                  </a:lnTo>
                  <a:lnTo>
                    <a:pt x="f151" y="f152"/>
                  </a:lnTo>
                  <a:lnTo>
                    <a:pt x="f67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0"/>
                  </a:lnTo>
                  <a:lnTo>
                    <a:pt x="f17" y="f0"/>
                  </a:lnTo>
                  <a:lnTo>
                    <a:pt x="f159" y="f160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168BDBE1-E66C-4DBC-AD94-32EA538E95EE}"/>
                </a:ext>
              </a:extLst>
            </p:cNvPr>
            <p:cNvSpPr/>
            <p:nvPr/>
          </p:nvSpPr>
          <p:spPr>
            <a:xfrm>
              <a:off x="5594759" y="1080"/>
              <a:ext cx="3468239" cy="2393280"/>
            </a:xfrm>
            <a:custGeom>
              <a:avLst/>
              <a:gdLst>
                <a:gd name="f0" fmla="val 0"/>
                <a:gd name="f1" fmla="val 2176"/>
                <a:gd name="f2" fmla="val 1505"/>
                <a:gd name="f3" fmla="val 1034"/>
                <a:gd name="f4" fmla="val 767"/>
                <a:gd name="f5" fmla="val 1190"/>
                <a:gd name="f6" fmla="val 1235"/>
                <a:gd name="f7" fmla="val 956"/>
                <a:gd name="f8" fmla="val 1193"/>
                <a:gd name="f9" fmla="val 723"/>
                <a:gd name="f10" fmla="val 1127"/>
                <a:gd name="f11" fmla="val 442"/>
                <a:gd name="f12" fmla="val 1109"/>
                <a:gd name="f13" fmla="val 1079"/>
                <a:gd name="f14" fmla="val 30"/>
                <a:gd name="f15" fmla="val 1115"/>
                <a:gd name="f16" fmla="val 496"/>
                <a:gd name="f17" fmla="val 1133"/>
                <a:gd name="f18" fmla="val 777"/>
                <a:gd name="f19" fmla="val 1187"/>
                <a:gd name="f20" fmla="val 1130"/>
                <a:gd name="f21" fmla="val 1301"/>
                <a:gd name="f22" fmla="val 1070"/>
                <a:gd name="f23" fmla="val 1319"/>
                <a:gd name="f24" fmla="val 711"/>
                <a:gd name="f25" fmla="val 765"/>
                <a:gd name="f26" fmla="val 1481"/>
                <a:gd name="f27" fmla="val 861"/>
                <a:gd name="f28" fmla="val 1439"/>
                <a:gd name="f29" fmla="val 1022"/>
                <a:gd name="f30" fmla="val 1355"/>
                <a:gd name="f31" fmla="val 1214"/>
                <a:gd name="f32" fmla="val 1295"/>
                <a:gd name="f33" fmla="val 1267"/>
                <a:gd name="f34" fmla="val 1223"/>
                <a:gd name="f35" fmla="val 1632"/>
                <a:gd name="f36" fmla="val 1043"/>
                <a:gd name="f37" fmla="val 1931"/>
                <a:gd name="f38" fmla="val 953"/>
                <a:gd name="f39" fmla="val 821"/>
                <a:gd name="f40" fmla="val 1961"/>
                <a:gd name="f41" fmla="val 911"/>
                <a:gd name="f42" fmla="val 1656"/>
                <a:gd name="f43" fmla="val 989"/>
                <a:gd name="f44" fmla="val 1339"/>
                <a:gd name="f45" fmla="val 1151"/>
                <a:gd name="f46" fmla="val 1501"/>
                <a:gd name="f47" fmla="val 905"/>
                <a:gd name="f48" fmla="val 1620"/>
                <a:gd name="f49" fmla="val 545"/>
                <a:gd name="f50" fmla="val 1740"/>
                <a:gd name="f51" fmla="val 372"/>
                <a:gd name="f52" fmla="val 1979"/>
                <a:gd name="f53" fmla="val 60"/>
                <a:gd name="f54" fmla="val 2003"/>
                <a:gd name="f55" fmla="val 1973"/>
                <a:gd name="f56" fmla="val 1596"/>
                <a:gd name="f57" fmla="val 480"/>
                <a:gd name="f58" fmla="val 1477"/>
                <a:gd name="f59" fmla="val 887"/>
                <a:gd name="f60" fmla="val 1255"/>
                <a:gd name="f61" fmla="val 1175"/>
                <a:gd name="f62" fmla="val 1010"/>
                <a:gd name="f63" fmla="val 540"/>
                <a:gd name="f64" fmla="val 885"/>
                <a:gd name="f65" fmla="val 222"/>
                <a:gd name="f66" fmla="val 789"/>
                <a:gd name="f67" fmla="val 753"/>
                <a:gd name="f68" fmla="val 903"/>
                <a:gd name="f69" fmla="val 35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76" h="1505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0"/>
                  </a:lnTo>
                  <a:lnTo>
                    <a:pt x="f55" y="f0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0" y="f47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0"/>
                  </a:lnTo>
                  <a:lnTo>
                    <a:pt x="f67" y="f0"/>
                  </a:lnTo>
                  <a:lnTo>
                    <a:pt x="f68" y="f6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4A6DD648-F594-47F3-90D0-34CA8353227A}"/>
                </a:ext>
              </a:extLst>
            </p:cNvPr>
            <p:cNvSpPr/>
            <p:nvPr/>
          </p:nvSpPr>
          <p:spPr>
            <a:xfrm>
              <a:off x="0" y="1029959"/>
              <a:ext cx="1294920" cy="1279080"/>
            </a:xfrm>
            <a:custGeom>
              <a:avLst/>
              <a:gdLst>
                <a:gd name="f0" fmla="val 0"/>
                <a:gd name="f1" fmla="val 813"/>
                <a:gd name="f2" fmla="val 804"/>
                <a:gd name="f3" fmla="val 161"/>
                <a:gd name="f4" fmla="val 564"/>
                <a:gd name="f5" fmla="val 329"/>
                <a:gd name="f6" fmla="val 438"/>
                <a:gd name="f7" fmla="val 646"/>
                <a:gd name="f8" fmla="val 216"/>
                <a:gd name="f9" fmla="val 676"/>
                <a:gd name="f10" fmla="val 150"/>
                <a:gd name="f11" fmla="val 144"/>
                <a:gd name="f12" fmla="val 504"/>
                <a:gd name="f13" fmla="val 7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13" h="804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1" y="f0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0" y="f2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CFBCDDAE-4B85-4B5A-8ECA-1873F6F31A12}"/>
                </a:ext>
              </a:extLst>
            </p:cNvPr>
            <p:cNvSpPr/>
            <p:nvPr/>
          </p:nvSpPr>
          <p:spPr>
            <a:xfrm>
              <a:off x="0" y="2451960"/>
              <a:ext cx="1209239" cy="169560"/>
            </a:xfrm>
            <a:custGeom>
              <a:avLst/>
              <a:gdLst>
                <a:gd name="f0" fmla="val 0"/>
                <a:gd name="f1" fmla="val 759"/>
                <a:gd name="f2" fmla="val 107"/>
                <a:gd name="f3" fmla="val 460"/>
                <a:gd name="f4" fmla="val 66"/>
                <a:gd name="f5" fmla="val 496"/>
                <a:gd name="f6" fmla="val 36"/>
                <a:gd name="f7" fmla="val 138"/>
                <a:gd name="f8" fmla="val 48"/>
                <a:gd name="f9" fmla="val 78"/>
                <a:gd name="f10" fmla="val 96"/>
                <a:gd name="f11" fmla="val 8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59" h="107">
                  <a:moveTo>
                    <a:pt x="f3" y="f4"/>
                  </a:moveTo>
                  <a:lnTo>
                    <a:pt x="f1" y="f0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0" y="f9"/>
                  </a:lnTo>
                  <a:lnTo>
                    <a:pt x="f0" y="f2"/>
                  </a:lnTo>
                  <a:lnTo>
                    <a:pt x="f10" y="f1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ED43BDA1-2198-4112-A81F-3BD43F29D22F}"/>
                </a:ext>
              </a:extLst>
            </p:cNvPr>
            <p:cNvSpPr/>
            <p:nvPr/>
          </p:nvSpPr>
          <p:spPr>
            <a:xfrm>
              <a:off x="3672720" y="5445360"/>
              <a:ext cx="5050440" cy="1182240"/>
            </a:xfrm>
            <a:custGeom>
              <a:avLst/>
              <a:gdLst>
                <a:gd name="f0" fmla="val 0"/>
                <a:gd name="f1" fmla="val 3169"/>
                <a:gd name="f2" fmla="val 743"/>
                <a:gd name="f3" fmla="val 1387"/>
                <a:gd name="f4" fmla="val 239"/>
                <a:gd name="f5" fmla="val 1734"/>
                <a:gd name="f6" fmla="val 233"/>
                <a:gd name="f7" fmla="val 2087"/>
                <a:gd name="f8" fmla="val 251"/>
                <a:gd name="f9" fmla="val 2505"/>
                <a:gd name="f10" fmla="val 204"/>
                <a:gd name="f11" fmla="val 3115"/>
                <a:gd name="f12" fmla="val 186"/>
                <a:gd name="f13" fmla="val 2422"/>
                <a:gd name="f14" fmla="val 221"/>
                <a:gd name="f15" fmla="val 2003"/>
                <a:gd name="f16" fmla="val 1459"/>
                <a:gd name="f17" fmla="val 1543"/>
                <a:gd name="f18" fmla="val 168"/>
                <a:gd name="f19" fmla="val 2039"/>
                <a:gd name="f20" fmla="val 1961"/>
                <a:gd name="f21" fmla="val 24"/>
                <a:gd name="f22" fmla="val 1836"/>
                <a:gd name="f23" fmla="val 66"/>
                <a:gd name="f24" fmla="val 1602"/>
                <a:gd name="f25" fmla="val 138"/>
                <a:gd name="f26" fmla="val 1339"/>
                <a:gd name="f27" fmla="val 198"/>
                <a:gd name="f28" fmla="val 1268"/>
                <a:gd name="f29" fmla="val 765"/>
                <a:gd name="f30" fmla="val 413"/>
                <a:gd name="f31" fmla="val 335"/>
                <a:gd name="f32" fmla="val 503"/>
                <a:gd name="f33" fmla="val 617"/>
                <a:gd name="f34" fmla="val 299"/>
                <a:gd name="f35" fmla="val 539"/>
                <a:gd name="f36" fmla="val 735"/>
                <a:gd name="f37" fmla="val 449"/>
                <a:gd name="f38" fmla="val 1178"/>
                <a:gd name="f39" fmla="val 311"/>
                <a:gd name="f40" fmla="val 981"/>
                <a:gd name="f41" fmla="val 491"/>
                <a:gd name="f42" fmla="val 867"/>
                <a:gd name="f43" fmla="val 861"/>
                <a:gd name="f44" fmla="val 933"/>
                <a:gd name="f45" fmla="val 1022"/>
                <a:gd name="f46" fmla="val 497"/>
                <a:gd name="f47" fmla="val 1297"/>
                <a:gd name="f48" fmla="val 281"/>
                <a:gd name="f49" fmla="val 1531"/>
                <a:gd name="f50" fmla="val 1770"/>
                <a:gd name="f51" fmla="val 677"/>
                <a:gd name="f52" fmla="val 1854"/>
                <a:gd name="f53" fmla="val 1919"/>
                <a:gd name="f54" fmla="val 1692"/>
                <a:gd name="f55" fmla="val 52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69" h="7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6"/>
                  </a:lnTo>
                  <a:lnTo>
                    <a:pt x="f1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2"/>
                  </a:lnTo>
                  <a:lnTo>
                    <a:pt x="f17" y="f18"/>
                  </a:lnTo>
                  <a:lnTo>
                    <a:pt x="f19" y="f0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0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2"/>
                  </a:lnTo>
                  <a:lnTo>
                    <a:pt x="f43" y="f2"/>
                  </a:lnTo>
                  <a:lnTo>
                    <a:pt x="f44" y="f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37"/>
                  </a:lnTo>
                  <a:lnTo>
                    <a:pt x="f50" y="f51"/>
                  </a:lnTo>
                  <a:lnTo>
                    <a:pt x="f52" y="f2"/>
                  </a:lnTo>
                  <a:lnTo>
                    <a:pt x="f53" y="f2"/>
                  </a:lnTo>
                  <a:lnTo>
                    <a:pt x="f54" y="f55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76A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0F46F03D-DDF0-432F-A3AA-51F16A5A5D20}"/>
                </a:ext>
              </a:extLst>
            </p:cNvPr>
            <p:cNvSpPr/>
            <p:nvPr/>
          </p:nvSpPr>
          <p:spPr>
            <a:xfrm>
              <a:off x="304560" y="20124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57F6A9B3-9B8F-4ED7-8367-D45CF4022794}"/>
                </a:ext>
              </a:extLst>
            </p:cNvPr>
            <p:cNvSpPr/>
            <p:nvPr/>
          </p:nvSpPr>
          <p:spPr>
            <a:xfrm>
              <a:off x="323640" y="20772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97F98DA1-CAEB-4DE9-918F-6343A63784F8}"/>
                </a:ext>
              </a:extLst>
            </p:cNvPr>
            <p:cNvSpPr/>
            <p:nvPr/>
          </p:nvSpPr>
          <p:spPr>
            <a:xfrm>
              <a:off x="0" y="6398999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AB7E5189-1B02-4473-9D06-9ABB74D41629}"/>
                </a:ext>
              </a:extLst>
            </p:cNvPr>
            <p:cNvSpPr/>
            <p:nvPr/>
          </p:nvSpPr>
          <p:spPr>
            <a:xfrm>
              <a:off x="0" y="6398999"/>
              <a:ext cx="9142560" cy="533160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7CB42481-79A9-4AA5-A189-FDDF89EAFEF3}"/>
                </a:ext>
              </a:extLst>
            </p:cNvPr>
            <p:cNvSpPr/>
            <p:nvPr/>
          </p:nvSpPr>
          <p:spPr>
            <a:xfrm>
              <a:off x="0" y="0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683501"/>
                </a:gs>
                <a:gs pos="100000">
                  <a:srgbClr val="BB5F03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0B775591-AA40-4513-92F4-78DD0F8ECBC7}"/>
                </a:ext>
              </a:extLst>
            </p:cNvPr>
            <p:cNvSpPr/>
            <p:nvPr/>
          </p:nvSpPr>
          <p:spPr>
            <a:xfrm>
              <a:off x="807840" y="363239"/>
              <a:ext cx="5059800" cy="3211920"/>
            </a:xfrm>
            <a:custGeom>
              <a:avLst/>
              <a:gdLst>
                <a:gd name="f0" fmla="val 180"/>
                <a:gd name="f1" fmla="val 0"/>
                <a:gd name="f2" fmla="val 3188"/>
                <a:gd name="f3" fmla="val 2024"/>
                <a:gd name="f4" fmla="val 865"/>
                <a:gd name="f5" fmla="val 1429"/>
                <a:gd name="f6" fmla="val 871"/>
                <a:gd name="f7" fmla="val 1423"/>
                <a:gd name="f8" fmla="val 889"/>
                <a:gd name="f9" fmla="val 1411"/>
                <a:gd name="f10" fmla="val 907"/>
                <a:gd name="f11" fmla="val 1393"/>
                <a:gd name="f12" fmla="val 937"/>
                <a:gd name="f13" fmla="val 1369"/>
                <a:gd name="f14" fmla="val 991"/>
                <a:gd name="f15" fmla="val 1320"/>
                <a:gd name="f16" fmla="val 1015"/>
                <a:gd name="f17" fmla="val 1309"/>
                <a:gd name="f18" fmla="val 1033"/>
                <a:gd name="f19" fmla="val 1297"/>
                <a:gd name="f20" fmla="val 1057"/>
                <a:gd name="f21" fmla="val 1279"/>
                <a:gd name="f22" fmla="val 1086"/>
                <a:gd name="f23" fmla="val 1249"/>
                <a:gd name="f24" fmla="val 1111"/>
                <a:gd name="f25" fmla="val 1225"/>
                <a:gd name="f26" fmla="val 1123"/>
                <a:gd name="f27" fmla="val 1219"/>
                <a:gd name="f28" fmla="val 1213"/>
                <a:gd name="f29" fmla="val 1153"/>
                <a:gd name="f30" fmla="val 979"/>
                <a:gd name="f31" fmla="val 1051"/>
                <a:gd name="f32" fmla="val 877"/>
                <a:gd name="f33" fmla="val 1021"/>
                <a:gd name="f34" fmla="val 685"/>
                <a:gd name="f35" fmla="val 931"/>
                <a:gd name="f36" fmla="val 655"/>
                <a:gd name="f37" fmla="val 721"/>
                <a:gd name="f38" fmla="val 876"/>
                <a:gd name="f39" fmla="val 846"/>
                <a:gd name="f40" fmla="val 612"/>
                <a:gd name="f41" fmla="val 774"/>
                <a:gd name="f42" fmla="val 643"/>
                <a:gd name="f43" fmla="val 708"/>
                <a:gd name="f44" fmla="val 600"/>
                <a:gd name="f45" fmla="val 660"/>
                <a:gd name="f46" fmla="val 552"/>
                <a:gd name="f47" fmla="val 642"/>
                <a:gd name="f48" fmla="val 528"/>
                <a:gd name="f49" fmla="val 594"/>
                <a:gd name="f50" fmla="val 510"/>
                <a:gd name="f51" fmla="val 570"/>
                <a:gd name="f52" fmla="val 637"/>
                <a:gd name="f53" fmla="val 564"/>
                <a:gd name="f54" fmla="val 576"/>
                <a:gd name="f55" fmla="val 763"/>
                <a:gd name="f56" fmla="val 696"/>
                <a:gd name="f57" fmla="val 1091"/>
                <a:gd name="f58" fmla="val 850"/>
                <a:gd name="f59" fmla="val 1073"/>
                <a:gd name="f60" fmla="val 1009"/>
                <a:gd name="f61" fmla="val 566"/>
                <a:gd name="f62" fmla="val 945"/>
                <a:gd name="f63" fmla="val 393"/>
                <a:gd name="f64" fmla="val 1054"/>
                <a:gd name="f65" fmla="val 265"/>
                <a:gd name="f66" fmla="val 1137"/>
                <a:gd name="f67" fmla="val 45"/>
                <a:gd name="f68" fmla="val 1338"/>
                <a:gd name="f69" fmla="val 137"/>
                <a:gd name="f70" fmla="val 1466"/>
                <a:gd name="f71" fmla="val 292"/>
                <a:gd name="f72" fmla="val 1502"/>
                <a:gd name="f73" fmla="val 411"/>
                <a:gd name="f74" fmla="val 1475"/>
                <a:gd name="f75" fmla="val 548"/>
                <a:gd name="f76" fmla="val 1347"/>
                <a:gd name="f77" fmla="val 768"/>
                <a:gd name="f78" fmla="val 1567"/>
                <a:gd name="f79" fmla="val 630"/>
                <a:gd name="f80" fmla="val 1687"/>
                <a:gd name="f81" fmla="val 462"/>
                <a:gd name="f82" fmla="val 1795"/>
                <a:gd name="f83" fmla="val 365"/>
                <a:gd name="f84" fmla="val 1940"/>
                <a:gd name="f85" fmla="val 239"/>
                <a:gd name="f86" fmla="val 2245"/>
                <a:gd name="f87" fmla="val 150"/>
                <a:gd name="f88" fmla="val 2498"/>
                <a:gd name="f89" fmla="val 138"/>
                <a:gd name="f90" fmla="val 2618"/>
                <a:gd name="f91" fmla="val 2815"/>
                <a:gd name="f92" fmla="val 3050"/>
                <a:gd name="f93" fmla="val 3176"/>
                <a:gd name="f94" fmla="val 168"/>
                <a:gd name="f95" fmla="val 3140"/>
                <a:gd name="f96" fmla="val 210"/>
                <a:gd name="f97" fmla="val 3116"/>
                <a:gd name="f98" fmla="val 192"/>
                <a:gd name="f99" fmla="val 2990"/>
                <a:gd name="f100" fmla="val 2906"/>
                <a:gd name="f101" fmla="val 263"/>
                <a:gd name="f102" fmla="val 2834"/>
                <a:gd name="f103" fmla="val 377"/>
                <a:gd name="f104" fmla="val 2768"/>
                <a:gd name="f105" fmla="val 534"/>
                <a:gd name="f106" fmla="val 2702"/>
                <a:gd name="f107" fmla="val 648"/>
                <a:gd name="f108" fmla="val 2738"/>
                <a:gd name="f109" fmla="val 726"/>
                <a:gd name="f110" fmla="val 2582"/>
                <a:gd name="f111" fmla="val 828"/>
                <a:gd name="f112" fmla="val 2444"/>
                <a:gd name="f113" fmla="val 913"/>
                <a:gd name="f114" fmla="val 2234"/>
                <a:gd name="f115" fmla="val 2096"/>
                <a:gd name="f116" fmla="val 1063"/>
                <a:gd name="f117" fmla="val 1963"/>
                <a:gd name="f118" fmla="val 1075"/>
                <a:gd name="f119" fmla="val 2035"/>
                <a:gd name="f120" fmla="val 1117"/>
                <a:gd name="f121" fmla="val 2257"/>
                <a:gd name="f122" fmla="val 2545"/>
                <a:gd name="f123" fmla="val 1135"/>
                <a:gd name="f124" fmla="val 2600"/>
                <a:gd name="f125" fmla="val 1207"/>
                <a:gd name="f126" fmla="val 2726"/>
                <a:gd name="f127" fmla="val 1303"/>
                <a:gd name="f128" fmla="val 2894"/>
                <a:gd name="f129" fmla="val 1441"/>
                <a:gd name="f130" fmla="val 2984"/>
                <a:gd name="f131" fmla="val 1471"/>
                <a:gd name="f132" fmla="val 3122"/>
                <a:gd name="f133" fmla="val 1555"/>
                <a:gd name="f134" fmla="val 1543"/>
                <a:gd name="f135" fmla="val 3032"/>
                <a:gd name="f136" fmla="val 1585"/>
                <a:gd name="f137" fmla="val 3026"/>
                <a:gd name="f138" fmla="val 3008"/>
                <a:gd name="f139" fmla="val 1591"/>
                <a:gd name="f140" fmla="val 2960"/>
                <a:gd name="f141" fmla="val 1597"/>
                <a:gd name="f142" fmla="val 1603"/>
                <a:gd name="f143" fmla="val 2882"/>
                <a:gd name="f144" fmla="val 1609"/>
                <a:gd name="f145" fmla="val 2864"/>
                <a:gd name="f146" fmla="val 2846"/>
                <a:gd name="f147" fmla="val 2828"/>
                <a:gd name="f148" fmla="val 2774"/>
                <a:gd name="f149" fmla="val 1615"/>
                <a:gd name="f150" fmla="val 2750"/>
                <a:gd name="f151" fmla="val 1621"/>
                <a:gd name="f152" fmla="val 2714"/>
                <a:gd name="f153" fmla="val 2708"/>
                <a:gd name="f154" fmla="val 2606"/>
                <a:gd name="f155" fmla="val 1657"/>
                <a:gd name="f156" fmla="val 2594"/>
                <a:gd name="f157" fmla="val 2569"/>
                <a:gd name="f158" fmla="val 2533"/>
                <a:gd name="f159" fmla="val 1663"/>
                <a:gd name="f160" fmla="val 2486"/>
                <a:gd name="f161" fmla="val 1669"/>
                <a:gd name="f162" fmla="val 1675"/>
                <a:gd name="f163" fmla="val 2408"/>
                <a:gd name="f164" fmla="val 1681"/>
                <a:gd name="f165" fmla="val 2378"/>
                <a:gd name="f166" fmla="val 2366"/>
                <a:gd name="f167" fmla="val 1699"/>
                <a:gd name="f168" fmla="val 2360"/>
                <a:gd name="f169" fmla="val 1705"/>
                <a:gd name="f170" fmla="val 2342"/>
                <a:gd name="f171" fmla="val 2305"/>
                <a:gd name="f172" fmla="val 2275"/>
                <a:gd name="f173" fmla="val 2263"/>
                <a:gd name="f174" fmla="val 2017"/>
                <a:gd name="f175" fmla="val 1844"/>
                <a:gd name="f176" fmla="val 1489"/>
                <a:gd name="f177" fmla="val 1711"/>
                <a:gd name="f178" fmla="val 1453"/>
                <a:gd name="f179" fmla="val 1856"/>
                <a:gd name="f180" fmla="val 1693"/>
                <a:gd name="f181" fmla="val 1880"/>
                <a:gd name="f182" fmla="val 1994"/>
                <a:gd name="f183" fmla="val 1771"/>
                <a:gd name="f184" fmla="val 1922"/>
                <a:gd name="f185" fmla="val 1616"/>
                <a:gd name="f186" fmla="val 1531"/>
                <a:gd name="f187" fmla="val 1753"/>
                <a:gd name="f188" fmla="val 1483"/>
                <a:gd name="f189" fmla="val 1633"/>
                <a:gd name="f190" fmla="val 1477"/>
                <a:gd name="f191" fmla="val 1358"/>
                <a:gd name="f192" fmla="val 1381"/>
                <a:gd name="f193" fmla="val 1291"/>
                <a:gd name="f194" fmla="val 1147"/>
                <a:gd name="f195" fmla="val 127"/>
                <a:gd name="f196" fmla="val 200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88" h="2024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0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10"/>
                  </a:lnTo>
                  <a:lnTo>
                    <a:pt x="f37" y="f38"/>
                  </a:lnTo>
                  <a:lnTo>
                    <a:pt x="f36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46" y="f46"/>
                  </a:lnTo>
                  <a:lnTo>
                    <a:pt x="f52" y="f53"/>
                  </a:lnTo>
                  <a:lnTo>
                    <a:pt x="f37" y="f54"/>
                  </a:lnTo>
                  <a:lnTo>
                    <a:pt x="f55" y="f51"/>
                  </a:lnTo>
                  <a:lnTo>
                    <a:pt x="f35" y="f56"/>
                  </a:lnTo>
                  <a:lnTo>
                    <a:pt x="f57" y="f58"/>
                  </a:lnTo>
                  <a:lnTo>
                    <a:pt x="f59" y="f34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23" y="f1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0"/>
                  </a:lnTo>
                  <a:lnTo>
                    <a:pt x="f91" y="f89"/>
                  </a:lnTo>
                  <a:lnTo>
                    <a:pt x="f92" y="f87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6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60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24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2" y="f134"/>
                  </a:lnTo>
                  <a:lnTo>
                    <a:pt x="f135" y="f136"/>
                  </a:lnTo>
                  <a:lnTo>
                    <a:pt x="f137" y="f136"/>
                  </a:lnTo>
                  <a:lnTo>
                    <a:pt x="f138" y="f139"/>
                  </a:lnTo>
                  <a:lnTo>
                    <a:pt x="f130" y="f139"/>
                  </a:lnTo>
                  <a:lnTo>
                    <a:pt x="f140" y="f141"/>
                  </a:lnTo>
                  <a:lnTo>
                    <a:pt x="f100" y="f142"/>
                  </a:lnTo>
                  <a:lnTo>
                    <a:pt x="f143" y="f144"/>
                  </a:lnTo>
                  <a:lnTo>
                    <a:pt x="f145" y="f144"/>
                  </a:lnTo>
                  <a:lnTo>
                    <a:pt x="f146" y="f144"/>
                  </a:lnTo>
                  <a:lnTo>
                    <a:pt x="f147" y="f144"/>
                  </a:lnTo>
                  <a:lnTo>
                    <a:pt x="f148" y="f149"/>
                  </a:lnTo>
                  <a:lnTo>
                    <a:pt x="f150" y="f149"/>
                  </a:lnTo>
                  <a:lnTo>
                    <a:pt x="f126" y="f151"/>
                  </a:lnTo>
                  <a:lnTo>
                    <a:pt x="f152" y="f151"/>
                  </a:lnTo>
                  <a:lnTo>
                    <a:pt x="f153" y="f151"/>
                  </a:lnTo>
                  <a:lnTo>
                    <a:pt x="f154" y="f155"/>
                  </a:lnTo>
                  <a:lnTo>
                    <a:pt x="f156" y="f155"/>
                  </a:lnTo>
                  <a:lnTo>
                    <a:pt x="f157" y="f155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12" y="f162"/>
                  </a:lnTo>
                  <a:lnTo>
                    <a:pt x="f163" y="f164"/>
                  </a:lnTo>
                  <a:lnTo>
                    <a:pt x="f165" y="f80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69"/>
                  </a:lnTo>
                  <a:lnTo>
                    <a:pt x="f171" y="f80"/>
                  </a:lnTo>
                  <a:lnTo>
                    <a:pt x="f172" y="f161"/>
                  </a:lnTo>
                  <a:lnTo>
                    <a:pt x="f173" y="f159"/>
                  </a:lnTo>
                  <a:lnTo>
                    <a:pt x="f121" y="f155"/>
                  </a:lnTo>
                  <a:lnTo>
                    <a:pt x="f174" y="f136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175"/>
                  </a:lnTo>
                  <a:lnTo>
                    <a:pt x="f179" y="f182"/>
                  </a:lnTo>
                  <a:lnTo>
                    <a:pt x="f183" y="f184"/>
                  </a:lnTo>
                  <a:lnTo>
                    <a:pt x="f185" y="f82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9" y="f190"/>
                  </a:lnTo>
                  <a:lnTo>
                    <a:pt x="f191" y="f192"/>
                  </a:lnTo>
                  <a:lnTo>
                    <a:pt x="f27" y="f193"/>
                  </a:lnTo>
                  <a:lnTo>
                    <a:pt x="f194" y="f21"/>
                  </a:lnTo>
                  <a:lnTo>
                    <a:pt x="f195" y="f196"/>
                  </a:lnTo>
                  <a:lnTo>
                    <a:pt x="f1" y="f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AA62AFD4-D1FB-4EEC-B443-BD499752610D}"/>
                </a:ext>
              </a:extLst>
            </p:cNvPr>
            <p:cNvSpPr/>
            <p:nvPr/>
          </p:nvSpPr>
          <p:spPr>
            <a:xfrm>
              <a:off x="2133360" y="464760"/>
              <a:ext cx="3402720" cy="2835720"/>
            </a:xfrm>
            <a:custGeom>
              <a:avLst/>
              <a:gdLst>
                <a:gd name="f0" fmla="val 0"/>
                <a:gd name="f1" fmla="val 2144"/>
                <a:gd name="f2" fmla="val 1787"/>
                <a:gd name="f3" fmla="val 318"/>
                <a:gd name="f4" fmla="val 1078"/>
                <a:gd name="f5" fmla="val 217"/>
                <a:gd name="f6" fmla="val 928"/>
                <a:gd name="f7" fmla="val 102"/>
                <a:gd name="f8" fmla="val 808"/>
                <a:gd name="f9" fmla="val 36"/>
                <a:gd name="f10" fmla="val 742"/>
                <a:gd name="f11" fmla="val 700"/>
                <a:gd name="f12" fmla="val 270"/>
                <a:gd name="f13" fmla="val 958"/>
                <a:gd name="f14" fmla="val 294"/>
                <a:gd name="f15" fmla="val 1006"/>
                <a:gd name="f16" fmla="val 367"/>
                <a:gd name="f17" fmla="val 670"/>
                <a:gd name="f18" fmla="val 379"/>
                <a:gd name="f19" fmla="val 411"/>
                <a:gd name="f20" fmla="val 347"/>
                <a:gd name="f21" fmla="val 118"/>
                <a:gd name="f22" fmla="val 393"/>
                <a:gd name="f23" fmla="val 397"/>
                <a:gd name="f24" fmla="val 357"/>
                <a:gd name="f25" fmla="val 421"/>
                <a:gd name="f26" fmla="val 609"/>
                <a:gd name="f27" fmla="val 385"/>
                <a:gd name="f28" fmla="val 826"/>
                <a:gd name="f29" fmla="val 1036"/>
                <a:gd name="f30" fmla="val 877"/>
                <a:gd name="f31" fmla="val 784"/>
                <a:gd name="f32" fmla="val 1309"/>
                <a:gd name="f33" fmla="val 555"/>
                <a:gd name="f34" fmla="val 1802"/>
                <a:gd name="f35" fmla="val 249"/>
                <a:gd name="f36" fmla="val 2096"/>
                <a:gd name="f37" fmla="val 69"/>
                <a:gd name="f38" fmla="val 1814"/>
                <a:gd name="f39" fmla="val 279"/>
                <a:gd name="f40" fmla="val 1453"/>
                <a:gd name="f41" fmla="val 501"/>
                <a:gd name="f42" fmla="val 1123"/>
                <a:gd name="f43" fmla="val 739"/>
                <a:gd name="f44" fmla="val 898"/>
                <a:gd name="f45" fmla="val 463"/>
                <a:gd name="f46" fmla="val 1084"/>
                <a:gd name="f47" fmla="val 817"/>
                <a:gd name="f48" fmla="val 1193"/>
                <a:gd name="f49" fmla="val 1285"/>
                <a:gd name="f50" fmla="val 1187"/>
                <a:gd name="f51" fmla="val 1916"/>
                <a:gd name="f52" fmla="val 1396"/>
                <a:gd name="f53" fmla="val 1420"/>
                <a:gd name="f54" fmla="val 1408"/>
                <a:gd name="f55" fmla="val 1435"/>
                <a:gd name="f56" fmla="val 1288"/>
                <a:gd name="f57" fmla="val 1219"/>
                <a:gd name="f58" fmla="val 1229"/>
                <a:gd name="f59" fmla="val 799"/>
                <a:gd name="f60" fmla="val 1223"/>
                <a:gd name="f61" fmla="val 505"/>
                <a:gd name="f62" fmla="val 1145"/>
                <a:gd name="f63" fmla="val 733"/>
                <a:gd name="f64" fmla="val 1378"/>
                <a:gd name="f65" fmla="val 1619"/>
                <a:gd name="f66" fmla="val 1009"/>
                <a:gd name="f67" fmla="val 1607"/>
                <a:gd name="f68" fmla="val 673"/>
                <a:gd name="f69" fmla="val 1372"/>
                <a:gd name="f70" fmla="val 415"/>
                <a:gd name="f71" fmla="val 110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44" h="1787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0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11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1" y="f53"/>
                  </a:lnTo>
                  <a:lnTo>
                    <a:pt x="f38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30" y="f65"/>
                  </a:lnTo>
                  <a:lnTo>
                    <a:pt x="f66" y="f2"/>
                  </a:lnTo>
                  <a:lnTo>
                    <a:pt x="f47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7A2DCAE6-E9CF-4FA5-B06D-68F993609D9C}"/>
                </a:ext>
              </a:extLst>
            </p:cNvPr>
            <p:cNvSpPr/>
            <p:nvPr/>
          </p:nvSpPr>
          <p:spPr>
            <a:xfrm>
              <a:off x="4653360" y="2742480"/>
              <a:ext cx="4488840" cy="3754800"/>
            </a:xfrm>
            <a:custGeom>
              <a:avLst/>
              <a:gdLst>
                <a:gd name="f0" fmla="val 360"/>
                <a:gd name="f1" fmla="val 0"/>
                <a:gd name="f2" fmla="val 2828"/>
                <a:gd name="f3" fmla="val 2366"/>
                <a:gd name="f4" fmla="val 2006"/>
                <a:gd name="f5" fmla="val 835"/>
                <a:gd name="f6" fmla="val 1873"/>
                <a:gd name="f7" fmla="val 715"/>
                <a:gd name="f8" fmla="val 1814"/>
                <a:gd name="f9" fmla="val 606"/>
                <a:gd name="f10" fmla="val 1747"/>
                <a:gd name="f11" fmla="val 438"/>
                <a:gd name="f12" fmla="val 1699"/>
                <a:gd name="f13" fmla="val 312"/>
                <a:gd name="f14" fmla="val 1615"/>
                <a:gd name="f15" fmla="val 252"/>
                <a:gd name="f16" fmla="val 1453"/>
                <a:gd name="f17" fmla="val 84"/>
                <a:gd name="f18" fmla="val 1375"/>
                <a:gd name="f19" fmla="val 1345"/>
                <a:gd name="f20" fmla="val 132"/>
                <a:gd name="f21" fmla="val 1369"/>
                <a:gd name="f22" fmla="val 294"/>
                <a:gd name="f23" fmla="val 1513"/>
                <a:gd name="f24" fmla="val 558"/>
                <a:gd name="f25" fmla="val 1381"/>
                <a:gd name="f26" fmla="val 492"/>
                <a:gd name="f27" fmla="val 1201"/>
                <a:gd name="f28" fmla="val 961"/>
                <a:gd name="f29" fmla="val 227"/>
                <a:gd name="f30" fmla="val 955"/>
                <a:gd name="f31" fmla="val 221"/>
                <a:gd name="f32" fmla="val 949"/>
                <a:gd name="f33" fmla="val 215"/>
                <a:gd name="f34" fmla="val 913"/>
                <a:gd name="f35" fmla="val 185"/>
                <a:gd name="f36" fmla="val 877"/>
                <a:gd name="f37" fmla="val 161"/>
                <a:gd name="f38" fmla="val 859"/>
                <a:gd name="f39" fmla="val 156"/>
                <a:gd name="f40" fmla="val 853"/>
                <a:gd name="f41" fmla="val 841"/>
                <a:gd name="f42" fmla="val 167"/>
                <a:gd name="f43" fmla="val 810"/>
                <a:gd name="f44" fmla="val 173"/>
                <a:gd name="f45" fmla="val 768"/>
                <a:gd name="f46" fmla="val 720"/>
                <a:gd name="f47" fmla="val 678"/>
                <a:gd name="f48" fmla="val 637"/>
                <a:gd name="f49" fmla="val 150"/>
                <a:gd name="f50" fmla="val 613"/>
                <a:gd name="f51" fmla="val 144"/>
                <a:gd name="f52" fmla="val 601"/>
                <a:gd name="f53" fmla="val 498"/>
                <a:gd name="f54" fmla="val 480"/>
                <a:gd name="f55" fmla="val 456"/>
                <a:gd name="f56" fmla="val 432"/>
                <a:gd name="f57" fmla="val 379"/>
                <a:gd name="f58" fmla="val 361"/>
                <a:gd name="f59" fmla="val 138"/>
                <a:gd name="f60" fmla="val 342"/>
                <a:gd name="f61" fmla="val 324"/>
                <a:gd name="f62" fmla="val 300"/>
                <a:gd name="f63" fmla="val 246"/>
                <a:gd name="f64" fmla="val 126"/>
                <a:gd name="f65" fmla="val 216"/>
                <a:gd name="f66" fmla="val 120"/>
                <a:gd name="f67" fmla="val 192"/>
                <a:gd name="f68" fmla="val 174"/>
                <a:gd name="f69" fmla="val 114"/>
                <a:gd name="f70" fmla="val 168"/>
                <a:gd name="f71" fmla="val 6"/>
                <a:gd name="f72" fmla="val 240"/>
                <a:gd name="f73" fmla="val 306"/>
                <a:gd name="f74" fmla="val 462"/>
                <a:gd name="f75" fmla="val 607"/>
                <a:gd name="f76" fmla="val 588"/>
                <a:gd name="f77" fmla="val 655"/>
                <a:gd name="f78" fmla="val 672"/>
                <a:gd name="f79" fmla="val 769"/>
                <a:gd name="f80" fmla="val 1177"/>
                <a:gd name="f81" fmla="val 817"/>
                <a:gd name="f82" fmla="val 1249"/>
                <a:gd name="f83" fmla="val 871"/>
                <a:gd name="f84" fmla="val 1117"/>
                <a:gd name="f85" fmla="val 972"/>
                <a:gd name="f86" fmla="val 756"/>
                <a:gd name="f87" fmla="val 919"/>
                <a:gd name="f88" fmla="val 619"/>
                <a:gd name="f89" fmla="val 1111"/>
                <a:gd name="f90" fmla="val 420"/>
                <a:gd name="f91" fmla="val 1214"/>
                <a:gd name="f92" fmla="val 348"/>
                <a:gd name="f93" fmla="val 276"/>
                <a:gd name="f94" fmla="val 1441"/>
                <a:gd name="f95" fmla="val 1471"/>
                <a:gd name="f96" fmla="val 66"/>
                <a:gd name="f97" fmla="val 1465"/>
                <a:gd name="f98" fmla="val 42"/>
                <a:gd name="f99" fmla="val 1519"/>
                <a:gd name="f100" fmla="val 367"/>
                <a:gd name="f101" fmla="val 1585"/>
                <a:gd name="f102" fmla="val 570"/>
                <a:gd name="f103" fmla="val 1591"/>
                <a:gd name="f104" fmla="val 690"/>
                <a:gd name="f105" fmla="val 1664"/>
                <a:gd name="f106" fmla="val 1712"/>
                <a:gd name="f107" fmla="val 1260"/>
                <a:gd name="f108" fmla="val 1694"/>
                <a:gd name="f109" fmla="val 1411"/>
                <a:gd name="f110" fmla="val 1603"/>
                <a:gd name="f111" fmla="val 1537"/>
                <a:gd name="f112" fmla="val 1645"/>
                <a:gd name="f113" fmla="val 1399"/>
                <a:gd name="f114" fmla="val 1387"/>
                <a:gd name="f115" fmla="val 1735"/>
                <a:gd name="f116" fmla="val 1729"/>
                <a:gd name="f117" fmla="val 1567"/>
                <a:gd name="f118" fmla="val 1723"/>
                <a:gd name="f119" fmla="val 1670"/>
                <a:gd name="f120" fmla="val 1802"/>
                <a:gd name="f121" fmla="val 1831"/>
                <a:gd name="f122" fmla="val 1964"/>
                <a:gd name="f123" fmla="val 1957"/>
                <a:gd name="f124" fmla="val 2090"/>
                <a:gd name="f125" fmla="val 2042"/>
                <a:gd name="f126" fmla="val 2229"/>
                <a:gd name="f127" fmla="val 2155"/>
                <a:gd name="f128" fmla="val 2161"/>
                <a:gd name="f129" fmla="val 2295"/>
                <a:gd name="f130" fmla="val 2191"/>
                <a:gd name="f131" fmla="val 2133"/>
                <a:gd name="f132" fmla="val 2215"/>
                <a:gd name="f133" fmla="val 2048"/>
                <a:gd name="f134" fmla="val 2258"/>
                <a:gd name="f135" fmla="val 2270"/>
                <a:gd name="f136" fmla="val 1970"/>
                <a:gd name="f137" fmla="val 2342"/>
                <a:gd name="f138" fmla="val 1868"/>
                <a:gd name="f139" fmla="val 2324"/>
                <a:gd name="f140" fmla="val 1748"/>
                <a:gd name="f141" fmla="val 2233"/>
                <a:gd name="f142" fmla="val 1573"/>
                <a:gd name="f143" fmla="val 2209"/>
                <a:gd name="f144" fmla="val 2294"/>
                <a:gd name="f145" fmla="val 1483"/>
                <a:gd name="f146" fmla="val 2461"/>
                <a:gd name="f147" fmla="val 1651"/>
                <a:gd name="f148" fmla="val 2504"/>
                <a:gd name="f149" fmla="val 2588"/>
                <a:gd name="f150" fmla="val 1688"/>
                <a:gd name="f151" fmla="val 2678"/>
                <a:gd name="f152" fmla="val 1718"/>
                <a:gd name="f153" fmla="val 2720"/>
                <a:gd name="f154" fmla="val 2695"/>
                <a:gd name="f155" fmla="val 1682"/>
                <a:gd name="f156" fmla="val 1627"/>
                <a:gd name="f157" fmla="val 2630"/>
                <a:gd name="f158" fmla="val 1597"/>
                <a:gd name="f159" fmla="val 1543"/>
                <a:gd name="f160" fmla="val 2618"/>
                <a:gd name="f161" fmla="val 2576"/>
                <a:gd name="f162" fmla="val 2510"/>
                <a:gd name="f163" fmla="val 1357"/>
                <a:gd name="f164" fmla="val 1351"/>
                <a:gd name="f165" fmla="val 2552"/>
                <a:gd name="f166" fmla="val 1315"/>
                <a:gd name="f167" fmla="val 2354"/>
                <a:gd name="f168" fmla="val 1184"/>
                <a:gd name="f169" fmla="val 2252"/>
                <a:gd name="f170" fmla="val 1123"/>
                <a:gd name="f171" fmla="val 2173"/>
                <a:gd name="f172" fmla="val 1009"/>
                <a:gd name="f173" fmla="val 2102"/>
                <a:gd name="f174" fmla="val 931"/>
                <a:gd name="f175" fmla="val 2108"/>
                <a:gd name="f176" fmla="val 2114"/>
                <a:gd name="f177" fmla="val 925"/>
                <a:gd name="f178" fmla="val 2137"/>
                <a:gd name="f179" fmla="val 907"/>
                <a:gd name="f180" fmla="val 2167"/>
                <a:gd name="f181" fmla="val 883"/>
                <a:gd name="f182" fmla="val 2197"/>
                <a:gd name="f183" fmla="val 2240"/>
                <a:gd name="f184" fmla="val 2300"/>
                <a:gd name="f185" fmla="val 829"/>
                <a:gd name="f186" fmla="val 2348"/>
                <a:gd name="f187" fmla="val 799"/>
                <a:gd name="f188" fmla="val 793"/>
                <a:gd name="f189" fmla="val 2372"/>
                <a:gd name="f190" fmla="val 787"/>
                <a:gd name="f191" fmla="val 528"/>
                <a:gd name="f192" fmla="val 2078"/>
                <a:gd name="f193" fmla="val 86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28" h="2366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0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7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2"/>
                  </a:lnTo>
                  <a:lnTo>
                    <a:pt x="f46" y="f37"/>
                  </a:lnTo>
                  <a:lnTo>
                    <a:pt x="f47" y="f39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37"/>
                  </a:lnTo>
                  <a:lnTo>
                    <a:pt x="f26" y="f37"/>
                  </a:lnTo>
                  <a:lnTo>
                    <a:pt x="f54" y="f39"/>
                  </a:lnTo>
                  <a:lnTo>
                    <a:pt x="f55" y="f39"/>
                  </a:lnTo>
                  <a:lnTo>
                    <a:pt x="f56" y="f49"/>
                  </a:lnTo>
                  <a:lnTo>
                    <a:pt x="f57" y="f51"/>
                  </a:lnTo>
                  <a:lnTo>
                    <a:pt x="f58" y="f59"/>
                  </a:lnTo>
                  <a:lnTo>
                    <a:pt x="f60" y="f59"/>
                  </a:lnTo>
                  <a:lnTo>
                    <a:pt x="f61" y="f59"/>
                  </a:lnTo>
                  <a:lnTo>
                    <a:pt x="f62" y="f2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6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66"/>
                  </a:lnTo>
                  <a:lnTo>
                    <a:pt x="f65" y="f72"/>
                  </a:lnTo>
                  <a:lnTo>
                    <a:pt x="f73" y="f22"/>
                  </a:lnTo>
                  <a:lnTo>
                    <a:pt x="f54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32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40"/>
                  </a:lnTo>
                  <a:lnTo>
                    <a:pt x="f85" y="f83"/>
                  </a:lnTo>
                  <a:lnTo>
                    <a:pt x="f86" y="f87"/>
                  </a:lnTo>
                  <a:lnTo>
                    <a:pt x="f88" y="f28"/>
                  </a:lnTo>
                  <a:lnTo>
                    <a:pt x="f26" y="f89"/>
                  </a:lnTo>
                  <a:lnTo>
                    <a:pt x="f90" y="f91"/>
                  </a:lnTo>
                  <a:lnTo>
                    <a:pt x="f92" y="f19"/>
                  </a:lnTo>
                  <a:lnTo>
                    <a:pt x="f93" y="f94"/>
                  </a:lnTo>
                  <a:lnTo>
                    <a:pt x="f67" y="f95"/>
                  </a:lnTo>
                  <a:lnTo>
                    <a:pt x="f96" y="f97"/>
                  </a:lnTo>
                  <a:lnTo>
                    <a:pt x="f98" y="f94"/>
                  </a:lnTo>
                  <a:lnTo>
                    <a:pt x="f1" y="f95"/>
                  </a:lnTo>
                  <a:lnTo>
                    <a:pt x="f64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32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99" y="f111"/>
                  </a:lnTo>
                  <a:lnTo>
                    <a:pt x="f112" y="f113"/>
                  </a:lnTo>
                  <a:lnTo>
                    <a:pt x="f12" y="f114"/>
                  </a:lnTo>
                  <a:lnTo>
                    <a:pt x="f115" y="f23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18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3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25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141" y="f142"/>
                  </a:lnTo>
                  <a:lnTo>
                    <a:pt x="f143" y="f16"/>
                  </a:lnTo>
                  <a:lnTo>
                    <a:pt x="f143" y="f19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7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06"/>
                  </a:lnTo>
                  <a:lnTo>
                    <a:pt x="f154" y="f155"/>
                  </a:lnTo>
                  <a:lnTo>
                    <a:pt x="f151" y="f156"/>
                  </a:lnTo>
                  <a:lnTo>
                    <a:pt x="f157" y="f158"/>
                  </a:lnTo>
                  <a:lnTo>
                    <a:pt x="f149" y="f159"/>
                  </a:lnTo>
                  <a:lnTo>
                    <a:pt x="f160" y="f145"/>
                  </a:lnTo>
                  <a:lnTo>
                    <a:pt x="f161" y="f113"/>
                  </a:lnTo>
                  <a:lnTo>
                    <a:pt x="f162" y="f163"/>
                  </a:lnTo>
                  <a:lnTo>
                    <a:pt x="f161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175" y="f174"/>
                  </a:lnTo>
                  <a:lnTo>
                    <a:pt x="f176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82" y="f36"/>
                  </a:lnTo>
                  <a:lnTo>
                    <a:pt x="f132" y="f83"/>
                  </a:lnTo>
                  <a:lnTo>
                    <a:pt x="f183" y="f38"/>
                  </a:lnTo>
                  <a:lnTo>
                    <a:pt x="f184" y="f185"/>
                  </a:lnTo>
                  <a:lnTo>
                    <a:pt x="f139" y="f81"/>
                  </a:lnTo>
                  <a:lnTo>
                    <a:pt x="f186" y="f187"/>
                  </a:lnTo>
                  <a:lnTo>
                    <a:pt x="f3" y="f188"/>
                  </a:lnTo>
                  <a:lnTo>
                    <a:pt x="f189" y="f190"/>
                  </a:lnTo>
                  <a:lnTo>
                    <a:pt x="f2" y="f76"/>
                  </a:lnTo>
                  <a:lnTo>
                    <a:pt x="f2" y="f191"/>
                  </a:lnTo>
                  <a:lnTo>
                    <a:pt x="f192" y="f19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6B15E72D-378E-43C2-8F04-DDDF13719148}"/>
                </a:ext>
              </a:extLst>
            </p:cNvPr>
            <p:cNvSpPr/>
            <p:nvPr/>
          </p:nvSpPr>
          <p:spPr>
            <a:xfrm>
              <a:off x="5015520" y="2951640"/>
              <a:ext cx="3431520" cy="3069000"/>
            </a:xfrm>
            <a:custGeom>
              <a:avLst/>
              <a:gdLst>
                <a:gd name="f0" fmla="val 0"/>
                <a:gd name="f1" fmla="val 2153"/>
                <a:gd name="f2" fmla="val 1930"/>
                <a:gd name="f3" fmla="val 1842"/>
                <a:gd name="f4" fmla="val 851"/>
                <a:gd name="f5" fmla="val 1937"/>
                <a:gd name="f6" fmla="val 1019"/>
                <a:gd name="f7" fmla="val 2051"/>
                <a:gd name="f8" fmla="val 1168"/>
                <a:gd name="f9" fmla="val 2117"/>
                <a:gd name="f10" fmla="val 1246"/>
                <a:gd name="f11" fmla="val 1294"/>
                <a:gd name="f12" fmla="val 1889"/>
                <a:gd name="f13" fmla="val 977"/>
                <a:gd name="f14" fmla="val 1860"/>
                <a:gd name="f15" fmla="val 929"/>
                <a:gd name="f16" fmla="val 1782"/>
                <a:gd name="f17" fmla="val 1240"/>
                <a:gd name="f18" fmla="val 1770"/>
                <a:gd name="f19" fmla="val 1486"/>
                <a:gd name="f20" fmla="val 1818"/>
                <a:gd name="f21" fmla="val 1906"/>
                <a:gd name="f22" fmla="val 1788"/>
                <a:gd name="f23" fmla="val 1746"/>
                <a:gd name="f24" fmla="val 1534"/>
                <a:gd name="f25" fmla="val 1728"/>
                <a:gd name="f26" fmla="val 1288"/>
                <a:gd name="f27" fmla="val 1764"/>
                <a:gd name="f28" fmla="val 1085"/>
                <a:gd name="f29" fmla="val 875"/>
                <a:gd name="f30" fmla="val 1268"/>
                <a:gd name="f31" fmla="val 1007"/>
                <a:gd name="f32" fmla="val 825"/>
                <a:gd name="f33" fmla="val 1132"/>
                <a:gd name="f34" fmla="val 323"/>
                <a:gd name="f35" fmla="val 1312"/>
                <a:gd name="f36" fmla="val 18"/>
                <a:gd name="f37" fmla="val 1420"/>
                <a:gd name="f38" fmla="val 311"/>
                <a:gd name="f39" fmla="val 1282"/>
                <a:gd name="f40" fmla="val 682"/>
                <a:gd name="f41" fmla="val 1144"/>
                <a:gd name="f42" fmla="val 1022"/>
                <a:gd name="f43" fmla="val 1037"/>
                <a:gd name="f44" fmla="val 1411"/>
                <a:gd name="f45" fmla="val 1692"/>
                <a:gd name="f46" fmla="val 815"/>
                <a:gd name="f47" fmla="val 1333"/>
                <a:gd name="f48" fmla="val 623"/>
                <a:gd name="f49" fmla="val 861"/>
                <a:gd name="f50" fmla="val 515"/>
                <a:gd name="f51" fmla="val 227"/>
                <a:gd name="f52" fmla="val 161"/>
                <a:gd name="f53" fmla="val 83"/>
                <a:gd name="f54" fmla="val 329"/>
                <a:gd name="f55" fmla="val 179"/>
                <a:gd name="f56" fmla="val 712"/>
                <a:gd name="f57" fmla="val 383"/>
                <a:gd name="f58" fmla="val 933"/>
                <a:gd name="f59" fmla="val 491"/>
                <a:gd name="f60" fmla="val 1351"/>
                <a:gd name="f61" fmla="val 593"/>
                <a:gd name="f62" fmla="val 1650"/>
                <a:gd name="f63" fmla="val 743"/>
                <a:gd name="f64" fmla="val 1423"/>
                <a:gd name="f65" fmla="val 461"/>
                <a:gd name="f66" fmla="val 1286"/>
                <a:gd name="f67" fmla="val 191"/>
                <a:gd name="f68" fmla="val 1154"/>
                <a:gd name="f69" fmla="val 1339"/>
                <a:gd name="f70" fmla="val 215"/>
                <a:gd name="f71" fmla="val 1489"/>
                <a:gd name="f72" fmla="val 485"/>
                <a:gd name="f73" fmla="val 80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53" h="1930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1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15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0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0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3" y="f7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21" name="Segnaposto titolo 20">
            <a:extLst>
              <a:ext uri="{FF2B5EF4-FFF2-40B4-BE49-F238E27FC236}">
                <a16:creationId xmlns:a16="http://schemas.microsoft.com/office/drawing/2014/main" id="{DBFF5A36-E0E9-464F-A643-B75A877AE2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6839" y="414360"/>
            <a:ext cx="8226360" cy="114012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D1912D43-DD19-496A-B2F0-72FC67F22B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6839" y="1851119"/>
            <a:ext cx="8226360" cy="3977279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400" b="1" i="0" u="none" strike="noStrike" baseline="0">
          <a:ln>
            <a:noFill/>
          </a:ln>
          <a:solidFill>
            <a:srgbClr val="FEEC94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B5F03"/>
            </a:gs>
            <a:gs pos="100000">
              <a:srgbClr val="9933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1A945D31-C4E8-44CA-B911-4A44C0956E29}"/>
              </a:ext>
            </a:extLst>
          </p:cNvPr>
          <p:cNvGrpSpPr/>
          <p:nvPr/>
        </p:nvGrpSpPr>
        <p:grpSpPr>
          <a:xfrm>
            <a:off x="0" y="0"/>
            <a:ext cx="9142560" cy="6932159"/>
            <a:chOff x="0" y="0"/>
            <a:chExt cx="9142560" cy="6932159"/>
          </a:xfrm>
        </p:grpSpPr>
        <p:sp>
          <p:nvSpPr>
            <p:cNvPr id="3" name="Figura a mano libera: forma 2">
              <a:extLst>
                <a:ext uri="{FF2B5EF4-FFF2-40B4-BE49-F238E27FC236}">
                  <a16:creationId xmlns:a16="http://schemas.microsoft.com/office/drawing/2014/main" id="{CC4428E5-FACF-45D0-80BB-471845F185E9}"/>
                </a:ext>
              </a:extLst>
            </p:cNvPr>
            <p:cNvSpPr/>
            <p:nvPr/>
          </p:nvSpPr>
          <p:spPr>
            <a:xfrm>
              <a:off x="0" y="3504239"/>
              <a:ext cx="3991679" cy="3126239"/>
            </a:xfrm>
            <a:custGeom>
              <a:avLst/>
              <a:gdLst>
                <a:gd name="f0" fmla="val 360"/>
                <a:gd name="f1" fmla="val 0"/>
                <a:gd name="f2" fmla="val 2515"/>
                <a:gd name="f3" fmla="val 1970"/>
                <a:gd name="f4" fmla="val 624"/>
                <a:gd name="f5" fmla="val 1778"/>
                <a:gd name="f6" fmla="val 744"/>
                <a:gd name="f7" fmla="val 1669"/>
                <a:gd name="f8" fmla="val 834"/>
                <a:gd name="f9" fmla="val 1627"/>
                <a:gd name="f10" fmla="val 852"/>
                <a:gd name="f11" fmla="val 1400"/>
                <a:gd name="f12" fmla="val 1225"/>
                <a:gd name="f13" fmla="val 876"/>
                <a:gd name="f14" fmla="val 1171"/>
                <a:gd name="f15" fmla="val 901"/>
                <a:gd name="f16" fmla="val 1268"/>
                <a:gd name="f17" fmla="val 979"/>
                <a:gd name="f18" fmla="val 1370"/>
                <a:gd name="f19" fmla="val 1116"/>
                <a:gd name="f20" fmla="val 1519"/>
                <a:gd name="f21" fmla="val 1231"/>
                <a:gd name="f22" fmla="val 1621"/>
                <a:gd name="f23" fmla="val 1353"/>
                <a:gd name="f24" fmla="val 1632"/>
                <a:gd name="f25" fmla="val 1471"/>
                <a:gd name="f26" fmla="val 1693"/>
                <a:gd name="f27" fmla="val 1664"/>
                <a:gd name="f28" fmla="val 1659"/>
                <a:gd name="f29" fmla="val 1819"/>
                <a:gd name="f30" fmla="val 1678"/>
                <a:gd name="f31" fmla="val 1975"/>
                <a:gd name="f32" fmla="val 1893"/>
                <a:gd name="f33" fmla="val 1513"/>
                <a:gd name="f34" fmla="val 1920"/>
                <a:gd name="f35" fmla="val 1385"/>
                <a:gd name="f36" fmla="val 1874"/>
                <a:gd name="f37" fmla="val 1285"/>
                <a:gd name="f38" fmla="val 1865"/>
                <a:gd name="f39" fmla="val 1129"/>
                <a:gd name="f40" fmla="val 1783"/>
                <a:gd name="f41" fmla="val 967"/>
                <a:gd name="f42" fmla="val 1527"/>
                <a:gd name="f43" fmla="val 891"/>
                <a:gd name="f44" fmla="val 1289"/>
                <a:gd name="f45" fmla="val 873"/>
                <a:gd name="f46" fmla="val 1393"/>
                <a:gd name="f47" fmla="val 781"/>
                <a:gd name="f48" fmla="val 1549"/>
                <a:gd name="f49" fmla="val 745"/>
                <a:gd name="f50" fmla="val 1620"/>
                <a:gd name="f51" fmla="val 738"/>
                <a:gd name="f52" fmla="val 1753"/>
                <a:gd name="f53" fmla="val 732"/>
                <a:gd name="f54" fmla="val 1933"/>
                <a:gd name="f55" fmla="val 720"/>
                <a:gd name="f56" fmla="val 2107"/>
                <a:gd name="f57" fmla="val 618"/>
                <a:gd name="f58" fmla="val 2227"/>
                <a:gd name="f59" fmla="val 516"/>
                <a:gd name="f60" fmla="val 2377"/>
                <a:gd name="f61" fmla="val 438"/>
                <a:gd name="f62" fmla="val 337"/>
                <a:gd name="f63" fmla="val 2420"/>
                <a:gd name="f64" fmla="val 343"/>
                <a:gd name="f65" fmla="val 2191"/>
                <a:gd name="f66" fmla="val 2077"/>
                <a:gd name="f67" fmla="val 331"/>
                <a:gd name="f68" fmla="val 2053"/>
                <a:gd name="f69" fmla="val 301"/>
                <a:gd name="f70" fmla="val 1951"/>
                <a:gd name="f71" fmla="val 1795"/>
                <a:gd name="f72" fmla="val 259"/>
                <a:gd name="f73" fmla="val 1645"/>
                <a:gd name="f74" fmla="val 289"/>
                <a:gd name="f75" fmla="val 1447"/>
                <a:gd name="f76" fmla="val 372"/>
                <a:gd name="f77" fmla="val 1297"/>
                <a:gd name="f78" fmla="val 408"/>
                <a:gd name="f79" fmla="val 1153"/>
                <a:gd name="f80" fmla="val 414"/>
                <a:gd name="f81" fmla="val 1308"/>
                <a:gd name="f82" fmla="val 1465"/>
                <a:gd name="f83" fmla="val 198"/>
                <a:gd name="f84" fmla="val 1453"/>
                <a:gd name="f85" fmla="val 168"/>
                <a:gd name="f86" fmla="val 102"/>
                <a:gd name="f87" fmla="val 1477"/>
                <a:gd name="f88" fmla="val 36"/>
                <a:gd name="f89" fmla="val 1417"/>
                <a:gd name="f90" fmla="val 24"/>
                <a:gd name="f91" fmla="val 1356"/>
                <a:gd name="f92" fmla="val 42"/>
                <a:gd name="f93" fmla="val 1189"/>
                <a:gd name="f94" fmla="val 1098"/>
                <a:gd name="f95" fmla="val 144"/>
                <a:gd name="f96" fmla="val 1026"/>
                <a:gd name="f97" fmla="val 991"/>
                <a:gd name="f98" fmla="val 889"/>
                <a:gd name="f99" fmla="val 726"/>
                <a:gd name="f100" fmla="val 480"/>
                <a:gd name="f101" fmla="val 649"/>
                <a:gd name="f102" fmla="val 540"/>
                <a:gd name="f103" fmla="val 643"/>
                <a:gd name="f104" fmla="val 637"/>
                <a:gd name="f105" fmla="val 534"/>
                <a:gd name="f106" fmla="val 600"/>
                <a:gd name="f107" fmla="val 564"/>
                <a:gd name="f108" fmla="val 492"/>
                <a:gd name="f109" fmla="val 552"/>
                <a:gd name="f110" fmla="val 486"/>
                <a:gd name="f111" fmla="val 474"/>
                <a:gd name="f112" fmla="val 528"/>
                <a:gd name="f113" fmla="val 462"/>
                <a:gd name="f114" fmla="val 504"/>
                <a:gd name="f115" fmla="val 444"/>
                <a:gd name="f116" fmla="val 426"/>
                <a:gd name="f117" fmla="val 415"/>
                <a:gd name="f118" fmla="val 390"/>
                <a:gd name="f119" fmla="val 385"/>
                <a:gd name="f120" fmla="val 366"/>
                <a:gd name="f121" fmla="val 192"/>
                <a:gd name="f122" fmla="val 234"/>
                <a:gd name="f123" fmla="val 210"/>
                <a:gd name="f124" fmla="val 307"/>
                <a:gd name="f125" fmla="val 570"/>
                <a:gd name="f126" fmla="val 558"/>
                <a:gd name="f127" fmla="val 324"/>
                <a:gd name="f128" fmla="val 787"/>
                <a:gd name="f129" fmla="val 318"/>
                <a:gd name="f130" fmla="val 258"/>
                <a:gd name="f131" fmla="val 811"/>
                <a:gd name="f132" fmla="val 127"/>
                <a:gd name="f133" fmla="val 853"/>
                <a:gd name="f134" fmla="val 1165"/>
                <a:gd name="f135" fmla="val 78"/>
                <a:gd name="f136" fmla="val 1147"/>
                <a:gd name="f137" fmla="val 1015"/>
                <a:gd name="f138" fmla="val 336"/>
                <a:gd name="f139" fmla="val 1117"/>
                <a:gd name="f140" fmla="val 222"/>
                <a:gd name="f141" fmla="val 1262"/>
                <a:gd name="f142" fmla="val 145"/>
                <a:gd name="f143" fmla="val 139"/>
                <a:gd name="f144" fmla="val 1459"/>
                <a:gd name="f145" fmla="val 133"/>
                <a:gd name="f146" fmla="val 1495"/>
                <a:gd name="f147" fmla="val 90"/>
                <a:gd name="f148" fmla="val 1507"/>
                <a:gd name="f149" fmla="val 84"/>
                <a:gd name="f150" fmla="val 1531"/>
                <a:gd name="f151" fmla="val 96"/>
                <a:gd name="f152" fmla="val 1537"/>
                <a:gd name="f153" fmla="val 114"/>
                <a:gd name="f154" fmla="val 1567"/>
                <a:gd name="f155" fmla="val 1597"/>
                <a:gd name="f156" fmla="val 1633"/>
                <a:gd name="f157" fmla="val 150"/>
                <a:gd name="f158" fmla="val 1663"/>
                <a:gd name="f159" fmla="val 156"/>
                <a:gd name="f160" fmla="val 162"/>
                <a:gd name="f161" fmla="val 1717"/>
                <a:gd name="f162" fmla="val 1723"/>
                <a:gd name="f163" fmla="val 216"/>
                <a:gd name="f164" fmla="val 1796"/>
                <a:gd name="f165" fmla="val 1802"/>
                <a:gd name="f166" fmla="val 1814"/>
                <a:gd name="f167" fmla="val 228"/>
                <a:gd name="f168" fmla="val 1850"/>
                <a:gd name="f169" fmla="val 1886"/>
                <a:gd name="f170" fmla="val 240"/>
                <a:gd name="f171" fmla="val 1904"/>
                <a:gd name="f172" fmla="val 1916"/>
                <a:gd name="f173" fmla="val 246"/>
                <a:gd name="f174" fmla="val 1922"/>
                <a:gd name="f175" fmla="val 252"/>
                <a:gd name="f176" fmla="val 193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15" h="1970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8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24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" y="f62"/>
                  </a:lnTo>
                  <a:lnTo>
                    <a:pt x="f63" y="f64"/>
                  </a:lnTo>
                  <a:lnTo>
                    <a:pt x="f65" y="f64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79" y="f80"/>
                  </a:lnTo>
                  <a:lnTo>
                    <a:pt x="f81" y="f62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2" y="f86"/>
                  </a:lnTo>
                  <a:lnTo>
                    <a:pt x="f87" y="f88"/>
                  </a:lnTo>
                  <a:lnTo>
                    <a:pt x="f84" y="f1"/>
                  </a:lnTo>
                  <a:lnTo>
                    <a:pt x="f89" y="f90"/>
                  </a:lnTo>
                  <a:lnTo>
                    <a:pt x="f91" y="f92"/>
                  </a:lnTo>
                  <a:lnTo>
                    <a:pt x="f93" y="f86"/>
                  </a:lnTo>
                  <a:lnTo>
                    <a:pt x="f94" y="f95"/>
                  </a:lnTo>
                  <a:lnTo>
                    <a:pt x="f96" y="f95"/>
                  </a:lnTo>
                  <a:lnTo>
                    <a:pt x="f97" y="f85"/>
                  </a:lnTo>
                  <a:lnTo>
                    <a:pt x="f98" y="f67"/>
                  </a:lnTo>
                  <a:lnTo>
                    <a:pt x="f10" y="f7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2"/>
                  </a:lnTo>
                  <a:lnTo>
                    <a:pt x="f104" y="f105"/>
                  </a:lnTo>
                  <a:lnTo>
                    <a:pt x="f106" y="f59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02" y="f111"/>
                  </a:lnTo>
                  <a:lnTo>
                    <a:pt x="f112" y="f113"/>
                  </a:lnTo>
                  <a:lnTo>
                    <a:pt x="f114" y="f115"/>
                  </a:lnTo>
                  <a:lnTo>
                    <a:pt x="f111" y="f116"/>
                  </a:lnTo>
                  <a:lnTo>
                    <a:pt x="f115" y="f78"/>
                  </a:lnTo>
                  <a:lnTo>
                    <a:pt x="f117" y="f118"/>
                  </a:lnTo>
                  <a:lnTo>
                    <a:pt x="f119" y="f76"/>
                  </a:lnTo>
                  <a:lnTo>
                    <a:pt x="f120" y="f120"/>
                  </a:lnTo>
                  <a:lnTo>
                    <a:pt x="f0" y="f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07"/>
                  </a:lnTo>
                  <a:lnTo>
                    <a:pt x="f126" y="f57"/>
                  </a:lnTo>
                  <a:lnTo>
                    <a:pt x="f115" y="f53"/>
                  </a:lnTo>
                  <a:lnTo>
                    <a:pt x="f127" y="f128"/>
                  </a:lnTo>
                  <a:lnTo>
                    <a:pt x="f129" y="f128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" y="f15"/>
                  </a:lnTo>
                  <a:lnTo>
                    <a:pt x="f1" y="f134"/>
                  </a:lnTo>
                  <a:lnTo>
                    <a:pt x="f135" y="f136"/>
                  </a:lnTo>
                  <a:lnTo>
                    <a:pt x="f76" y="f137"/>
                  </a:lnTo>
                  <a:lnTo>
                    <a:pt x="f138" y="f139"/>
                  </a:lnTo>
                  <a:lnTo>
                    <a:pt x="f140" y="f141"/>
                  </a:lnTo>
                  <a:lnTo>
                    <a:pt x="f142" y="f84"/>
                  </a:lnTo>
                  <a:lnTo>
                    <a:pt x="f143" y="f144"/>
                  </a:lnTo>
                  <a:lnTo>
                    <a:pt x="f145" y="f82"/>
                  </a:lnTo>
                  <a:lnTo>
                    <a:pt x="f86" y="f146"/>
                  </a:lnTo>
                  <a:lnTo>
                    <a:pt x="f147" y="f148"/>
                  </a:lnTo>
                  <a:lnTo>
                    <a:pt x="f149" y="f20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48"/>
                  </a:lnTo>
                  <a:lnTo>
                    <a:pt x="f132" y="f154"/>
                  </a:lnTo>
                  <a:lnTo>
                    <a:pt x="f143" y="f155"/>
                  </a:lnTo>
                  <a:lnTo>
                    <a:pt x="f142" y="f156"/>
                  </a:lnTo>
                  <a:lnTo>
                    <a:pt x="f157" y="f158"/>
                  </a:lnTo>
                  <a:lnTo>
                    <a:pt x="f159" y="f26"/>
                  </a:lnTo>
                  <a:lnTo>
                    <a:pt x="f160" y="f161"/>
                  </a:lnTo>
                  <a:lnTo>
                    <a:pt x="f160" y="f162"/>
                  </a:lnTo>
                  <a:lnTo>
                    <a:pt x="f163" y="f164"/>
                  </a:lnTo>
                  <a:lnTo>
                    <a:pt x="f163" y="f165"/>
                  </a:lnTo>
                  <a:lnTo>
                    <a:pt x="f140" y="f166"/>
                  </a:lnTo>
                  <a:lnTo>
                    <a:pt x="f167" y="f168"/>
                  </a:lnTo>
                  <a:lnTo>
                    <a:pt x="f122" y="f169"/>
                  </a:lnTo>
                  <a:lnTo>
                    <a:pt x="f170" y="f171"/>
                  </a:lnTo>
                  <a:lnTo>
                    <a:pt x="f170" y="f172"/>
                  </a:lnTo>
                  <a:lnTo>
                    <a:pt x="f173" y="f174"/>
                  </a:lnTo>
                  <a:lnTo>
                    <a:pt x="f175" y="f176"/>
                  </a:lnTo>
                  <a:lnTo>
                    <a:pt x="f130" y="f3"/>
                  </a:lnTo>
                  <a:lnTo>
                    <a:pt x="f61" y="f3"/>
                  </a:lnTo>
                  <a:lnTo>
                    <a:pt x="f113" y="f174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CD4E2C51-02EE-4095-9150-D9F85C11BCBF}"/>
                </a:ext>
              </a:extLst>
            </p:cNvPr>
            <p:cNvSpPr/>
            <p:nvPr/>
          </p:nvSpPr>
          <p:spPr>
            <a:xfrm>
              <a:off x="0" y="3961440"/>
              <a:ext cx="3351960" cy="2545560"/>
            </a:xfrm>
            <a:custGeom>
              <a:avLst/>
              <a:gdLst>
                <a:gd name="f0" fmla="val 0"/>
                <a:gd name="f1" fmla="val 2123"/>
                <a:gd name="f2" fmla="val 1696"/>
                <a:gd name="f3" fmla="val 580"/>
                <a:gd name="f4" fmla="val 1043"/>
                <a:gd name="f5" fmla="val 544"/>
                <a:gd name="f6" fmla="val 683"/>
                <a:gd name="f7" fmla="val 670"/>
                <a:gd name="f8" fmla="val 395"/>
                <a:gd name="f9" fmla="val 927"/>
                <a:gd name="f10" fmla="val 587"/>
                <a:gd name="f11" fmla="val 1214"/>
                <a:gd name="f12" fmla="val 869"/>
                <a:gd name="f13" fmla="val 1483"/>
                <a:gd name="f14" fmla="val 1109"/>
                <a:gd name="f15" fmla="val 1800"/>
                <a:gd name="f16" fmla="val 1360"/>
                <a:gd name="f17" fmla="val 1883"/>
                <a:gd name="f18" fmla="val 1414"/>
                <a:gd name="f19" fmla="val 1836"/>
                <a:gd name="f20" fmla="val 1354"/>
                <a:gd name="f21" fmla="val 1411"/>
                <a:gd name="f22" fmla="val 1001"/>
                <a:gd name="f23" fmla="val 1088"/>
                <a:gd name="f24" fmla="val 723"/>
                <a:gd name="f25" fmla="val 329"/>
                <a:gd name="f26" fmla="val 999"/>
                <a:gd name="f27" fmla="val 311"/>
                <a:gd name="f28" fmla="val 1286"/>
                <a:gd name="f29" fmla="val 317"/>
                <a:gd name="f30" fmla="val 1614"/>
                <a:gd name="f31" fmla="val 269"/>
                <a:gd name="f32" fmla="val 197"/>
                <a:gd name="f33" fmla="val 2075"/>
                <a:gd name="f34" fmla="val 173"/>
                <a:gd name="f35" fmla="val 1543"/>
                <a:gd name="f36" fmla="val 257"/>
                <a:gd name="f37" fmla="val 1208"/>
                <a:gd name="f38" fmla="val 275"/>
                <a:gd name="f39" fmla="val 759"/>
                <a:gd name="f40" fmla="val 819"/>
                <a:gd name="f41" fmla="val 227"/>
                <a:gd name="f42" fmla="val 1142"/>
                <a:gd name="f43" fmla="val 30"/>
                <a:gd name="f44" fmla="val 1010"/>
                <a:gd name="f45" fmla="val 84"/>
                <a:gd name="f46" fmla="val 855"/>
                <a:gd name="f47" fmla="val 191"/>
                <a:gd name="f48" fmla="val 281"/>
                <a:gd name="f49" fmla="val 634"/>
                <a:gd name="f50" fmla="val 359"/>
                <a:gd name="f51" fmla="val 305"/>
                <a:gd name="f52" fmla="val 725"/>
                <a:gd name="f53" fmla="val 731"/>
                <a:gd name="f54" fmla="val 767"/>
                <a:gd name="f55" fmla="val 299"/>
                <a:gd name="f56" fmla="val 635"/>
                <a:gd name="f57" fmla="val 592"/>
                <a:gd name="f58" fmla="val 431"/>
                <a:gd name="f59" fmla="val 508"/>
                <a:gd name="f60" fmla="val 671"/>
                <a:gd name="f61" fmla="val 526"/>
                <a:gd name="f62" fmla="val 995"/>
                <a:gd name="f63" fmla="val 460"/>
                <a:gd name="f64" fmla="val 1168"/>
                <a:gd name="f65" fmla="val 1480"/>
                <a:gd name="f66" fmla="val 323"/>
                <a:gd name="f67" fmla="val 347"/>
                <a:gd name="f68" fmla="val 155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23" h="169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6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6"/>
                  </a:lnTo>
                  <a:lnTo>
                    <a:pt x="f40" y="f41"/>
                  </a:lnTo>
                  <a:lnTo>
                    <a:pt x="f42" y="f0"/>
                  </a:lnTo>
                  <a:lnTo>
                    <a:pt x="f23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7" y="f48"/>
                  </a:lnTo>
                  <a:lnTo>
                    <a:pt x="f49" y="f50"/>
                  </a:lnTo>
                  <a:lnTo>
                    <a:pt x="f51" y="f10"/>
                  </a:lnTo>
                  <a:lnTo>
                    <a:pt x="f0" y="f52"/>
                  </a:lnTo>
                  <a:lnTo>
                    <a:pt x="f0" y="f53"/>
                  </a:lnTo>
                  <a:lnTo>
                    <a:pt x="f0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25" y="f65"/>
                  </a:lnTo>
                  <a:lnTo>
                    <a:pt x="f66" y="f2"/>
                  </a:lnTo>
                  <a:lnTo>
                    <a:pt x="f25" y="f2"/>
                  </a:lnTo>
                  <a:lnTo>
                    <a:pt x="f67" y="f68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142F45EA-8D69-45DD-8691-2EF69EBA6758}"/>
                </a:ext>
              </a:extLst>
            </p:cNvPr>
            <p:cNvSpPr/>
            <p:nvPr/>
          </p:nvSpPr>
          <p:spPr>
            <a:xfrm>
              <a:off x="3320279" y="5131080"/>
              <a:ext cx="5821920" cy="1496160"/>
            </a:xfrm>
            <a:custGeom>
              <a:avLst/>
              <a:gdLst>
                <a:gd name="f0" fmla="val 0"/>
                <a:gd name="f1" fmla="val 3668"/>
                <a:gd name="f2" fmla="val 943"/>
                <a:gd name="f3" fmla="val 3482"/>
                <a:gd name="f4" fmla="val 300"/>
                <a:gd name="f5" fmla="val 3338"/>
                <a:gd name="f6" fmla="val 288"/>
                <a:gd name="f7" fmla="val 3320"/>
                <a:gd name="f8" fmla="val 264"/>
                <a:gd name="f9" fmla="val 3194"/>
                <a:gd name="f10" fmla="val 258"/>
                <a:gd name="f11" fmla="val 3019"/>
                <a:gd name="f12" fmla="val 216"/>
                <a:gd name="f13" fmla="val 2816"/>
                <a:gd name="f14" fmla="val 234"/>
                <a:gd name="f15" fmla="val 2533"/>
                <a:gd name="f16" fmla="val 2330"/>
                <a:gd name="f17" fmla="val 306"/>
                <a:gd name="f18" fmla="val 2149"/>
                <a:gd name="f19" fmla="val 312"/>
                <a:gd name="f20" fmla="val 2372"/>
                <a:gd name="f21" fmla="val 2624"/>
                <a:gd name="f22" fmla="val 156"/>
                <a:gd name="f23" fmla="val 132"/>
                <a:gd name="f24" fmla="val 2666"/>
                <a:gd name="f25" fmla="val 78"/>
                <a:gd name="f26" fmla="val 2707"/>
                <a:gd name="f27" fmla="val 24"/>
                <a:gd name="f28" fmla="val 2695"/>
                <a:gd name="f29" fmla="val 2642"/>
                <a:gd name="f30" fmla="val 12"/>
                <a:gd name="f31" fmla="val 2557"/>
                <a:gd name="f32" fmla="val 30"/>
                <a:gd name="f33" fmla="val 2515"/>
                <a:gd name="f34" fmla="val 54"/>
                <a:gd name="f35" fmla="val 2425"/>
                <a:gd name="f36" fmla="val 84"/>
                <a:gd name="f37" fmla="val 2324"/>
                <a:gd name="f38" fmla="val 66"/>
                <a:gd name="f39" fmla="val 2191"/>
                <a:gd name="f40" fmla="val 90"/>
                <a:gd name="f41" fmla="val 2101"/>
                <a:gd name="f42" fmla="val 2047"/>
                <a:gd name="f43" fmla="val 108"/>
                <a:gd name="f44" fmla="val 1855"/>
                <a:gd name="f45" fmla="val 228"/>
                <a:gd name="f46" fmla="val 1771"/>
                <a:gd name="f47" fmla="val 1591"/>
                <a:gd name="f48" fmla="val 337"/>
                <a:gd name="f49" fmla="val 1465"/>
                <a:gd name="f50" fmla="val 379"/>
                <a:gd name="f51" fmla="val 1459"/>
                <a:gd name="f52" fmla="val 1453"/>
                <a:gd name="f53" fmla="val 373"/>
                <a:gd name="f54" fmla="val 1417"/>
                <a:gd name="f55" fmla="val 361"/>
                <a:gd name="f56" fmla="val 1381"/>
                <a:gd name="f57" fmla="val 343"/>
                <a:gd name="f58" fmla="val 1363"/>
                <a:gd name="f59" fmla="val 331"/>
                <a:gd name="f60" fmla="val 1357"/>
                <a:gd name="f61" fmla="val 324"/>
                <a:gd name="f62" fmla="val 1344"/>
                <a:gd name="f63" fmla="val 1320"/>
                <a:gd name="f64" fmla="val 1290"/>
                <a:gd name="f65" fmla="val 1260"/>
                <a:gd name="f66" fmla="val 270"/>
                <a:gd name="f67" fmla="val 1230"/>
                <a:gd name="f68" fmla="val 252"/>
                <a:gd name="f69" fmla="val 1187"/>
                <a:gd name="f70" fmla="val 227"/>
                <a:gd name="f71" fmla="val 1119"/>
                <a:gd name="f72" fmla="val 397"/>
                <a:gd name="f73" fmla="val 438"/>
                <a:gd name="f74" fmla="val 1135"/>
                <a:gd name="f75" fmla="val 522"/>
                <a:gd name="f76" fmla="val 960"/>
                <a:gd name="f77" fmla="val 558"/>
                <a:gd name="f78" fmla="val 684"/>
                <a:gd name="f79" fmla="val 600"/>
                <a:gd name="f80" fmla="val 474"/>
                <a:gd name="f81" fmla="val 630"/>
                <a:gd name="f82" fmla="val 390"/>
                <a:gd name="f83" fmla="val 781"/>
                <a:gd name="f84" fmla="val 829"/>
                <a:gd name="f85" fmla="val 847"/>
                <a:gd name="f86" fmla="val 498"/>
                <a:gd name="f87" fmla="val 925"/>
                <a:gd name="f88" fmla="val 739"/>
                <a:gd name="f89" fmla="val 840"/>
                <a:gd name="f90" fmla="val 817"/>
                <a:gd name="f91" fmla="val 637"/>
                <a:gd name="f92" fmla="val 613"/>
                <a:gd name="f93" fmla="val 1405"/>
                <a:gd name="f94" fmla="val 1411"/>
                <a:gd name="f95" fmla="val 1447"/>
                <a:gd name="f96" fmla="val 2924"/>
                <a:gd name="f97" fmla="val 2888"/>
                <a:gd name="f98" fmla="val 859"/>
                <a:gd name="f99" fmla="val 2713"/>
                <a:gd name="f100" fmla="val 775"/>
                <a:gd name="f101" fmla="val 2582"/>
                <a:gd name="f102" fmla="val 708"/>
                <a:gd name="f103" fmla="val 2336"/>
                <a:gd name="f104" fmla="val 636"/>
                <a:gd name="f105" fmla="val 2299"/>
                <a:gd name="f106" fmla="val 606"/>
                <a:gd name="f107" fmla="val 2509"/>
                <a:gd name="f108" fmla="val 582"/>
                <a:gd name="f109" fmla="val 2606"/>
                <a:gd name="f110" fmla="val 588"/>
                <a:gd name="f111" fmla="val 2773"/>
                <a:gd name="f112" fmla="val 3001"/>
                <a:gd name="f113" fmla="val 3259"/>
                <a:gd name="f114" fmla="val 516"/>
                <a:gd name="f115" fmla="val 3452"/>
                <a:gd name="f116" fmla="val 39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68" h="9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6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10"/>
                  </a:lnTo>
                  <a:lnTo>
                    <a:pt x="f21" y="f22"/>
                  </a:lnTo>
                  <a:lnTo>
                    <a:pt x="f21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0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0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19"/>
                  </a:lnTo>
                  <a:lnTo>
                    <a:pt x="f63" y="f4"/>
                  </a:lnTo>
                  <a:lnTo>
                    <a:pt x="f64" y="f6"/>
                  </a:lnTo>
                  <a:lnTo>
                    <a:pt x="f65" y="f66"/>
                  </a:lnTo>
                  <a:lnTo>
                    <a:pt x="f67" y="f68"/>
                  </a:lnTo>
                  <a:lnTo>
                    <a:pt x="f69" y="f70"/>
                  </a:lnTo>
                  <a:lnTo>
                    <a:pt x="f71" y="f70"/>
                  </a:lnTo>
                  <a:lnTo>
                    <a:pt x="f60" y="f72"/>
                  </a:lnTo>
                  <a:lnTo>
                    <a:pt x="f63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78"/>
                  </a:lnTo>
                  <a:lnTo>
                    <a:pt x="f23" y="f83"/>
                  </a:lnTo>
                  <a:lnTo>
                    <a:pt x="f0" y="f84"/>
                  </a:lnTo>
                  <a:lnTo>
                    <a:pt x="f14" y="f85"/>
                  </a:lnTo>
                  <a:lnTo>
                    <a:pt x="f86" y="f84"/>
                  </a:lnTo>
                  <a:lnTo>
                    <a:pt x="f87" y="f88"/>
                  </a:lnTo>
                  <a:lnTo>
                    <a:pt x="f89" y="f90"/>
                  </a:lnTo>
                  <a:lnTo>
                    <a:pt x="f91" y="f87"/>
                  </a:lnTo>
                  <a:lnTo>
                    <a:pt x="f92" y="f2"/>
                  </a:lnTo>
                  <a:lnTo>
                    <a:pt x="f93" y="f2"/>
                  </a:lnTo>
                  <a:lnTo>
                    <a:pt x="f94" y="f87"/>
                  </a:lnTo>
                  <a:lnTo>
                    <a:pt x="f95" y="f2"/>
                  </a:lnTo>
                  <a:lnTo>
                    <a:pt x="f96" y="f2"/>
                  </a:lnTo>
                  <a:lnTo>
                    <a:pt x="f97" y="f9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104"/>
                  </a:lnTo>
                  <a:lnTo>
                    <a:pt x="f105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0"/>
                  </a:lnTo>
                  <a:lnTo>
                    <a:pt x="f112" y="f108"/>
                  </a:lnTo>
                  <a:lnTo>
                    <a:pt x="f113" y="f114"/>
                  </a:lnTo>
                  <a:lnTo>
                    <a:pt x="f115" y="f73"/>
                  </a:lnTo>
                  <a:lnTo>
                    <a:pt x="f1" y="f116"/>
                  </a:lnTo>
                  <a:lnTo>
                    <a:pt x="f1" y="f1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6" name="Figura a mano libera: forma 5">
              <a:extLst>
                <a:ext uri="{FF2B5EF4-FFF2-40B4-BE49-F238E27FC236}">
                  <a16:creationId xmlns:a16="http://schemas.microsoft.com/office/drawing/2014/main" id="{A4D9C70E-F65F-497C-AAB2-9DC900F3E0EF}"/>
                </a:ext>
              </a:extLst>
            </p:cNvPr>
            <p:cNvSpPr/>
            <p:nvPr/>
          </p:nvSpPr>
          <p:spPr>
            <a:xfrm>
              <a:off x="0" y="831599"/>
              <a:ext cx="1544400" cy="1896119"/>
            </a:xfrm>
            <a:custGeom>
              <a:avLst/>
              <a:gdLst>
                <a:gd name="f0" fmla="val 0"/>
                <a:gd name="f1" fmla="val 969"/>
                <a:gd name="f2" fmla="val 1192"/>
                <a:gd name="f3" fmla="val 323"/>
                <a:gd name="f4" fmla="val 1186"/>
                <a:gd name="f5" fmla="val 490"/>
                <a:gd name="f6" fmla="val 580"/>
                <a:gd name="f7" fmla="val 1150"/>
                <a:gd name="f8" fmla="val 813"/>
                <a:gd name="f9" fmla="val 1085"/>
                <a:gd name="f10" fmla="val 933"/>
                <a:gd name="f11" fmla="val 1055"/>
                <a:gd name="f12" fmla="val 759"/>
                <a:gd name="f13" fmla="val 989"/>
                <a:gd name="f14" fmla="val 556"/>
                <a:gd name="f15" fmla="val 953"/>
                <a:gd name="f16" fmla="val 197"/>
                <a:gd name="f17" fmla="val 971"/>
                <a:gd name="f18" fmla="val 299"/>
                <a:gd name="f19" fmla="val 893"/>
                <a:gd name="f20" fmla="val 496"/>
                <a:gd name="f21" fmla="val 803"/>
                <a:gd name="f22" fmla="val 694"/>
                <a:gd name="f23" fmla="val 671"/>
                <a:gd name="f24" fmla="val 700"/>
                <a:gd name="f25" fmla="val 712"/>
                <a:gd name="f26" fmla="val 665"/>
                <a:gd name="f27" fmla="val 753"/>
                <a:gd name="f28" fmla="val 647"/>
                <a:gd name="f29" fmla="val 777"/>
                <a:gd name="f30" fmla="val 641"/>
                <a:gd name="f31" fmla="val 789"/>
                <a:gd name="f32" fmla="val 629"/>
                <a:gd name="f33" fmla="val 795"/>
                <a:gd name="f34" fmla="val 617"/>
                <a:gd name="f35" fmla="val 611"/>
                <a:gd name="f36" fmla="val 783"/>
                <a:gd name="f37" fmla="val 599"/>
                <a:gd name="f38" fmla="val 575"/>
                <a:gd name="f39" fmla="val 545"/>
                <a:gd name="f40" fmla="val 807"/>
                <a:gd name="f41" fmla="val 515"/>
                <a:gd name="f42" fmla="val 825"/>
                <a:gd name="f43" fmla="val 485"/>
                <a:gd name="f44" fmla="val 837"/>
                <a:gd name="f45" fmla="val 455"/>
                <a:gd name="f46" fmla="val 843"/>
                <a:gd name="f47" fmla="val 437"/>
                <a:gd name="f48" fmla="val 849"/>
                <a:gd name="f49" fmla="val 431"/>
                <a:gd name="f50" fmla="val 347"/>
                <a:gd name="f51" fmla="val 341"/>
                <a:gd name="f52" fmla="val 855"/>
                <a:gd name="f53" fmla="val 335"/>
                <a:gd name="f54" fmla="val 873"/>
                <a:gd name="f55" fmla="val 305"/>
                <a:gd name="f56" fmla="val 885"/>
                <a:gd name="f57" fmla="val 269"/>
                <a:gd name="f58" fmla="val 897"/>
                <a:gd name="f59" fmla="val 239"/>
                <a:gd name="f60" fmla="val 903"/>
                <a:gd name="f61" fmla="val 227"/>
                <a:gd name="f62" fmla="val 909"/>
                <a:gd name="f63" fmla="val 215"/>
                <a:gd name="f64" fmla="val 927"/>
                <a:gd name="f65" fmla="val 173"/>
                <a:gd name="f66" fmla="val 945"/>
                <a:gd name="f67" fmla="val 137"/>
                <a:gd name="f68" fmla="val 951"/>
                <a:gd name="f69" fmla="val 125"/>
                <a:gd name="f70" fmla="val 119"/>
                <a:gd name="f71" fmla="val 47"/>
                <a:gd name="f72" fmla="val 113"/>
                <a:gd name="f73" fmla="val 706"/>
                <a:gd name="f74" fmla="val 161"/>
                <a:gd name="f75" fmla="val 460"/>
                <a:gd name="f76" fmla="val 233"/>
                <a:gd name="f77" fmla="val 281"/>
                <a:gd name="f78" fmla="val 287"/>
                <a:gd name="f79" fmla="val 293"/>
                <a:gd name="f80" fmla="val 12"/>
                <a:gd name="f81" fmla="val 509"/>
                <a:gd name="f82" fmla="val 96"/>
                <a:gd name="f83" fmla="val 118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69" h="1192">
                  <a:moveTo>
                    <a:pt x="f3" y="f4"/>
                  </a:moveTo>
                  <a:lnTo>
                    <a:pt x="f5" y="f2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3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1" y="f35"/>
                  </a:lnTo>
                  <a:lnTo>
                    <a:pt x="f36" y="f37"/>
                  </a:lnTo>
                  <a:lnTo>
                    <a:pt x="f36" y="f38"/>
                  </a:lnTo>
                  <a:lnTo>
                    <a:pt x="f33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48" y="f50"/>
                  </a:lnTo>
                  <a:lnTo>
                    <a:pt x="f48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68" y="f70"/>
                  </a:lnTo>
                  <a:lnTo>
                    <a:pt x="f1" y="f0"/>
                  </a:lnTo>
                  <a:lnTo>
                    <a:pt x="f66" y="f71"/>
                  </a:lnTo>
                  <a:lnTo>
                    <a:pt x="f36" y="f72"/>
                  </a:lnTo>
                  <a:lnTo>
                    <a:pt x="f73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65" y="f79"/>
                  </a:lnTo>
                  <a:lnTo>
                    <a:pt x="f80" y="f43"/>
                  </a:lnTo>
                  <a:lnTo>
                    <a:pt x="f0" y="f81"/>
                  </a:lnTo>
                  <a:lnTo>
                    <a:pt x="f0" y="f4"/>
                  </a:lnTo>
                  <a:lnTo>
                    <a:pt x="f82" y="f8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EC8E44BC-55EE-4292-B160-2E0415CADD7F}"/>
                </a:ext>
              </a:extLst>
            </p:cNvPr>
            <p:cNvSpPr/>
            <p:nvPr/>
          </p:nvSpPr>
          <p:spPr>
            <a:xfrm>
              <a:off x="5059800" y="1080"/>
              <a:ext cx="4079160" cy="3596400"/>
            </a:xfrm>
            <a:custGeom>
              <a:avLst/>
              <a:gdLst>
                <a:gd name="f0" fmla="val 0"/>
                <a:gd name="f1" fmla="val 2570"/>
                <a:gd name="f2" fmla="val 2266"/>
                <a:gd name="f3" fmla="val 756"/>
                <a:gd name="f4" fmla="val 463"/>
                <a:gd name="f5" fmla="val 859"/>
                <a:gd name="f6" fmla="val 612"/>
                <a:gd name="f7" fmla="val 937"/>
                <a:gd name="f8" fmla="val 720"/>
                <a:gd name="f9" fmla="val 1087"/>
                <a:gd name="f10" fmla="val 853"/>
                <a:gd name="f11" fmla="val 1105"/>
                <a:gd name="f12" fmla="val 907"/>
                <a:gd name="f13" fmla="val 961"/>
                <a:gd name="f14" fmla="val 913"/>
                <a:gd name="f15" fmla="val 895"/>
                <a:gd name="f16" fmla="val 901"/>
                <a:gd name="f17" fmla="val 786"/>
                <a:gd name="f18" fmla="val 883"/>
                <a:gd name="f19" fmla="val 637"/>
                <a:gd name="f20" fmla="val 450"/>
                <a:gd name="f21" fmla="val 931"/>
                <a:gd name="f22" fmla="val 306"/>
                <a:gd name="f23" fmla="val 1021"/>
                <a:gd name="f24" fmla="val 150"/>
                <a:gd name="f25" fmla="val 1075"/>
                <a:gd name="f26" fmla="val 1153"/>
                <a:gd name="f27" fmla="val 78"/>
                <a:gd name="f28" fmla="val 1165"/>
                <a:gd name="f29" fmla="val 264"/>
                <a:gd name="f30" fmla="val 1220"/>
                <a:gd name="f31" fmla="val 361"/>
                <a:gd name="f32" fmla="val 1256"/>
                <a:gd name="f33" fmla="val 367"/>
                <a:gd name="f34" fmla="val 1298"/>
                <a:gd name="f35" fmla="val 444"/>
                <a:gd name="f36" fmla="val 1316"/>
                <a:gd name="f37" fmla="val 558"/>
                <a:gd name="f38" fmla="val 1400"/>
                <a:gd name="f39" fmla="val 697"/>
                <a:gd name="f40" fmla="val 1346"/>
                <a:gd name="f41" fmla="val 1026"/>
                <a:gd name="f42" fmla="val 1147"/>
                <a:gd name="f43" fmla="val 1358"/>
                <a:gd name="f44" fmla="val 991"/>
                <a:gd name="f45" fmla="val 1412"/>
                <a:gd name="f46" fmla="val 804"/>
                <a:gd name="f47" fmla="val 1538"/>
                <a:gd name="f48" fmla="val 1574"/>
                <a:gd name="f49" fmla="val 762"/>
                <a:gd name="f50" fmla="val 1645"/>
                <a:gd name="f51" fmla="val 726"/>
                <a:gd name="f52" fmla="val 1718"/>
                <a:gd name="f53" fmla="val 732"/>
                <a:gd name="f54" fmla="val 1754"/>
                <a:gd name="f55" fmla="val 768"/>
                <a:gd name="f56" fmla="val 1742"/>
                <a:gd name="f57" fmla="val 829"/>
                <a:gd name="f58" fmla="val 1730"/>
                <a:gd name="f59" fmla="val 865"/>
                <a:gd name="f60" fmla="val 1693"/>
                <a:gd name="f61" fmla="val 925"/>
                <a:gd name="f62" fmla="val 1663"/>
                <a:gd name="f63" fmla="val 1699"/>
                <a:gd name="f64" fmla="val 1675"/>
                <a:gd name="f65" fmla="val 1135"/>
                <a:gd name="f66" fmla="val 1627"/>
                <a:gd name="f67" fmla="val 1687"/>
                <a:gd name="f68" fmla="val 1183"/>
                <a:gd name="f69" fmla="val 1669"/>
                <a:gd name="f70" fmla="val 1333"/>
                <a:gd name="f71" fmla="val 1514"/>
                <a:gd name="f72" fmla="val 1399"/>
                <a:gd name="f73" fmla="val 1436"/>
                <a:gd name="f74" fmla="val 1526"/>
                <a:gd name="f75" fmla="val 1382"/>
                <a:gd name="f76" fmla="val 1615"/>
                <a:gd name="f77" fmla="val 1334"/>
                <a:gd name="f78" fmla="val 1370"/>
                <a:gd name="f79" fmla="val 1681"/>
                <a:gd name="f80" fmla="val 1430"/>
                <a:gd name="f81" fmla="val 1448"/>
                <a:gd name="f82" fmla="val 1466"/>
                <a:gd name="f83" fmla="val 1729"/>
                <a:gd name="f84" fmla="val 1520"/>
                <a:gd name="f85" fmla="val 1747"/>
                <a:gd name="f86" fmla="val 1550"/>
                <a:gd name="f87" fmla="val 1766"/>
                <a:gd name="f88" fmla="val 1772"/>
                <a:gd name="f89" fmla="val 1586"/>
                <a:gd name="f90" fmla="val 1778"/>
                <a:gd name="f91" fmla="val 1592"/>
                <a:gd name="f92" fmla="val 2124"/>
                <a:gd name="f93" fmla="val 2248"/>
                <a:gd name="f94" fmla="val 2215"/>
                <a:gd name="f95" fmla="val 1322"/>
                <a:gd name="f96" fmla="val 1723"/>
                <a:gd name="f97" fmla="val 1262"/>
                <a:gd name="f98" fmla="val 1861"/>
                <a:gd name="f99" fmla="val 1988"/>
                <a:gd name="f100" fmla="val 1129"/>
                <a:gd name="f101" fmla="val 2173"/>
                <a:gd name="f102" fmla="val 1099"/>
                <a:gd name="f103" fmla="val 2318"/>
                <a:gd name="f104" fmla="val 2390"/>
                <a:gd name="f105" fmla="val 1009"/>
                <a:gd name="f106" fmla="val 805"/>
                <a:gd name="f107" fmla="val 2516"/>
                <a:gd name="f108" fmla="val 787"/>
                <a:gd name="f109" fmla="val 2342"/>
                <a:gd name="f110" fmla="val 781"/>
                <a:gd name="f111" fmla="val 2042"/>
                <a:gd name="f112" fmla="val 871"/>
                <a:gd name="f113" fmla="val 2114"/>
                <a:gd name="f114" fmla="val 763"/>
                <a:gd name="f115" fmla="val 2264"/>
                <a:gd name="f116" fmla="val 624"/>
                <a:gd name="f117" fmla="val 2408"/>
                <a:gd name="f118" fmla="val 433"/>
                <a:gd name="f119" fmla="val 2414"/>
                <a:gd name="f120" fmla="val 2426"/>
                <a:gd name="f121" fmla="val 421"/>
                <a:gd name="f122" fmla="val 2456"/>
                <a:gd name="f123" fmla="val 397"/>
                <a:gd name="f124" fmla="val 2474"/>
                <a:gd name="f125" fmla="val 379"/>
                <a:gd name="f126" fmla="val 2486"/>
                <a:gd name="f127" fmla="val 2492"/>
                <a:gd name="f128" fmla="val 355"/>
                <a:gd name="f129" fmla="val 349"/>
                <a:gd name="f130" fmla="val 337"/>
                <a:gd name="f131" fmla="val 307"/>
                <a:gd name="f132" fmla="val 271"/>
                <a:gd name="f133" fmla="val 2480"/>
                <a:gd name="f134" fmla="val 228"/>
                <a:gd name="f135" fmla="val 192"/>
                <a:gd name="f136" fmla="val 2498"/>
                <a:gd name="f137" fmla="val 156"/>
                <a:gd name="f138" fmla="val 2504"/>
                <a:gd name="f139" fmla="val 132"/>
                <a:gd name="f140" fmla="val 126"/>
                <a:gd name="f141" fmla="val 36"/>
                <a:gd name="f142" fmla="val 24"/>
                <a:gd name="f143" fmla="val 2102"/>
                <a:gd name="f144" fmla="val 2006"/>
                <a:gd name="f145" fmla="val 60"/>
                <a:gd name="f146" fmla="val 1909"/>
                <a:gd name="f147" fmla="val 90"/>
                <a:gd name="f148" fmla="val 1808"/>
                <a:gd name="f149" fmla="val 535"/>
                <a:gd name="f150" fmla="val 588"/>
                <a:gd name="f151" fmla="val 1711"/>
                <a:gd name="f152" fmla="val 469"/>
                <a:gd name="f153" fmla="val 343"/>
                <a:gd name="f154" fmla="val 1633"/>
                <a:gd name="f155" fmla="val 144"/>
                <a:gd name="f156" fmla="val 1585"/>
                <a:gd name="f157" fmla="val 12"/>
                <a:gd name="f158" fmla="val 1579"/>
                <a:gd name="f159" fmla="val 738"/>
                <a:gd name="f160" fmla="val 18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570" h="2266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5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0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39" y="f38"/>
                  </a:lnTo>
                  <a:lnTo>
                    <a:pt x="f15" y="f40"/>
                  </a:lnTo>
                  <a:lnTo>
                    <a:pt x="f41" y="f40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6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53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44" y="f63"/>
                  </a:lnTo>
                  <a:lnTo>
                    <a:pt x="f9" y="f64"/>
                  </a:lnTo>
                  <a:lnTo>
                    <a:pt x="f65" y="f66"/>
                  </a:lnTo>
                  <a:lnTo>
                    <a:pt x="f42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66" y="f40"/>
                  </a:lnTo>
                  <a:lnTo>
                    <a:pt x="f50" y="f78"/>
                  </a:lnTo>
                  <a:lnTo>
                    <a:pt x="f69" y="f38"/>
                  </a:lnTo>
                  <a:lnTo>
                    <a:pt x="f79" y="f80"/>
                  </a:lnTo>
                  <a:lnTo>
                    <a:pt x="f67" y="f81"/>
                  </a:lnTo>
                  <a:lnTo>
                    <a:pt x="f63" y="f82"/>
                  </a:lnTo>
                  <a:lnTo>
                    <a:pt x="f83" y="f84"/>
                  </a:lnTo>
                  <a:lnTo>
                    <a:pt x="f85" y="f86"/>
                  </a:lnTo>
                  <a:lnTo>
                    <a:pt x="f87" y="f48"/>
                  </a:lnTo>
                  <a:lnTo>
                    <a:pt x="f88" y="f89"/>
                  </a:lnTo>
                  <a:lnTo>
                    <a:pt x="f90" y="f91"/>
                  </a:lnTo>
                  <a:lnTo>
                    <a:pt x="f92" y="f93"/>
                  </a:lnTo>
                  <a:lnTo>
                    <a:pt x="f94" y="f2"/>
                  </a:lnTo>
                  <a:lnTo>
                    <a:pt x="f60" y="f95"/>
                  </a:lnTo>
                  <a:lnTo>
                    <a:pt x="f96" y="f97"/>
                  </a:lnTo>
                  <a:lnTo>
                    <a:pt x="f98" y="f28"/>
                  </a:lnTo>
                  <a:lnTo>
                    <a:pt x="f99" y="f100"/>
                  </a:lnTo>
                  <a:lnTo>
                    <a:pt x="f101" y="f102"/>
                  </a:lnTo>
                  <a:lnTo>
                    <a:pt x="f103" y="f25"/>
                  </a:lnTo>
                  <a:lnTo>
                    <a:pt x="f104" y="f105"/>
                  </a:lnTo>
                  <a:lnTo>
                    <a:pt x="f1" y="f15"/>
                  </a:lnTo>
                  <a:lnTo>
                    <a:pt x="f1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111" y="f112"/>
                  </a:lnTo>
                  <a:lnTo>
                    <a:pt x="f113" y="f114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18"/>
                  </a:lnTo>
                  <a:lnTo>
                    <a:pt x="f120" y="f121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33"/>
                  </a:lnTo>
                  <a:lnTo>
                    <a:pt x="f127" y="f128"/>
                  </a:lnTo>
                  <a:lnTo>
                    <a:pt x="f126" y="f129"/>
                  </a:lnTo>
                  <a:lnTo>
                    <a:pt x="f124" y="f130"/>
                  </a:lnTo>
                  <a:lnTo>
                    <a:pt x="f124" y="f131"/>
                  </a:lnTo>
                  <a:lnTo>
                    <a:pt x="f124" y="f132"/>
                  </a:lnTo>
                  <a:lnTo>
                    <a:pt x="f133" y="f134"/>
                  </a:lnTo>
                  <a:lnTo>
                    <a:pt x="f127" y="f135"/>
                  </a:lnTo>
                  <a:lnTo>
                    <a:pt x="f136" y="f137"/>
                  </a:lnTo>
                  <a:lnTo>
                    <a:pt x="f138" y="f139"/>
                  </a:lnTo>
                  <a:lnTo>
                    <a:pt x="f138" y="f140"/>
                  </a:lnTo>
                  <a:lnTo>
                    <a:pt x="f127" y="f141"/>
                  </a:lnTo>
                  <a:lnTo>
                    <a:pt x="f127" y="f141"/>
                  </a:lnTo>
                  <a:lnTo>
                    <a:pt x="f127" y="f142"/>
                  </a:lnTo>
                  <a:lnTo>
                    <a:pt x="f136" y="f0"/>
                  </a:lnTo>
                  <a:lnTo>
                    <a:pt x="f143" y="f0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30"/>
                  </a:lnTo>
                  <a:lnTo>
                    <a:pt x="f85" y="f149"/>
                  </a:lnTo>
                  <a:lnTo>
                    <a:pt x="f67" y="f150"/>
                  </a:lnTo>
                  <a:lnTo>
                    <a:pt x="f151" y="f152"/>
                  </a:lnTo>
                  <a:lnTo>
                    <a:pt x="f67" y="f153"/>
                  </a:lnTo>
                  <a:lnTo>
                    <a:pt x="f154" y="f155"/>
                  </a:lnTo>
                  <a:lnTo>
                    <a:pt x="f156" y="f157"/>
                  </a:lnTo>
                  <a:lnTo>
                    <a:pt x="f158" y="f0"/>
                  </a:lnTo>
                  <a:lnTo>
                    <a:pt x="f17" y="f0"/>
                  </a:lnTo>
                  <a:lnTo>
                    <a:pt x="f159" y="f160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B0333E1F-D9A9-44F6-9749-19CEF976723A}"/>
                </a:ext>
              </a:extLst>
            </p:cNvPr>
            <p:cNvSpPr/>
            <p:nvPr/>
          </p:nvSpPr>
          <p:spPr>
            <a:xfrm>
              <a:off x="5594759" y="1080"/>
              <a:ext cx="3468239" cy="2393280"/>
            </a:xfrm>
            <a:custGeom>
              <a:avLst/>
              <a:gdLst>
                <a:gd name="f0" fmla="val 0"/>
                <a:gd name="f1" fmla="val 2176"/>
                <a:gd name="f2" fmla="val 1505"/>
                <a:gd name="f3" fmla="val 1034"/>
                <a:gd name="f4" fmla="val 767"/>
                <a:gd name="f5" fmla="val 1190"/>
                <a:gd name="f6" fmla="val 1235"/>
                <a:gd name="f7" fmla="val 956"/>
                <a:gd name="f8" fmla="val 1193"/>
                <a:gd name="f9" fmla="val 723"/>
                <a:gd name="f10" fmla="val 1127"/>
                <a:gd name="f11" fmla="val 442"/>
                <a:gd name="f12" fmla="val 1109"/>
                <a:gd name="f13" fmla="val 1079"/>
                <a:gd name="f14" fmla="val 30"/>
                <a:gd name="f15" fmla="val 1115"/>
                <a:gd name="f16" fmla="val 496"/>
                <a:gd name="f17" fmla="val 1133"/>
                <a:gd name="f18" fmla="val 777"/>
                <a:gd name="f19" fmla="val 1187"/>
                <a:gd name="f20" fmla="val 1130"/>
                <a:gd name="f21" fmla="val 1301"/>
                <a:gd name="f22" fmla="val 1070"/>
                <a:gd name="f23" fmla="val 1319"/>
                <a:gd name="f24" fmla="val 711"/>
                <a:gd name="f25" fmla="val 765"/>
                <a:gd name="f26" fmla="val 1481"/>
                <a:gd name="f27" fmla="val 861"/>
                <a:gd name="f28" fmla="val 1439"/>
                <a:gd name="f29" fmla="val 1022"/>
                <a:gd name="f30" fmla="val 1355"/>
                <a:gd name="f31" fmla="val 1214"/>
                <a:gd name="f32" fmla="val 1295"/>
                <a:gd name="f33" fmla="val 1267"/>
                <a:gd name="f34" fmla="val 1223"/>
                <a:gd name="f35" fmla="val 1632"/>
                <a:gd name="f36" fmla="val 1043"/>
                <a:gd name="f37" fmla="val 1931"/>
                <a:gd name="f38" fmla="val 953"/>
                <a:gd name="f39" fmla="val 821"/>
                <a:gd name="f40" fmla="val 1961"/>
                <a:gd name="f41" fmla="val 911"/>
                <a:gd name="f42" fmla="val 1656"/>
                <a:gd name="f43" fmla="val 989"/>
                <a:gd name="f44" fmla="val 1339"/>
                <a:gd name="f45" fmla="val 1151"/>
                <a:gd name="f46" fmla="val 1501"/>
                <a:gd name="f47" fmla="val 905"/>
                <a:gd name="f48" fmla="val 1620"/>
                <a:gd name="f49" fmla="val 545"/>
                <a:gd name="f50" fmla="val 1740"/>
                <a:gd name="f51" fmla="val 372"/>
                <a:gd name="f52" fmla="val 1979"/>
                <a:gd name="f53" fmla="val 60"/>
                <a:gd name="f54" fmla="val 2003"/>
                <a:gd name="f55" fmla="val 1973"/>
                <a:gd name="f56" fmla="val 1596"/>
                <a:gd name="f57" fmla="val 480"/>
                <a:gd name="f58" fmla="val 1477"/>
                <a:gd name="f59" fmla="val 887"/>
                <a:gd name="f60" fmla="val 1255"/>
                <a:gd name="f61" fmla="val 1175"/>
                <a:gd name="f62" fmla="val 1010"/>
                <a:gd name="f63" fmla="val 540"/>
                <a:gd name="f64" fmla="val 885"/>
                <a:gd name="f65" fmla="val 222"/>
                <a:gd name="f66" fmla="val 789"/>
                <a:gd name="f67" fmla="val 753"/>
                <a:gd name="f68" fmla="val 903"/>
                <a:gd name="f69" fmla="val 354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76" h="1505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33" y="f34"/>
                  </a:lnTo>
                  <a:lnTo>
                    <a:pt x="f35" y="f36"/>
                  </a:lnTo>
                  <a:lnTo>
                    <a:pt x="f37" y="f38"/>
                  </a:lnTo>
                  <a:lnTo>
                    <a:pt x="f1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0"/>
                  </a:lnTo>
                  <a:lnTo>
                    <a:pt x="f55" y="f0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20" y="f47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0"/>
                  </a:lnTo>
                  <a:lnTo>
                    <a:pt x="f67" y="f0"/>
                  </a:lnTo>
                  <a:lnTo>
                    <a:pt x="f68" y="f69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D99A9C70-B8FF-4E73-A416-C4062F830BDE}"/>
                </a:ext>
              </a:extLst>
            </p:cNvPr>
            <p:cNvSpPr/>
            <p:nvPr/>
          </p:nvSpPr>
          <p:spPr>
            <a:xfrm>
              <a:off x="0" y="1029959"/>
              <a:ext cx="1294920" cy="1279080"/>
            </a:xfrm>
            <a:custGeom>
              <a:avLst/>
              <a:gdLst>
                <a:gd name="f0" fmla="val 0"/>
                <a:gd name="f1" fmla="val 813"/>
                <a:gd name="f2" fmla="val 804"/>
                <a:gd name="f3" fmla="val 161"/>
                <a:gd name="f4" fmla="val 564"/>
                <a:gd name="f5" fmla="val 329"/>
                <a:gd name="f6" fmla="val 438"/>
                <a:gd name="f7" fmla="val 646"/>
                <a:gd name="f8" fmla="val 216"/>
                <a:gd name="f9" fmla="val 676"/>
                <a:gd name="f10" fmla="val 150"/>
                <a:gd name="f11" fmla="val 144"/>
                <a:gd name="f12" fmla="val 504"/>
                <a:gd name="f13" fmla="val 73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813" h="804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1" y="f0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0" y="f13"/>
                  </a:lnTo>
                  <a:lnTo>
                    <a:pt x="f0" y="f2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D6C2692F-922C-4B20-9C78-1BD5D58F3BD4}"/>
                </a:ext>
              </a:extLst>
            </p:cNvPr>
            <p:cNvSpPr/>
            <p:nvPr/>
          </p:nvSpPr>
          <p:spPr>
            <a:xfrm>
              <a:off x="0" y="2451960"/>
              <a:ext cx="1209239" cy="169560"/>
            </a:xfrm>
            <a:custGeom>
              <a:avLst/>
              <a:gdLst>
                <a:gd name="f0" fmla="val 0"/>
                <a:gd name="f1" fmla="val 759"/>
                <a:gd name="f2" fmla="val 107"/>
                <a:gd name="f3" fmla="val 460"/>
                <a:gd name="f4" fmla="val 66"/>
                <a:gd name="f5" fmla="val 496"/>
                <a:gd name="f6" fmla="val 36"/>
                <a:gd name="f7" fmla="val 138"/>
                <a:gd name="f8" fmla="val 48"/>
                <a:gd name="f9" fmla="val 78"/>
                <a:gd name="f10" fmla="val 96"/>
                <a:gd name="f11" fmla="val 8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759" h="107">
                  <a:moveTo>
                    <a:pt x="f3" y="f4"/>
                  </a:moveTo>
                  <a:lnTo>
                    <a:pt x="f1" y="f0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0" y="f9"/>
                  </a:lnTo>
                  <a:lnTo>
                    <a:pt x="f0" y="f2"/>
                  </a:lnTo>
                  <a:lnTo>
                    <a:pt x="f10" y="f1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695D6E0C-D3A9-4F53-80EF-B2A4942006BA}"/>
                </a:ext>
              </a:extLst>
            </p:cNvPr>
            <p:cNvSpPr/>
            <p:nvPr/>
          </p:nvSpPr>
          <p:spPr>
            <a:xfrm>
              <a:off x="3672720" y="5445360"/>
              <a:ext cx="5050440" cy="1182240"/>
            </a:xfrm>
            <a:custGeom>
              <a:avLst/>
              <a:gdLst>
                <a:gd name="f0" fmla="val 0"/>
                <a:gd name="f1" fmla="val 3169"/>
                <a:gd name="f2" fmla="val 743"/>
                <a:gd name="f3" fmla="val 1387"/>
                <a:gd name="f4" fmla="val 239"/>
                <a:gd name="f5" fmla="val 1734"/>
                <a:gd name="f6" fmla="val 233"/>
                <a:gd name="f7" fmla="val 2087"/>
                <a:gd name="f8" fmla="val 251"/>
                <a:gd name="f9" fmla="val 2505"/>
                <a:gd name="f10" fmla="val 204"/>
                <a:gd name="f11" fmla="val 3115"/>
                <a:gd name="f12" fmla="val 186"/>
                <a:gd name="f13" fmla="val 2422"/>
                <a:gd name="f14" fmla="val 221"/>
                <a:gd name="f15" fmla="val 2003"/>
                <a:gd name="f16" fmla="val 1459"/>
                <a:gd name="f17" fmla="val 1543"/>
                <a:gd name="f18" fmla="val 168"/>
                <a:gd name="f19" fmla="val 2039"/>
                <a:gd name="f20" fmla="val 1961"/>
                <a:gd name="f21" fmla="val 24"/>
                <a:gd name="f22" fmla="val 1836"/>
                <a:gd name="f23" fmla="val 66"/>
                <a:gd name="f24" fmla="val 1602"/>
                <a:gd name="f25" fmla="val 138"/>
                <a:gd name="f26" fmla="val 1339"/>
                <a:gd name="f27" fmla="val 198"/>
                <a:gd name="f28" fmla="val 1268"/>
                <a:gd name="f29" fmla="val 765"/>
                <a:gd name="f30" fmla="val 413"/>
                <a:gd name="f31" fmla="val 335"/>
                <a:gd name="f32" fmla="val 503"/>
                <a:gd name="f33" fmla="val 617"/>
                <a:gd name="f34" fmla="val 299"/>
                <a:gd name="f35" fmla="val 539"/>
                <a:gd name="f36" fmla="val 735"/>
                <a:gd name="f37" fmla="val 449"/>
                <a:gd name="f38" fmla="val 1178"/>
                <a:gd name="f39" fmla="val 311"/>
                <a:gd name="f40" fmla="val 981"/>
                <a:gd name="f41" fmla="val 491"/>
                <a:gd name="f42" fmla="val 867"/>
                <a:gd name="f43" fmla="val 861"/>
                <a:gd name="f44" fmla="val 933"/>
                <a:gd name="f45" fmla="val 1022"/>
                <a:gd name="f46" fmla="val 497"/>
                <a:gd name="f47" fmla="val 1297"/>
                <a:gd name="f48" fmla="val 281"/>
                <a:gd name="f49" fmla="val 1531"/>
                <a:gd name="f50" fmla="val 1770"/>
                <a:gd name="f51" fmla="val 677"/>
                <a:gd name="f52" fmla="val 1854"/>
                <a:gd name="f53" fmla="val 1919"/>
                <a:gd name="f54" fmla="val 1692"/>
                <a:gd name="f55" fmla="val 52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69" h="743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6"/>
                  </a:lnTo>
                  <a:lnTo>
                    <a:pt x="f1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4"/>
                  </a:lnTo>
                  <a:lnTo>
                    <a:pt x="f16" y="f12"/>
                  </a:lnTo>
                  <a:lnTo>
                    <a:pt x="f17" y="f18"/>
                  </a:lnTo>
                  <a:lnTo>
                    <a:pt x="f19" y="f0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8"/>
                  </a:lnTo>
                  <a:lnTo>
                    <a:pt x="f29" y="f30"/>
                  </a:lnTo>
                  <a:lnTo>
                    <a:pt x="f31" y="f32"/>
                  </a:lnTo>
                  <a:lnTo>
                    <a:pt x="f0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2"/>
                  </a:lnTo>
                  <a:lnTo>
                    <a:pt x="f43" y="f2"/>
                  </a:lnTo>
                  <a:lnTo>
                    <a:pt x="f44" y="f2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37"/>
                  </a:lnTo>
                  <a:lnTo>
                    <a:pt x="f50" y="f51"/>
                  </a:lnTo>
                  <a:lnTo>
                    <a:pt x="f52" y="f2"/>
                  </a:lnTo>
                  <a:lnTo>
                    <a:pt x="f53" y="f2"/>
                  </a:lnTo>
                  <a:lnTo>
                    <a:pt x="f54" y="f55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76A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399B7176-0ADA-4410-907B-26E4D221DA27}"/>
                </a:ext>
              </a:extLst>
            </p:cNvPr>
            <p:cNvSpPr/>
            <p:nvPr/>
          </p:nvSpPr>
          <p:spPr>
            <a:xfrm>
              <a:off x="304560" y="20124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F79FF869-58E4-4F59-B109-9A8EDC2F8F41}"/>
                </a:ext>
              </a:extLst>
            </p:cNvPr>
            <p:cNvSpPr/>
            <p:nvPr/>
          </p:nvSpPr>
          <p:spPr>
            <a:xfrm>
              <a:off x="323640" y="207720"/>
              <a:ext cx="1080" cy="1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A1E8D"/>
            </a:soli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40699E14-E442-40C6-B4C8-947D8AFC97E6}"/>
                </a:ext>
              </a:extLst>
            </p:cNvPr>
            <p:cNvSpPr/>
            <p:nvPr/>
          </p:nvSpPr>
          <p:spPr>
            <a:xfrm>
              <a:off x="0" y="6398999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653130C9-CF33-48D9-849D-88DE99D29C85}"/>
                </a:ext>
              </a:extLst>
            </p:cNvPr>
            <p:cNvSpPr/>
            <p:nvPr/>
          </p:nvSpPr>
          <p:spPr>
            <a:xfrm>
              <a:off x="0" y="6398999"/>
              <a:ext cx="9142560" cy="533160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4617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C844991A-AEBD-4D5C-817A-E28BEC1CFF70}"/>
                </a:ext>
              </a:extLst>
            </p:cNvPr>
            <p:cNvSpPr/>
            <p:nvPr/>
          </p:nvSpPr>
          <p:spPr>
            <a:xfrm>
              <a:off x="0" y="0"/>
              <a:ext cx="9142560" cy="456839"/>
            </a:xfrm>
            <a:custGeom>
              <a:avLst/>
              <a:gdLst>
                <a:gd name="f0" fmla="val 0"/>
                <a:gd name="f1" fmla="val 5740"/>
                <a:gd name="f2" fmla="val 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740" h="288">
                  <a:moveTo>
                    <a:pt x="f1" y="f2"/>
                  </a:moveTo>
                  <a:lnTo>
                    <a:pt x="f0" y="f2"/>
                  </a:lnTo>
                  <a:lnTo>
                    <a:pt x="f0" y="f0"/>
                  </a:lnTo>
                  <a:lnTo>
                    <a:pt x="f1" y="f0"/>
                  </a:lnTo>
                  <a:lnTo>
                    <a:pt x="f1" y="f2"/>
                  </a:lnTo>
                  <a:lnTo>
                    <a:pt x="f1" y="f2"/>
                  </a:lnTo>
                  <a:close/>
                </a:path>
              </a:pathLst>
            </a:custGeom>
            <a:gradFill>
              <a:gsLst>
                <a:gs pos="0">
                  <a:srgbClr val="683501"/>
                </a:gs>
                <a:gs pos="100000">
                  <a:srgbClr val="BB5F03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9B6E8AE1-9CCF-49D4-8ABA-5D67E13B0D62}"/>
                </a:ext>
              </a:extLst>
            </p:cNvPr>
            <p:cNvSpPr/>
            <p:nvPr/>
          </p:nvSpPr>
          <p:spPr>
            <a:xfrm>
              <a:off x="807840" y="363239"/>
              <a:ext cx="5059800" cy="3211920"/>
            </a:xfrm>
            <a:custGeom>
              <a:avLst/>
              <a:gdLst>
                <a:gd name="f0" fmla="val 180"/>
                <a:gd name="f1" fmla="val 0"/>
                <a:gd name="f2" fmla="val 3188"/>
                <a:gd name="f3" fmla="val 2024"/>
                <a:gd name="f4" fmla="val 865"/>
                <a:gd name="f5" fmla="val 1429"/>
                <a:gd name="f6" fmla="val 871"/>
                <a:gd name="f7" fmla="val 1423"/>
                <a:gd name="f8" fmla="val 889"/>
                <a:gd name="f9" fmla="val 1411"/>
                <a:gd name="f10" fmla="val 907"/>
                <a:gd name="f11" fmla="val 1393"/>
                <a:gd name="f12" fmla="val 937"/>
                <a:gd name="f13" fmla="val 1369"/>
                <a:gd name="f14" fmla="val 991"/>
                <a:gd name="f15" fmla="val 1320"/>
                <a:gd name="f16" fmla="val 1015"/>
                <a:gd name="f17" fmla="val 1309"/>
                <a:gd name="f18" fmla="val 1033"/>
                <a:gd name="f19" fmla="val 1297"/>
                <a:gd name="f20" fmla="val 1057"/>
                <a:gd name="f21" fmla="val 1279"/>
                <a:gd name="f22" fmla="val 1086"/>
                <a:gd name="f23" fmla="val 1249"/>
                <a:gd name="f24" fmla="val 1111"/>
                <a:gd name="f25" fmla="val 1225"/>
                <a:gd name="f26" fmla="val 1123"/>
                <a:gd name="f27" fmla="val 1219"/>
                <a:gd name="f28" fmla="val 1213"/>
                <a:gd name="f29" fmla="val 1153"/>
                <a:gd name="f30" fmla="val 979"/>
                <a:gd name="f31" fmla="val 1051"/>
                <a:gd name="f32" fmla="val 877"/>
                <a:gd name="f33" fmla="val 1021"/>
                <a:gd name="f34" fmla="val 685"/>
                <a:gd name="f35" fmla="val 931"/>
                <a:gd name="f36" fmla="val 655"/>
                <a:gd name="f37" fmla="val 721"/>
                <a:gd name="f38" fmla="val 876"/>
                <a:gd name="f39" fmla="val 846"/>
                <a:gd name="f40" fmla="val 612"/>
                <a:gd name="f41" fmla="val 774"/>
                <a:gd name="f42" fmla="val 643"/>
                <a:gd name="f43" fmla="val 708"/>
                <a:gd name="f44" fmla="val 600"/>
                <a:gd name="f45" fmla="val 660"/>
                <a:gd name="f46" fmla="val 552"/>
                <a:gd name="f47" fmla="val 642"/>
                <a:gd name="f48" fmla="val 528"/>
                <a:gd name="f49" fmla="val 594"/>
                <a:gd name="f50" fmla="val 510"/>
                <a:gd name="f51" fmla="val 570"/>
                <a:gd name="f52" fmla="val 637"/>
                <a:gd name="f53" fmla="val 564"/>
                <a:gd name="f54" fmla="val 576"/>
                <a:gd name="f55" fmla="val 763"/>
                <a:gd name="f56" fmla="val 696"/>
                <a:gd name="f57" fmla="val 1091"/>
                <a:gd name="f58" fmla="val 850"/>
                <a:gd name="f59" fmla="val 1073"/>
                <a:gd name="f60" fmla="val 1009"/>
                <a:gd name="f61" fmla="val 566"/>
                <a:gd name="f62" fmla="val 945"/>
                <a:gd name="f63" fmla="val 393"/>
                <a:gd name="f64" fmla="val 1054"/>
                <a:gd name="f65" fmla="val 265"/>
                <a:gd name="f66" fmla="val 1137"/>
                <a:gd name="f67" fmla="val 45"/>
                <a:gd name="f68" fmla="val 1338"/>
                <a:gd name="f69" fmla="val 137"/>
                <a:gd name="f70" fmla="val 1466"/>
                <a:gd name="f71" fmla="val 292"/>
                <a:gd name="f72" fmla="val 1502"/>
                <a:gd name="f73" fmla="val 411"/>
                <a:gd name="f74" fmla="val 1475"/>
                <a:gd name="f75" fmla="val 548"/>
                <a:gd name="f76" fmla="val 1347"/>
                <a:gd name="f77" fmla="val 768"/>
                <a:gd name="f78" fmla="val 1567"/>
                <a:gd name="f79" fmla="val 630"/>
                <a:gd name="f80" fmla="val 1687"/>
                <a:gd name="f81" fmla="val 462"/>
                <a:gd name="f82" fmla="val 1795"/>
                <a:gd name="f83" fmla="val 365"/>
                <a:gd name="f84" fmla="val 1940"/>
                <a:gd name="f85" fmla="val 239"/>
                <a:gd name="f86" fmla="val 2245"/>
                <a:gd name="f87" fmla="val 150"/>
                <a:gd name="f88" fmla="val 2498"/>
                <a:gd name="f89" fmla="val 138"/>
                <a:gd name="f90" fmla="val 2618"/>
                <a:gd name="f91" fmla="val 2815"/>
                <a:gd name="f92" fmla="val 3050"/>
                <a:gd name="f93" fmla="val 3176"/>
                <a:gd name="f94" fmla="val 168"/>
                <a:gd name="f95" fmla="val 3140"/>
                <a:gd name="f96" fmla="val 210"/>
                <a:gd name="f97" fmla="val 3116"/>
                <a:gd name="f98" fmla="val 192"/>
                <a:gd name="f99" fmla="val 2990"/>
                <a:gd name="f100" fmla="val 2906"/>
                <a:gd name="f101" fmla="val 263"/>
                <a:gd name="f102" fmla="val 2834"/>
                <a:gd name="f103" fmla="val 377"/>
                <a:gd name="f104" fmla="val 2768"/>
                <a:gd name="f105" fmla="val 534"/>
                <a:gd name="f106" fmla="val 2702"/>
                <a:gd name="f107" fmla="val 648"/>
                <a:gd name="f108" fmla="val 2738"/>
                <a:gd name="f109" fmla="val 726"/>
                <a:gd name="f110" fmla="val 2582"/>
                <a:gd name="f111" fmla="val 828"/>
                <a:gd name="f112" fmla="val 2444"/>
                <a:gd name="f113" fmla="val 913"/>
                <a:gd name="f114" fmla="val 2234"/>
                <a:gd name="f115" fmla="val 2096"/>
                <a:gd name="f116" fmla="val 1063"/>
                <a:gd name="f117" fmla="val 1963"/>
                <a:gd name="f118" fmla="val 1075"/>
                <a:gd name="f119" fmla="val 2035"/>
                <a:gd name="f120" fmla="val 1117"/>
                <a:gd name="f121" fmla="val 2257"/>
                <a:gd name="f122" fmla="val 2545"/>
                <a:gd name="f123" fmla="val 1135"/>
                <a:gd name="f124" fmla="val 2600"/>
                <a:gd name="f125" fmla="val 1207"/>
                <a:gd name="f126" fmla="val 2726"/>
                <a:gd name="f127" fmla="val 1303"/>
                <a:gd name="f128" fmla="val 2894"/>
                <a:gd name="f129" fmla="val 1441"/>
                <a:gd name="f130" fmla="val 2984"/>
                <a:gd name="f131" fmla="val 1471"/>
                <a:gd name="f132" fmla="val 3122"/>
                <a:gd name="f133" fmla="val 1555"/>
                <a:gd name="f134" fmla="val 1543"/>
                <a:gd name="f135" fmla="val 3032"/>
                <a:gd name="f136" fmla="val 1585"/>
                <a:gd name="f137" fmla="val 3026"/>
                <a:gd name="f138" fmla="val 3008"/>
                <a:gd name="f139" fmla="val 1591"/>
                <a:gd name="f140" fmla="val 2960"/>
                <a:gd name="f141" fmla="val 1597"/>
                <a:gd name="f142" fmla="val 1603"/>
                <a:gd name="f143" fmla="val 2882"/>
                <a:gd name="f144" fmla="val 1609"/>
                <a:gd name="f145" fmla="val 2864"/>
                <a:gd name="f146" fmla="val 2846"/>
                <a:gd name="f147" fmla="val 2828"/>
                <a:gd name="f148" fmla="val 2774"/>
                <a:gd name="f149" fmla="val 1615"/>
                <a:gd name="f150" fmla="val 2750"/>
                <a:gd name="f151" fmla="val 1621"/>
                <a:gd name="f152" fmla="val 2714"/>
                <a:gd name="f153" fmla="val 2708"/>
                <a:gd name="f154" fmla="val 2606"/>
                <a:gd name="f155" fmla="val 1657"/>
                <a:gd name="f156" fmla="val 2594"/>
                <a:gd name="f157" fmla="val 2569"/>
                <a:gd name="f158" fmla="val 2533"/>
                <a:gd name="f159" fmla="val 1663"/>
                <a:gd name="f160" fmla="val 2486"/>
                <a:gd name="f161" fmla="val 1669"/>
                <a:gd name="f162" fmla="val 1675"/>
                <a:gd name="f163" fmla="val 2408"/>
                <a:gd name="f164" fmla="val 1681"/>
                <a:gd name="f165" fmla="val 2378"/>
                <a:gd name="f166" fmla="val 2366"/>
                <a:gd name="f167" fmla="val 1699"/>
                <a:gd name="f168" fmla="val 2360"/>
                <a:gd name="f169" fmla="val 1705"/>
                <a:gd name="f170" fmla="val 2342"/>
                <a:gd name="f171" fmla="val 2305"/>
                <a:gd name="f172" fmla="val 2275"/>
                <a:gd name="f173" fmla="val 2263"/>
                <a:gd name="f174" fmla="val 2017"/>
                <a:gd name="f175" fmla="val 1844"/>
                <a:gd name="f176" fmla="val 1489"/>
                <a:gd name="f177" fmla="val 1711"/>
                <a:gd name="f178" fmla="val 1453"/>
                <a:gd name="f179" fmla="val 1856"/>
                <a:gd name="f180" fmla="val 1693"/>
                <a:gd name="f181" fmla="val 1880"/>
                <a:gd name="f182" fmla="val 1994"/>
                <a:gd name="f183" fmla="val 1771"/>
                <a:gd name="f184" fmla="val 1922"/>
                <a:gd name="f185" fmla="val 1616"/>
                <a:gd name="f186" fmla="val 1531"/>
                <a:gd name="f187" fmla="val 1753"/>
                <a:gd name="f188" fmla="val 1483"/>
                <a:gd name="f189" fmla="val 1633"/>
                <a:gd name="f190" fmla="val 1477"/>
                <a:gd name="f191" fmla="val 1358"/>
                <a:gd name="f192" fmla="val 1381"/>
                <a:gd name="f193" fmla="val 1291"/>
                <a:gd name="f194" fmla="val 1147"/>
                <a:gd name="f195" fmla="val 127"/>
                <a:gd name="f196" fmla="val 200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188" h="2024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6" y="f28"/>
                  </a:lnTo>
                  <a:lnTo>
                    <a:pt x="f20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10"/>
                  </a:lnTo>
                  <a:lnTo>
                    <a:pt x="f37" y="f38"/>
                  </a:lnTo>
                  <a:lnTo>
                    <a:pt x="f36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46" y="f46"/>
                  </a:lnTo>
                  <a:lnTo>
                    <a:pt x="f52" y="f53"/>
                  </a:lnTo>
                  <a:lnTo>
                    <a:pt x="f37" y="f54"/>
                  </a:lnTo>
                  <a:lnTo>
                    <a:pt x="f55" y="f51"/>
                  </a:lnTo>
                  <a:lnTo>
                    <a:pt x="f35" y="f56"/>
                  </a:lnTo>
                  <a:lnTo>
                    <a:pt x="f57" y="f58"/>
                  </a:lnTo>
                  <a:lnTo>
                    <a:pt x="f59" y="f34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23" y="f1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77"/>
                  </a:lnTo>
                  <a:lnTo>
                    <a:pt x="f78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85"/>
                  </a:lnTo>
                  <a:lnTo>
                    <a:pt x="f86" y="f87"/>
                  </a:lnTo>
                  <a:lnTo>
                    <a:pt x="f88" y="f89"/>
                  </a:lnTo>
                  <a:lnTo>
                    <a:pt x="f90" y="f0"/>
                  </a:lnTo>
                  <a:lnTo>
                    <a:pt x="f91" y="f89"/>
                  </a:lnTo>
                  <a:lnTo>
                    <a:pt x="f92" y="f87"/>
                  </a:lnTo>
                  <a:lnTo>
                    <a:pt x="f93" y="f94"/>
                  </a:lnTo>
                  <a:lnTo>
                    <a:pt x="f95" y="f96"/>
                  </a:lnTo>
                  <a:lnTo>
                    <a:pt x="f97" y="f98"/>
                  </a:lnTo>
                  <a:lnTo>
                    <a:pt x="f99" y="f96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106" y="f107"/>
                  </a:lnTo>
                  <a:lnTo>
                    <a:pt x="f108" y="f109"/>
                  </a:lnTo>
                  <a:lnTo>
                    <a:pt x="f110" y="f111"/>
                  </a:lnTo>
                  <a:lnTo>
                    <a:pt x="f112" y="f113"/>
                  </a:lnTo>
                  <a:lnTo>
                    <a:pt x="f114" y="f60"/>
                  </a:lnTo>
                  <a:lnTo>
                    <a:pt x="f115" y="f116"/>
                  </a:lnTo>
                  <a:lnTo>
                    <a:pt x="f117" y="f118"/>
                  </a:lnTo>
                  <a:lnTo>
                    <a:pt x="f119" y="f120"/>
                  </a:lnTo>
                  <a:lnTo>
                    <a:pt x="f121" y="f24"/>
                  </a:lnTo>
                  <a:lnTo>
                    <a:pt x="f122" y="f123"/>
                  </a:lnTo>
                  <a:lnTo>
                    <a:pt x="f124" y="f125"/>
                  </a:lnTo>
                  <a:lnTo>
                    <a:pt x="f126" y="f127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2" y="f134"/>
                  </a:lnTo>
                  <a:lnTo>
                    <a:pt x="f135" y="f136"/>
                  </a:lnTo>
                  <a:lnTo>
                    <a:pt x="f137" y="f136"/>
                  </a:lnTo>
                  <a:lnTo>
                    <a:pt x="f138" y="f139"/>
                  </a:lnTo>
                  <a:lnTo>
                    <a:pt x="f130" y="f139"/>
                  </a:lnTo>
                  <a:lnTo>
                    <a:pt x="f140" y="f141"/>
                  </a:lnTo>
                  <a:lnTo>
                    <a:pt x="f100" y="f142"/>
                  </a:lnTo>
                  <a:lnTo>
                    <a:pt x="f143" y="f144"/>
                  </a:lnTo>
                  <a:lnTo>
                    <a:pt x="f145" y="f144"/>
                  </a:lnTo>
                  <a:lnTo>
                    <a:pt x="f146" y="f144"/>
                  </a:lnTo>
                  <a:lnTo>
                    <a:pt x="f147" y="f144"/>
                  </a:lnTo>
                  <a:lnTo>
                    <a:pt x="f148" y="f149"/>
                  </a:lnTo>
                  <a:lnTo>
                    <a:pt x="f150" y="f149"/>
                  </a:lnTo>
                  <a:lnTo>
                    <a:pt x="f126" y="f151"/>
                  </a:lnTo>
                  <a:lnTo>
                    <a:pt x="f152" y="f151"/>
                  </a:lnTo>
                  <a:lnTo>
                    <a:pt x="f153" y="f151"/>
                  </a:lnTo>
                  <a:lnTo>
                    <a:pt x="f154" y="f155"/>
                  </a:lnTo>
                  <a:lnTo>
                    <a:pt x="f156" y="f155"/>
                  </a:lnTo>
                  <a:lnTo>
                    <a:pt x="f157" y="f155"/>
                  </a:lnTo>
                  <a:lnTo>
                    <a:pt x="f158" y="f159"/>
                  </a:lnTo>
                  <a:lnTo>
                    <a:pt x="f160" y="f161"/>
                  </a:lnTo>
                  <a:lnTo>
                    <a:pt x="f112" y="f162"/>
                  </a:lnTo>
                  <a:lnTo>
                    <a:pt x="f163" y="f164"/>
                  </a:lnTo>
                  <a:lnTo>
                    <a:pt x="f165" y="f80"/>
                  </a:lnTo>
                  <a:lnTo>
                    <a:pt x="f166" y="f167"/>
                  </a:lnTo>
                  <a:lnTo>
                    <a:pt x="f168" y="f169"/>
                  </a:lnTo>
                  <a:lnTo>
                    <a:pt x="f170" y="f169"/>
                  </a:lnTo>
                  <a:lnTo>
                    <a:pt x="f171" y="f80"/>
                  </a:lnTo>
                  <a:lnTo>
                    <a:pt x="f172" y="f161"/>
                  </a:lnTo>
                  <a:lnTo>
                    <a:pt x="f173" y="f159"/>
                  </a:lnTo>
                  <a:lnTo>
                    <a:pt x="f121" y="f155"/>
                  </a:lnTo>
                  <a:lnTo>
                    <a:pt x="f174" y="f136"/>
                  </a:lnTo>
                  <a:lnTo>
                    <a:pt x="f175" y="f176"/>
                  </a:lnTo>
                  <a:lnTo>
                    <a:pt x="f177" y="f178"/>
                  </a:lnTo>
                  <a:lnTo>
                    <a:pt x="f179" y="f180"/>
                  </a:lnTo>
                  <a:lnTo>
                    <a:pt x="f181" y="f175"/>
                  </a:lnTo>
                  <a:lnTo>
                    <a:pt x="f179" y="f182"/>
                  </a:lnTo>
                  <a:lnTo>
                    <a:pt x="f183" y="f184"/>
                  </a:lnTo>
                  <a:lnTo>
                    <a:pt x="f185" y="f82"/>
                  </a:lnTo>
                  <a:lnTo>
                    <a:pt x="f186" y="f187"/>
                  </a:lnTo>
                  <a:lnTo>
                    <a:pt x="f188" y="f189"/>
                  </a:lnTo>
                  <a:lnTo>
                    <a:pt x="f9" y="f190"/>
                  </a:lnTo>
                  <a:lnTo>
                    <a:pt x="f191" y="f192"/>
                  </a:lnTo>
                  <a:lnTo>
                    <a:pt x="f27" y="f193"/>
                  </a:lnTo>
                  <a:lnTo>
                    <a:pt x="f194" y="f21"/>
                  </a:lnTo>
                  <a:lnTo>
                    <a:pt x="f195" y="f196"/>
                  </a:lnTo>
                  <a:lnTo>
                    <a:pt x="f1" y="f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40C0D932-5532-4939-AF3E-42A1B37ABDC0}"/>
                </a:ext>
              </a:extLst>
            </p:cNvPr>
            <p:cNvSpPr/>
            <p:nvPr/>
          </p:nvSpPr>
          <p:spPr>
            <a:xfrm>
              <a:off x="2133360" y="464760"/>
              <a:ext cx="3402720" cy="2835720"/>
            </a:xfrm>
            <a:custGeom>
              <a:avLst/>
              <a:gdLst>
                <a:gd name="f0" fmla="val 0"/>
                <a:gd name="f1" fmla="val 2144"/>
                <a:gd name="f2" fmla="val 1787"/>
                <a:gd name="f3" fmla="val 318"/>
                <a:gd name="f4" fmla="val 1078"/>
                <a:gd name="f5" fmla="val 217"/>
                <a:gd name="f6" fmla="val 928"/>
                <a:gd name="f7" fmla="val 102"/>
                <a:gd name="f8" fmla="val 808"/>
                <a:gd name="f9" fmla="val 36"/>
                <a:gd name="f10" fmla="val 742"/>
                <a:gd name="f11" fmla="val 700"/>
                <a:gd name="f12" fmla="val 270"/>
                <a:gd name="f13" fmla="val 958"/>
                <a:gd name="f14" fmla="val 294"/>
                <a:gd name="f15" fmla="val 1006"/>
                <a:gd name="f16" fmla="val 367"/>
                <a:gd name="f17" fmla="val 670"/>
                <a:gd name="f18" fmla="val 379"/>
                <a:gd name="f19" fmla="val 411"/>
                <a:gd name="f20" fmla="val 347"/>
                <a:gd name="f21" fmla="val 118"/>
                <a:gd name="f22" fmla="val 393"/>
                <a:gd name="f23" fmla="val 397"/>
                <a:gd name="f24" fmla="val 357"/>
                <a:gd name="f25" fmla="val 421"/>
                <a:gd name="f26" fmla="val 609"/>
                <a:gd name="f27" fmla="val 385"/>
                <a:gd name="f28" fmla="val 826"/>
                <a:gd name="f29" fmla="val 1036"/>
                <a:gd name="f30" fmla="val 877"/>
                <a:gd name="f31" fmla="val 784"/>
                <a:gd name="f32" fmla="val 1309"/>
                <a:gd name="f33" fmla="val 555"/>
                <a:gd name="f34" fmla="val 1802"/>
                <a:gd name="f35" fmla="val 249"/>
                <a:gd name="f36" fmla="val 2096"/>
                <a:gd name="f37" fmla="val 69"/>
                <a:gd name="f38" fmla="val 1814"/>
                <a:gd name="f39" fmla="val 279"/>
                <a:gd name="f40" fmla="val 1453"/>
                <a:gd name="f41" fmla="val 501"/>
                <a:gd name="f42" fmla="val 1123"/>
                <a:gd name="f43" fmla="val 739"/>
                <a:gd name="f44" fmla="val 898"/>
                <a:gd name="f45" fmla="val 463"/>
                <a:gd name="f46" fmla="val 1084"/>
                <a:gd name="f47" fmla="val 817"/>
                <a:gd name="f48" fmla="val 1193"/>
                <a:gd name="f49" fmla="val 1285"/>
                <a:gd name="f50" fmla="val 1187"/>
                <a:gd name="f51" fmla="val 1916"/>
                <a:gd name="f52" fmla="val 1396"/>
                <a:gd name="f53" fmla="val 1420"/>
                <a:gd name="f54" fmla="val 1408"/>
                <a:gd name="f55" fmla="val 1435"/>
                <a:gd name="f56" fmla="val 1288"/>
                <a:gd name="f57" fmla="val 1219"/>
                <a:gd name="f58" fmla="val 1229"/>
                <a:gd name="f59" fmla="val 799"/>
                <a:gd name="f60" fmla="val 1223"/>
                <a:gd name="f61" fmla="val 505"/>
                <a:gd name="f62" fmla="val 1145"/>
                <a:gd name="f63" fmla="val 733"/>
                <a:gd name="f64" fmla="val 1378"/>
                <a:gd name="f65" fmla="val 1619"/>
                <a:gd name="f66" fmla="val 1009"/>
                <a:gd name="f67" fmla="val 1607"/>
                <a:gd name="f68" fmla="val 673"/>
                <a:gd name="f69" fmla="val 1372"/>
                <a:gd name="f70" fmla="val 415"/>
                <a:gd name="f71" fmla="val 110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44" h="1787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0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27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11"/>
                  </a:lnTo>
                  <a:lnTo>
                    <a:pt x="f43" y="f44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1" y="f53"/>
                  </a:lnTo>
                  <a:lnTo>
                    <a:pt x="f38" y="f54"/>
                  </a:lnTo>
                  <a:lnTo>
                    <a:pt x="f55" y="f56"/>
                  </a:lnTo>
                  <a:lnTo>
                    <a:pt x="f57" y="f58"/>
                  </a:lnTo>
                  <a:lnTo>
                    <a:pt x="f59" y="f60"/>
                  </a:lnTo>
                  <a:lnTo>
                    <a:pt x="f61" y="f62"/>
                  </a:lnTo>
                  <a:lnTo>
                    <a:pt x="f63" y="f64"/>
                  </a:lnTo>
                  <a:lnTo>
                    <a:pt x="f30" y="f65"/>
                  </a:lnTo>
                  <a:lnTo>
                    <a:pt x="f66" y="f2"/>
                  </a:lnTo>
                  <a:lnTo>
                    <a:pt x="f47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C46D893E-D456-4444-9833-4BF97ADE0C81}"/>
                </a:ext>
              </a:extLst>
            </p:cNvPr>
            <p:cNvSpPr/>
            <p:nvPr/>
          </p:nvSpPr>
          <p:spPr>
            <a:xfrm>
              <a:off x="4653360" y="2742480"/>
              <a:ext cx="4488840" cy="3754800"/>
            </a:xfrm>
            <a:custGeom>
              <a:avLst/>
              <a:gdLst>
                <a:gd name="f0" fmla="val 360"/>
                <a:gd name="f1" fmla="val 0"/>
                <a:gd name="f2" fmla="val 2828"/>
                <a:gd name="f3" fmla="val 2366"/>
                <a:gd name="f4" fmla="val 2006"/>
                <a:gd name="f5" fmla="val 835"/>
                <a:gd name="f6" fmla="val 1873"/>
                <a:gd name="f7" fmla="val 715"/>
                <a:gd name="f8" fmla="val 1814"/>
                <a:gd name="f9" fmla="val 606"/>
                <a:gd name="f10" fmla="val 1747"/>
                <a:gd name="f11" fmla="val 438"/>
                <a:gd name="f12" fmla="val 1699"/>
                <a:gd name="f13" fmla="val 312"/>
                <a:gd name="f14" fmla="val 1615"/>
                <a:gd name="f15" fmla="val 252"/>
                <a:gd name="f16" fmla="val 1453"/>
                <a:gd name="f17" fmla="val 84"/>
                <a:gd name="f18" fmla="val 1375"/>
                <a:gd name="f19" fmla="val 1345"/>
                <a:gd name="f20" fmla="val 132"/>
                <a:gd name="f21" fmla="val 1369"/>
                <a:gd name="f22" fmla="val 294"/>
                <a:gd name="f23" fmla="val 1513"/>
                <a:gd name="f24" fmla="val 558"/>
                <a:gd name="f25" fmla="val 1381"/>
                <a:gd name="f26" fmla="val 492"/>
                <a:gd name="f27" fmla="val 1201"/>
                <a:gd name="f28" fmla="val 961"/>
                <a:gd name="f29" fmla="val 227"/>
                <a:gd name="f30" fmla="val 955"/>
                <a:gd name="f31" fmla="val 221"/>
                <a:gd name="f32" fmla="val 949"/>
                <a:gd name="f33" fmla="val 215"/>
                <a:gd name="f34" fmla="val 913"/>
                <a:gd name="f35" fmla="val 185"/>
                <a:gd name="f36" fmla="val 877"/>
                <a:gd name="f37" fmla="val 161"/>
                <a:gd name="f38" fmla="val 859"/>
                <a:gd name="f39" fmla="val 156"/>
                <a:gd name="f40" fmla="val 853"/>
                <a:gd name="f41" fmla="val 841"/>
                <a:gd name="f42" fmla="val 167"/>
                <a:gd name="f43" fmla="val 810"/>
                <a:gd name="f44" fmla="val 173"/>
                <a:gd name="f45" fmla="val 768"/>
                <a:gd name="f46" fmla="val 720"/>
                <a:gd name="f47" fmla="val 678"/>
                <a:gd name="f48" fmla="val 637"/>
                <a:gd name="f49" fmla="val 150"/>
                <a:gd name="f50" fmla="val 613"/>
                <a:gd name="f51" fmla="val 144"/>
                <a:gd name="f52" fmla="val 601"/>
                <a:gd name="f53" fmla="val 498"/>
                <a:gd name="f54" fmla="val 480"/>
                <a:gd name="f55" fmla="val 456"/>
                <a:gd name="f56" fmla="val 432"/>
                <a:gd name="f57" fmla="val 379"/>
                <a:gd name="f58" fmla="val 361"/>
                <a:gd name="f59" fmla="val 138"/>
                <a:gd name="f60" fmla="val 342"/>
                <a:gd name="f61" fmla="val 324"/>
                <a:gd name="f62" fmla="val 300"/>
                <a:gd name="f63" fmla="val 246"/>
                <a:gd name="f64" fmla="val 126"/>
                <a:gd name="f65" fmla="val 216"/>
                <a:gd name="f66" fmla="val 120"/>
                <a:gd name="f67" fmla="val 192"/>
                <a:gd name="f68" fmla="val 174"/>
                <a:gd name="f69" fmla="val 114"/>
                <a:gd name="f70" fmla="val 168"/>
                <a:gd name="f71" fmla="val 6"/>
                <a:gd name="f72" fmla="val 240"/>
                <a:gd name="f73" fmla="val 306"/>
                <a:gd name="f74" fmla="val 462"/>
                <a:gd name="f75" fmla="val 607"/>
                <a:gd name="f76" fmla="val 588"/>
                <a:gd name="f77" fmla="val 655"/>
                <a:gd name="f78" fmla="val 672"/>
                <a:gd name="f79" fmla="val 769"/>
                <a:gd name="f80" fmla="val 1177"/>
                <a:gd name="f81" fmla="val 817"/>
                <a:gd name="f82" fmla="val 1249"/>
                <a:gd name="f83" fmla="val 871"/>
                <a:gd name="f84" fmla="val 1117"/>
                <a:gd name="f85" fmla="val 972"/>
                <a:gd name="f86" fmla="val 756"/>
                <a:gd name="f87" fmla="val 919"/>
                <a:gd name="f88" fmla="val 619"/>
                <a:gd name="f89" fmla="val 1111"/>
                <a:gd name="f90" fmla="val 420"/>
                <a:gd name="f91" fmla="val 1214"/>
                <a:gd name="f92" fmla="val 348"/>
                <a:gd name="f93" fmla="val 276"/>
                <a:gd name="f94" fmla="val 1441"/>
                <a:gd name="f95" fmla="val 1471"/>
                <a:gd name="f96" fmla="val 66"/>
                <a:gd name="f97" fmla="val 1465"/>
                <a:gd name="f98" fmla="val 42"/>
                <a:gd name="f99" fmla="val 1519"/>
                <a:gd name="f100" fmla="val 367"/>
                <a:gd name="f101" fmla="val 1585"/>
                <a:gd name="f102" fmla="val 570"/>
                <a:gd name="f103" fmla="val 1591"/>
                <a:gd name="f104" fmla="val 690"/>
                <a:gd name="f105" fmla="val 1664"/>
                <a:gd name="f106" fmla="val 1712"/>
                <a:gd name="f107" fmla="val 1260"/>
                <a:gd name="f108" fmla="val 1694"/>
                <a:gd name="f109" fmla="val 1411"/>
                <a:gd name="f110" fmla="val 1603"/>
                <a:gd name="f111" fmla="val 1537"/>
                <a:gd name="f112" fmla="val 1645"/>
                <a:gd name="f113" fmla="val 1399"/>
                <a:gd name="f114" fmla="val 1387"/>
                <a:gd name="f115" fmla="val 1735"/>
                <a:gd name="f116" fmla="val 1729"/>
                <a:gd name="f117" fmla="val 1567"/>
                <a:gd name="f118" fmla="val 1723"/>
                <a:gd name="f119" fmla="val 1670"/>
                <a:gd name="f120" fmla="val 1802"/>
                <a:gd name="f121" fmla="val 1831"/>
                <a:gd name="f122" fmla="val 1964"/>
                <a:gd name="f123" fmla="val 1957"/>
                <a:gd name="f124" fmla="val 2090"/>
                <a:gd name="f125" fmla="val 2042"/>
                <a:gd name="f126" fmla="val 2229"/>
                <a:gd name="f127" fmla="val 2155"/>
                <a:gd name="f128" fmla="val 2161"/>
                <a:gd name="f129" fmla="val 2295"/>
                <a:gd name="f130" fmla="val 2191"/>
                <a:gd name="f131" fmla="val 2133"/>
                <a:gd name="f132" fmla="val 2215"/>
                <a:gd name="f133" fmla="val 2048"/>
                <a:gd name="f134" fmla="val 2258"/>
                <a:gd name="f135" fmla="val 2270"/>
                <a:gd name="f136" fmla="val 1970"/>
                <a:gd name="f137" fmla="val 2342"/>
                <a:gd name="f138" fmla="val 1868"/>
                <a:gd name="f139" fmla="val 2324"/>
                <a:gd name="f140" fmla="val 1748"/>
                <a:gd name="f141" fmla="val 2233"/>
                <a:gd name="f142" fmla="val 1573"/>
                <a:gd name="f143" fmla="val 2209"/>
                <a:gd name="f144" fmla="val 2294"/>
                <a:gd name="f145" fmla="val 1483"/>
                <a:gd name="f146" fmla="val 2461"/>
                <a:gd name="f147" fmla="val 1651"/>
                <a:gd name="f148" fmla="val 2504"/>
                <a:gd name="f149" fmla="val 2588"/>
                <a:gd name="f150" fmla="val 1688"/>
                <a:gd name="f151" fmla="val 2678"/>
                <a:gd name="f152" fmla="val 1718"/>
                <a:gd name="f153" fmla="val 2720"/>
                <a:gd name="f154" fmla="val 2695"/>
                <a:gd name="f155" fmla="val 1682"/>
                <a:gd name="f156" fmla="val 1627"/>
                <a:gd name="f157" fmla="val 2630"/>
                <a:gd name="f158" fmla="val 1597"/>
                <a:gd name="f159" fmla="val 1543"/>
                <a:gd name="f160" fmla="val 2618"/>
                <a:gd name="f161" fmla="val 2576"/>
                <a:gd name="f162" fmla="val 2510"/>
                <a:gd name="f163" fmla="val 1357"/>
                <a:gd name="f164" fmla="val 1351"/>
                <a:gd name="f165" fmla="val 2552"/>
                <a:gd name="f166" fmla="val 1315"/>
                <a:gd name="f167" fmla="val 2354"/>
                <a:gd name="f168" fmla="val 1184"/>
                <a:gd name="f169" fmla="val 2252"/>
                <a:gd name="f170" fmla="val 1123"/>
                <a:gd name="f171" fmla="val 2173"/>
                <a:gd name="f172" fmla="val 1009"/>
                <a:gd name="f173" fmla="val 2102"/>
                <a:gd name="f174" fmla="val 931"/>
                <a:gd name="f175" fmla="val 2108"/>
                <a:gd name="f176" fmla="val 2114"/>
                <a:gd name="f177" fmla="val 925"/>
                <a:gd name="f178" fmla="val 2137"/>
                <a:gd name="f179" fmla="val 907"/>
                <a:gd name="f180" fmla="val 2167"/>
                <a:gd name="f181" fmla="val 883"/>
                <a:gd name="f182" fmla="val 2197"/>
                <a:gd name="f183" fmla="val 2240"/>
                <a:gd name="f184" fmla="val 2300"/>
                <a:gd name="f185" fmla="val 829"/>
                <a:gd name="f186" fmla="val 2348"/>
                <a:gd name="f187" fmla="val 799"/>
                <a:gd name="f188" fmla="val 793"/>
                <a:gd name="f189" fmla="val 2372"/>
                <a:gd name="f190" fmla="val 787"/>
                <a:gd name="f191" fmla="val 528"/>
                <a:gd name="f192" fmla="val 2078"/>
                <a:gd name="f193" fmla="val 86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28" h="2366">
                  <a:moveTo>
                    <a:pt x="f4" y="f5"/>
                  </a:move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0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37"/>
                  </a:lnTo>
                  <a:lnTo>
                    <a:pt x="f41" y="f42"/>
                  </a:lnTo>
                  <a:lnTo>
                    <a:pt x="f43" y="f44"/>
                  </a:lnTo>
                  <a:lnTo>
                    <a:pt x="f45" y="f42"/>
                  </a:lnTo>
                  <a:lnTo>
                    <a:pt x="f46" y="f37"/>
                  </a:lnTo>
                  <a:lnTo>
                    <a:pt x="f47" y="f39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1"/>
                  </a:lnTo>
                  <a:lnTo>
                    <a:pt x="f53" y="f37"/>
                  </a:lnTo>
                  <a:lnTo>
                    <a:pt x="f26" y="f37"/>
                  </a:lnTo>
                  <a:lnTo>
                    <a:pt x="f54" y="f39"/>
                  </a:lnTo>
                  <a:lnTo>
                    <a:pt x="f55" y="f39"/>
                  </a:lnTo>
                  <a:lnTo>
                    <a:pt x="f56" y="f49"/>
                  </a:lnTo>
                  <a:lnTo>
                    <a:pt x="f57" y="f51"/>
                  </a:lnTo>
                  <a:lnTo>
                    <a:pt x="f58" y="f59"/>
                  </a:lnTo>
                  <a:lnTo>
                    <a:pt x="f60" y="f59"/>
                  </a:lnTo>
                  <a:lnTo>
                    <a:pt x="f61" y="f59"/>
                  </a:lnTo>
                  <a:lnTo>
                    <a:pt x="f62" y="f20"/>
                  </a:lnTo>
                  <a:lnTo>
                    <a:pt x="f63" y="f64"/>
                  </a:lnTo>
                  <a:lnTo>
                    <a:pt x="f65" y="f66"/>
                  </a:lnTo>
                  <a:lnTo>
                    <a:pt x="f67" y="f66"/>
                  </a:lnTo>
                  <a:lnTo>
                    <a:pt x="f68" y="f69"/>
                  </a:lnTo>
                  <a:lnTo>
                    <a:pt x="f70" y="f69"/>
                  </a:lnTo>
                  <a:lnTo>
                    <a:pt x="f71" y="f66"/>
                  </a:lnTo>
                  <a:lnTo>
                    <a:pt x="f65" y="f72"/>
                  </a:lnTo>
                  <a:lnTo>
                    <a:pt x="f73" y="f22"/>
                  </a:lnTo>
                  <a:lnTo>
                    <a:pt x="f54" y="f74"/>
                  </a:lnTo>
                  <a:lnTo>
                    <a:pt x="f75" y="f76"/>
                  </a:lnTo>
                  <a:lnTo>
                    <a:pt x="f77" y="f78"/>
                  </a:lnTo>
                  <a:lnTo>
                    <a:pt x="f32" y="f79"/>
                  </a:lnTo>
                  <a:lnTo>
                    <a:pt x="f80" y="f81"/>
                  </a:lnTo>
                  <a:lnTo>
                    <a:pt x="f82" y="f83"/>
                  </a:lnTo>
                  <a:lnTo>
                    <a:pt x="f84" y="f40"/>
                  </a:lnTo>
                  <a:lnTo>
                    <a:pt x="f85" y="f83"/>
                  </a:lnTo>
                  <a:lnTo>
                    <a:pt x="f86" y="f87"/>
                  </a:lnTo>
                  <a:lnTo>
                    <a:pt x="f88" y="f28"/>
                  </a:lnTo>
                  <a:lnTo>
                    <a:pt x="f26" y="f89"/>
                  </a:lnTo>
                  <a:lnTo>
                    <a:pt x="f90" y="f91"/>
                  </a:lnTo>
                  <a:lnTo>
                    <a:pt x="f92" y="f19"/>
                  </a:lnTo>
                  <a:lnTo>
                    <a:pt x="f93" y="f94"/>
                  </a:lnTo>
                  <a:lnTo>
                    <a:pt x="f67" y="f95"/>
                  </a:lnTo>
                  <a:lnTo>
                    <a:pt x="f96" y="f97"/>
                  </a:lnTo>
                  <a:lnTo>
                    <a:pt x="f98" y="f94"/>
                  </a:lnTo>
                  <a:lnTo>
                    <a:pt x="f1" y="f95"/>
                  </a:lnTo>
                  <a:lnTo>
                    <a:pt x="f64" y="f99"/>
                  </a:lnTo>
                  <a:lnTo>
                    <a:pt x="f100" y="f101"/>
                  </a:lnTo>
                  <a:lnTo>
                    <a:pt x="f102" y="f103"/>
                  </a:lnTo>
                  <a:lnTo>
                    <a:pt x="f104" y="f105"/>
                  </a:lnTo>
                  <a:lnTo>
                    <a:pt x="f32" y="f106"/>
                  </a:lnTo>
                  <a:lnTo>
                    <a:pt x="f107" y="f108"/>
                  </a:lnTo>
                  <a:lnTo>
                    <a:pt x="f109" y="f110"/>
                  </a:lnTo>
                  <a:lnTo>
                    <a:pt x="f99" y="f111"/>
                  </a:lnTo>
                  <a:lnTo>
                    <a:pt x="f112" y="f113"/>
                  </a:lnTo>
                  <a:lnTo>
                    <a:pt x="f12" y="f114"/>
                  </a:lnTo>
                  <a:lnTo>
                    <a:pt x="f115" y="f23"/>
                  </a:lnTo>
                  <a:lnTo>
                    <a:pt x="f116" y="f117"/>
                  </a:lnTo>
                  <a:lnTo>
                    <a:pt x="f118" y="f119"/>
                  </a:lnTo>
                  <a:lnTo>
                    <a:pt x="f118" y="f120"/>
                  </a:lnTo>
                  <a:lnTo>
                    <a:pt x="f121" y="f122"/>
                  </a:lnTo>
                  <a:lnTo>
                    <a:pt x="f123" y="f124"/>
                  </a:lnTo>
                  <a:lnTo>
                    <a:pt x="f125" y="f126"/>
                  </a:lnTo>
                  <a:lnTo>
                    <a:pt x="f127" y="f3"/>
                  </a:lnTo>
                  <a:lnTo>
                    <a:pt x="f128" y="f129"/>
                  </a:lnTo>
                  <a:lnTo>
                    <a:pt x="f130" y="f131"/>
                  </a:lnTo>
                  <a:lnTo>
                    <a:pt x="f132" y="f133"/>
                  </a:lnTo>
                  <a:lnTo>
                    <a:pt x="f134" y="f125"/>
                  </a:lnTo>
                  <a:lnTo>
                    <a:pt x="f135" y="f136"/>
                  </a:lnTo>
                  <a:lnTo>
                    <a:pt x="f137" y="f138"/>
                  </a:lnTo>
                  <a:lnTo>
                    <a:pt x="f139" y="f140"/>
                  </a:lnTo>
                  <a:lnTo>
                    <a:pt x="f141" y="f142"/>
                  </a:lnTo>
                  <a:lnTo>
                    <a:pt x="f143" y="f16"/>
                  </a:lnTo>
                  <a:lnTo>
                    <a:pt x="f143" y="f19"/>
                  </a:lnTo>
                  <a:lnTo>
                    <a:pt x="f144" y="f145"/>
                  </a:lnTo>
                  <a:lnTo>
                    <a:pt x="f146" y="f147"/>
                  </a:lnTo>
                  <a:lnTo>
                    <a:pt x="f148" y="f147"/>
                  </a:lnTo>
                  <a:lnTo>
                    <a:pt x="f149" y="f150"/>
                  </a:lnTo>
                  <a:lnTo>
                    <a:pt x="f151" y="f152"/>
                  </a:lnTo>
                  <a:lnTo>
                    <a:pt x="f153" y="f106"/>
                  </a:lnTo>
                  <a:lnTo>
                    <a:pt x="f154" y="f155"/>
                  </a:lnTo>
                  <a:lnTo>
                    <a:pt x="f151" y="f156"/>
                  </a:lnTo>
                  <a:lnTo>
                    <a:pt x="f157" y="f158"/>
                  </a:lnTo>
                  <a:lnTo>
                    <a:pt x="f149" y="f159"/>
                  </a:lnTo>
                  <a:lnTo>
                    <a:pt x="f160" y="f145"/>
                  </a:lnTo>
                  <a:lnTo>
                    <a:pt x="f161" y="f113"/>
                  </a:lnTo>
                  <a:lnTo>
                    <a:pt x="f162" y="f163"/>
                  </a:lnTo>
                  <a:lnTo>
                    <a:pt x="f161" y="f164"/>
                  </a:lnTo>
                  <a:lnTo>
                    <a:pt x="f165" y="f166"/>
                  </a:lnTo>
                  <a:lnTo>
                    <a:pt x="f167" y="f168"/>
                  </a:lnTo>
                  <a:lnTo>
                    <a:pt x="f169" y="f170"/>
                  </a:lnTo>
                  <a:lnTo>
                    <a:pt x="f171" y="f172"/>
                  </a:lnTo>
                  <a:lnTo>
                    <a:pt x="f173" y="f174"/>
                  </a:lnTo>
                  <a:lnTo>
                    <a:pt x="f175" y="f174"/>
                  </a:lnTo>
                  <a:lnTo>
                    <a:pt x="f176" y="f177"/>
                  </a:lnTo>
                  <a:lnTo>
                    <a:pt x="f178" y="f179"/>
                  </a:lnTo>
                  <a:lnTo>
                    <a:pt x="f180" y="f181"/>
                  </a:lnTo>
                  <a:lnTo>
                    <a:pt x="f182" y="f36"/>
                  </a:lnTo>
                  <a:lnTo>
                    <a:pt x="f132" y="f83"/>
                  </a:lnTo>
                  <a:lnTo>
                    <a:pt x="f183" y="f38"/>
                  </a:lnTo>
                  <a:lnTo>
                    <a:pt x="f184" y="f185"/>
                  </a:lnTo>
                  <a:lnTo>
                    <a:pt x="f139" y="f81"/>
                  </a:lnTo>
                  <a:lnTo>
                    <a:pt x="f186" y="f187"/>
                  </a:lnTo>
                  <a:lnTo>
                    <a:pt x="f3" y="f188"/>
                  </a:lnTo>
                  <a:lnTo>
                    <a:pt x="f189" y="f190"/>
                  </a:lnTo>
                  <a:lnTo>
                    <a:pt x="f2" y="f76"/>
                  </a:lnTo>
                  <a:lnTo>
                    <a:pt x="f2" y="f191"/>
                  </a:lnTo>
                  <a:lnTo>
                    <a:pt x="f192" y="f193"/>
                  </a:lnTo>
                  <a:lnTo>
                    <a:pt x="f4" y="f5"/>
                  </a:lnTo>
                  <a:lnTo>
                    <a:pt x="f4" y="f5"/>
                  </a:lnTo>
                  <a:close/>
                </a:path>
              </a:pathLst>
            </a:custGeom>
            <a:gradFill>
              <a:gsLst>
                <a:gs pos="0">
                  <a:srgbClr val="BB5F03"/>
                </a:gs>
                <a:gs pos="50000">
                  <a:srgbClr val="993300"/>
                </a:gs>
                <a:gs pos="100000">
                  <a:srgbClr val="BB5F03"/>
                </a:gs>
              </a:gsLst>
              <a:lin ang="135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E1D829C3-1888-4DE4-A9E4-32A6F341D9E2}"/>
                </a:ext>
              </a:extLst>
            </p:cNvPr>
            <p:cNvSpPr/>
            <p:nvPr/>
          </p:nvSpPr>
          <p:spPr>
            <a:xfrm>
              <a:off x="5015520" y="2951640"/>
              <a:ext cx="3431520" cy="3069000"/>
            </a:xfrm>
            <a:custGeom>
              <a:avLst/>
              <a:gdLst>
                <a:gd name="f0" fmla="val 0"/>
                <a:gd name="f1" fmla="val 2153"/>
                <a:gd name="f2" fmla="val 1930"/>
                <a:gd name="f3" fmla="val 1842"/>
                <a:gd name="f4" fmla="val 851"/>
                <a:gd name="f5" fmla="val 1937"/>
                <a:gd name="f6" fmla="val 1019"/>
                <a:gd name="f7" fmla="val 2051"/>
                <a:gd name="f8" fmla="val 1168"/>
                <a:gd name="f9" fmla="val 2117"/>
                <a:gd name="f10" fmla="val 1246"/>
                <a:gd name="f11" fmla="val 1294"/>
                <a:gd name="f12" fmla="val 1889"/>
                <a:gd name="f13" fmla="val 977"/>
                <a:gd name="f14" fmla="val 1860"/>
                <a:gd name="f15" fmla="val 929"/>
                <a:gd name="f16" fmla="val 1782"/>
                <a:gd name="f17" fmla="val 1240"/>
                <a:gd name="f18" fmla="val 1770"/>
                <a:gd name="f19" fmla="val 1486"/>
                <a:gd name="f20" fmla="val 1818"/>
                <a:gd name="f21" fmla="val 1906"/>
                <a:gd name="f22" fmla="val 1788"/>
                <a:gd name="f23" fmla="val 1746"/>
                <a:gd name="f24" fmla="val 1534"/>
                <a:gd name="f25" fmla="val 1728"/>
                <a:gd name="f26" fmla="val 1288"/>
                <a:gd name="f27" fmla="val 1764"/>
                <a:gd name="f28" fmla="val 1085"/>
                <a:gd name="f29" fmla="val 875"/>
                <a:gd name="f30" fmla="val 1268"/>
                <a:gd name="f31" fmla="val 1007"/>
                <a:gd name="f32" fmla="val 825"/>
                <a:gd name="f33" fmla="val 1132"/>
                <a:gd name="f34" fmla="val 323"/>
                <a:gd name="f35" fmla="val 1312"/>
                <a:gd name="f36" fmla="val 18"/>
                <a:gd name="f37" fmla="val 1420"/>
                <a:gd name="f38" fmla="val 311"/>
                <a:gd name="f39" fmla="val 1282"/>
                <a:gd name="f40" fmla="val 682"/>
                <a:gd name="f41" fmla="val 1144"/>
                <a:gd name="f42" fmla="val 1022"/>
                <a:gd name="f43" fmla="val 1037"/>
                <a:gd name="f44" fmla="val 1411"/>
                <a:gd name="f45" fmla="val 1692"/>
                <a:gd name="f46" fmla="val 815"/>
                <a:gd name="f47" fmla="val 1333"/>
                <a:gd name="f48" fmla="val 623"/>
                <a:gd name="f49" fmla="val 861"/>
                <a:gd name="f50" fmla="val 515"/>
                <a:gd name="f51" fmla="val 227"/>
                <a:gd name="f52" fmla="val 161"/>
                <a:gd name="f53" fmla="val 83"/>
                <a:gd name="f54" fmla="val 329"/>
                <a:gd name="f55" fmla="val 179"/>
                <a:gd name="f56" fmla="val 712"/>
                <a:gd name="f57" fmla="val 383"/>
                <a:gd name="f58" fmla="val 933"/>
                <a:gd name="f59" fmla="val 491"/>
                <a:gd name="f60" fmla="val 1351"/>
                <a:gd name="f61" fmla="val 593"/>
                <a:gd name="f62" fmla="val 1650"/>
                <a:gd name="f63" fmla="val 743"/>
                <a:gd name="f64" fmla="val 1423"/>
                <a:gd name="f65" fmla="val 461"/>
                <a:gd name="f66" fmla="val 1286"/>
                <a:gd name="f67" fmla="val 191"/>
                <a:gd name="f68" fmla="val 1154"/>
                <a:gd name="f69" fmla="val 1339"/>
                <a:gd name="f70" fmla="val 215"/>
                <a:gd name="f71" fmla="val 1489"/>
                <a:gd name="f72" fmla="val 485"/>
                <a:gd name="f73" fmla="val 80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53" h="1930">
                  <a:moveTo>
                    <a:pt x="f3" y="f4"/>
                  </a:move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"/>
                  </a:lnTo>
                  <a:lnTo>
                    <a:pt x="f23" y="f24"/>
                  </a:lnTo>
                  <a:lnTo>
                    <a:pt x="f25" y="f26"/>
                  </a:lnTo>
                  <a:lnTo>
                    <a:pt x="f27" y="f28"/>
                  </a:lnTo>
                  <a:lnTo>
                    <a:pt x="f1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15"/>
                  </a:lnTo>
                  <a:lnTo>
                    <a:pt x="f45" y="f46"/>
                  </a:lnTo>
                  <a:lnTo>
                    <a:pt x="f47" y="f48"/>
                  </a:lnTo>
                  <a:lnTo>
                    <a:pt x="f49" y="f50"/>
                  </a:lnTo>
                  <a:lnTo>
                    <a:pt x="f51" y="f52"/>
                  </a:lnTo>
                  <a:lnTo>
                    <a:pt x="f0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0"/>
                  </a:lnTo>
                  <a:lnTo>
                    <a:pt x="f69" y="f70"/>
                  </a:lnTo>
                  <a:lnTo>
                    <a:pt x="f71" y="f72"/>
                  </a:lnTo>
                  <a:lnTo>
                    <a:pt x="f23" y="f73"/>
                  </a:lnTo>
                  <a:lnTo>
                    <a:pt x="f3" y="f4"/>
                  </a:lnTo>
                  <a:lnTo>
                    <a:pt x="f3" y="f4"/>
                  </a:lnTo>
                  <a:close/>
                </a:path>
              </a:pathLst>
            </a:custGeom>
            <a:gradFill>
              <a:gsLst>
                <a:gs pos="0">
                  <a:srgbClr val="B76A03"/>
                </a:gs>
                <a:gs pos="100000">
                  <a:srgbClr val="993300"/>
                </a:gs>
              </a:gsLst>
              <a:lin ang="5400000"/>
            </a:gradFill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1">
              <a:no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57200" algn="l"/>
                  <a:tab pos="914400" algn="l"/>
                  <a:tab pos="1371599" algn="l"/>
                  <a:tab pos="1828800" algn="l"/>
                  <a:tab pos="2286000" algn="l"/>
                  <a:tab pos="2743199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399" algn="l"/>
                  <a:tab pos="5943600" algn="l"/>
                  <a:tab pos="6400799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endParaRPr lang="en-US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DejaVu Sans" pitchFamily="2"/>
                <a:cs typeface="DejaVu Sans" pitchFamily="2"/>
              </a:endParaRPr>
            </a:p>
          </p:txBody>
        </p:sp>
      </p:grpSp>
      <p:sp>
        <p:nvSpPr>
          <p:cNvPr id="21" name="Segnaposto titolo 20">
            <a:extLst>
              <a:ext uri="{FF2B5EF4-FFF2-40B4-BE49-F238E27FC236}">
                <a16:creationId xmlns:a16="http://schemas.microsoft.com/office/drawing/2014/main" id="{AA97807D-225C-4C66-9EA5-893C7A727A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2720" y="123480"/>
            <a:ext cx="8163000" cy="74340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/>
          <a:lstStyle/>
          <a:p>
            <a:endParaRPr lang="en-US"/>
          </a:p>
        </p:txBody>
      </p:sp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D2DC6F47-6073-4503-8CB1-503E0CBBA3D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8160"/>
            <a:ext cx="213048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rtl="0" hangingPunct="0">
              <a:lnSpc>
                <a:spcPct val="100000"/>
              </a:lnSpc>
              <a:buNone/>
              <a:tabLst/>
              <a:defRPr lang="en-US" sz="1400" kern="1200"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3DD4ECB8-82F5-497B-8126-092A19CEAF5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3720" y="6248160"/>
            <a:ext cx="289260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ctr" rtl="0" hangingPunct="0">
              <a:lnSpc>
                <a:spcPct val="100000"/>
              </a:lnSpc>
              <a:buNone/>
              <a:tabLst/>
              <a:defRPr lang="en-US" sz="1400" kern="1200"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1895B0EC-D1D9-4F1A-AFA8-9B508BD766B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3080" y="6248160"/>
            <a:ext cx="2130480" cy="4543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t" anchorCtr="0">
            <a:noAutofit/>
          </a:bodyPr>
          <a:lstStyle>
            <a:lvl1pPr marL="0" marR="0" lvl="0" indent="0" algn="r" rtl="0" hangingPunct="0">
              <a:lnSpc>
                <a:spcPct val="100000"/>
              </a:lnSpc>
              <a:buNone/>
              <a:tabLst/>
              <a:defRPr lang="en-US" sz="1400" kern="1200"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AAC63603-B064-4F64-B2D6-65A91BCF64E4}" type="slidenum">
              <a:t>‹N›</a:t>
            </a:fld>
            <a:endParaRPr lang="en-US"/>
          </a:p>
        </p:txBody>
      </p:sp>
      <p:sp>
        <p:nvSpPr>
          <p:cNvPr id="25" name="Segnaposto testo 24">
            <a:extLst>
              <a:ext uri="{FF2B5EF4-FFF2-40B4-BE49-F238E27FC236}">
                <a16:creationId xmlns:a16="http://schemas.microsoft.com/office/drawing/2014/main" id="{80AB1BE0-3C95-41B1-9857-3D849CBC6C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4280" y="1042919"/>
            <a:ext cx="8226360" cy="397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57200" algn="l"/>
          <a:tab pos="914400" algn="l"/>
          <a:tab pos="1371599" algn="l"/>
          <a:tab pos="1828800" algn="l"/>
          <a:tab pos="2286000" algn="l"/>
          <a:tab pos="2743199" algn="l"/>
          <a:tab pos="3200400" algn="l"/>
          <a:tab pos="3657600" algn="l"/>
          <a:tab pos="4114800" algn="l"/>
          <a:tab pos="4572000" algn="l"/>
          <a:tab pos="5029200" algn="l"/>
          <a:tab pos="5486399" algn="l"/>
          <a:tab pos="5943600" algn="l"/>
          <a:tab pos="6400799" algn="l"/>
          <a:tab pos="6858000" algn="l"/>
          <a:tab pos="7315200" algn="l"/>
          <a:tab pos="7772400" algn="l"/>
          <a:tab pos="8229600" algn="l"/>
          <a:tab pos="8686800" algn="l"/>
          <a:tab pos="9144000" algn="l"/>
        </a:tabLst>
        <a:defRPr lang="en-US" sz="4000" b="1" i="0" u="none" strike="noStrike" kern="1200" baseline="0">
          <a:ln>
            <a:noFill/>
          </a:ln>
          <a:solidFill>
            <a:srgbClr val="FEEC94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</p:titleStyle>
    <p:bodyStyle>
      <a:lvl1pPr marL="342720" marR="0" indent="-34272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342720" algn="l"/>
          <a:tab pos="456840" algn="l"/>
          <a:tab pos="914040" algn="l"/>
          <a:tab pos="1371239" algn="l"/>
          <a:tab pos="1828439" algn="l"/>
          <a:tab pos="2285639" algn="l"/>
          <a:tab pos="2742839" algn="l"/>
          <a:tab pos="3200040" algn="l"/>
          <a:tab pos="3657239" algn="l"/>
          <a:tab pos="4114440" algn="l"/>
          <a:tab pos="4571639" algn="l"/>
          <a:tab pos="5028840" algn="l"/>
          <a:tab pos="5486040" algn="l"/>
          <a:tab pos="5943240" algn="l"/>
          <a:tab pos="6400440" algn="l"/>
          <a:tab pos="6857640" algn="l"/>
          <a:tab pos="7314840" algn="l"/>
          <a:tab pos="7772040" algn="l"/>
          <a:tab pos="8229240" algn="l"/>
          <a:tab pos="8686440" algn="l"/>
          <a:tab pos="9143640" algn="l"/>
        </a:tabLst>
        <a:defRPr lang="en-US" sz="3200" b="0" i="0" u="none" strike="noStrike" kern="1200" baseline="0">
          <a:ln>
            <a:noFill/>
          </a:ln>
          <a:solidFill>
            <a:srgbClr val="FFFFFF"/>
          </a:solidFill>
          <a:effectLst>
            <a:outerShdw dist="17961" dir="2700000">
              <a:scrgbClr r="0" g="0" b="0"/>
            </a:outerShdw>
          </a:effectLst>
          <a:latin typeface="Times New Roman" pitchFamily="18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DDB9DE8-3D7F-4B88-9363-2680285979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8FB652-70F5-49B7-A477-FD9491EA4C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D0C9DB-FDEF-4696-8518-28F4F7E4785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BF656B8-5863-4FD8-B82B-427B0BF87A5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6960" y="6247440"/>
            <a:ext cx="289836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612D74-5609-45BC-98B8-0EAAD415639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6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en-US" sz="1400" kern="12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5F6AFAFE-6CA8-49C0-9086-77D18A635045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hangingPunct="0">
        <a:tabLst/>
        <a:defRPr lang="en-US" sz="4400" b="0" i="0" u="none" strike="noStrike" kern="1200">
          <a:ln>
            <a:noFill/>
          </a:ln>
          <a:latin typeface="Arial" pitchFamily="18"/>
          <a:ea typeface="DejaVu Sans" pitchFamily="2"/>
          <a:cs typeface="DejaVu Sans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en-US" sz="3200" b="0" i="0" u="none" strike="noStrike" kern="1200">
          <a:ln>
            <a:noFill/>
          </a:ln>
          <a:latin typeface="Arial" pitchFamily="18"/>
          <a:ea typeface="DejaVu Sans" pitchFamily="2"/>
          <a:cs typeface="DejaVu San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0BA59F1-6F8F-4979-A98D-7CAD869C6AAA}"/>
              </a:ext>
            </a:extLst>
          </p:cNvPr>
          <p:cNvSpPr/>
          <p:nvPr/>
        </p:nvSpPr>
        <p:spPr>
          <a:xfrm>
            <a:off x="360" y="360"/>
            <a:ext cx="9144000" cy="3429000"/>
          </a:xfrm>
          <a:prstGeom prst="rect">
            <a:avLst/>
          </a:prstGeom>
          <a:gradFill>
            <a:gsLst>
              <a:gs pos="0">
                <a:srgbClr val="CCCCCC"/>
              </a:gs>
              <a:gs pos="100000">
                <a:srgbClr val="FFFFFF"/>
              </a:gs>
            </a:gsLst>
            <a:lin ang="5400000"/>
          </a:gradFill>
          <a:ln>
            <a:noFill/>
            <a:prstDash val="solid"/>
          </a:ln>
        </p:spPr>
        <p:txBody>
          <a:bodyPr lIns="0" tIns="0" rIns="0" bIns="0" anchor="ctr" anchorCtr="1"/>
          <a:lstStyle/>
          <a:p>
            <a:pPr lvl="0" rtl="0" hangingPunct="0">
              <a:buNone/>
              <a:tabLst/>
            </a:pPr>
            <a:endParaRPr lang="en-US" sz="2400"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Segnaposto titolo 2">
            <a:extLst>
              <a:ext uri="{FF2B5EF4-FFF2-40B4-BE49-F238E27FC236}">
                <a16:creationId xmlns:a16="http://schemas.microsoft.com/office/drawing/2014/main" id="{E8D07073-4135-43D5-BB03-8C3D0791CC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7324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lvl="0"/>
            <a:r>
              <a:rPr lang="en-US"/>
              <a:t>Muokkaa otsikon tekstimuotoa napsauttamalla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F8D3C9-F859-4717-BE60-1351E94B4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Muokkaa jäsennyksen tekstimuotoa napsauttamalla</a:t>
            </a:r>
          </a:p>
          <a:p>
            <a:pPr lvl="1"/>
            <a:r>
              <a:rPr lang="en-US"/>
              <a:t>Toinen jäsennystaso</a:t>
            </a:r>
          </a:p>
          <a:p>
            <a:pPr lvl="2"/>
            <a:r>
              <a:rPr lang="en-US"/>
              <a:t>Kolmas jäsennystaso</a:t>
            </a:r>
          </a:p>
          <a:p>
            <a:pPr lvl="3"/>
            <a:r>
              <a:rPr lang="en-US"/>
              <a:t>Neljäs jäsennystaso</a:t>
            </a:r>
          </a:p>
          <a:p>
            <a:pPr lvl="4"/>
            <a:r>
              <a:rPr lang="en-US"/>
              <a:t>Viides jäsennystaso</a:t>
            </a:r>
          </a:p>
          <a:p>
            <a:pPr lvl="5"/>
            <a:r>
              <a:rPr lang="en-US"/>
              <a:t>Kuudes jäsennystaso</a:t>
            </a:r>
          </a:p>
          <a:p>
            <a:pPr lvl="6"/>
            <a:r>
              <a:rPr lang="en-US"/>
              <a:t>Seitsemäs jäsennystaso</a:t>
            </a:r>
          </a:p>
          <a:p>
            <a:pPr lvl="7"/>
            <a:r>
              <a:rPr lang="en-US"/>
              <a:t>Kahdeksas jäsennystaso</a:t>
            </a:r>
          </a:p>
          <a:p>
            <a:pPr lvl="8"/>
            <a:r>
              <a:rPr lang="en-US"/>
              <a:t>Yhdeksäs jäsennystaso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C555034-EF04-485B-8D3F-931CB97F751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572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rtl="0" hangingPunct="0">
              <a:buNone/>
              <a:tabLst/>
              <a:defRPr lang="en-US" sz="14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D1352E-09B5-4B3C-BD20-B81F4750128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126960" y="6247440"/>
            <a:ext cx="289836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algn="ctr" rtl="0" hangingPunct="0">
              <a:buNone/>
              <a:tabLst/>
              <a:defRPr lang="en-US" sz="14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F395CC-A964-479A-877A-69EDD408B00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6555600" y="6247440"/>
            <a:ext cx="2130120" cy="4726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algn="r" rtl="0" hangingPunct="0">
              <a:buNone/>
              <a:tabLst/>
              <a:defRPr lang="en-US" sz="1400">
                <a:latin typeface="Times New Roman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80CAB8A8-1BDC-44CF-B5FA-6571D3A6048F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marR="0" lvl="0" indent="0" algn="ctr" rtl="0" hangingPunct="0">
        <a:buNone/>
        <a:tabLst/>
        <a:defRPr lang="en-US" sz="4400" b="1" i="0" u="none" strike="noStrike">
          <a:ln>
            <a:noFill/>
          </a:ln>
          <a:solidFill>
            <a:srgbClr val="F57900"/>
          </a:solidFill>
          <a:latin typeface="Bitstream Vera Sans" pitchFamily="34"/>
          <a:ea typeface="HG Mincho Light J" pitchFamily="2"/>
          <a:cs typeface="Arial" pitchFamily="2"/>
        </a:defRPr>
      </a:lvl1pPr>
    </p:titleStyle>
    <p:bodyStyle>
      <a:lvl1pPr marL="432000" marR="0" lvl="0" indent="-324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1pPr>
      <a:lvl2pPr marL="864000" marR="0" lvl="1" indent="-288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2pPr>
      <a:lvl3pPr marL="1296000" marR="0" lvl="2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3pPr>
      <a:lvl4pPr marL="1728000" marR="0" lvl="3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4pPr>
      <a:lvl5pPr marL="2160000" marR="0" lvl="4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5pPr>
      <a:lvl6pPr marL="2592000" marR="0" lvl="5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6pPr>
      <a:lvl7pPr marL="3024000" marR="0" lvl="6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7pPr>
      <a:lvl8pPr marL="3456000" marR="0" lvl="7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8pPr>
      <a:lvl9pPr marL="3888000" marR="0" lvl="8" indent="-216000" rtl="0" hangingPunct="0">
        <a:spcBef>
          <a:spcPts val="0"/>
        </a:spcBef>
        <a:spcAft>
          <a:spcPts val="1417"/>
        </a:spcAft>
        <a:buClr>
          <a:srgbClr val="F57900"/>
        </a:buClr>
        <a:buSzPct val="45000"/>
        <a:buFont typeface="StarSymbol"/>
        <a:buChar char=""/>
        <a:tabLst/>
        <a:defRPr lang="en-US" sz="3200" b="0" i="0" u="none" strike="noStrike">
          <a:ln>
            <a:noFill/>
          </a:ln>
          <a:latin typeface="Nimbus Roman No9 L" pitchFamily="18"/>
          <a:ea typeface="HG Mincho Light J" pitchFamily="2"/>
          <a:cs typeface="Arial" pitchFamily="2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11/relationships/inkAction" Target="../ink/inkAction7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8.xm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microsoft.com/office/2011/relationships/inkAction" Target="../ink/inkAction9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1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2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3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4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0.xml"/><Relationship Id="rId7" Type="http://schemas.microsoft.com/office/2011/relationships/inkAction" Target="../ink/inkAction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6.x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7499F0-5CFD-46AA-9241-7DE20E7F42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5799" y="1827000"/>
            <a:ext cx="7772400" cy="1740239"/>
          </a:xfrm>
        </p:spPr>
        <p:txBody>
          <a:bodyPr wrap="square" lIns="90000" tIns="46800" rIns="90000" bIns="46800" anchorCtr="0">
            <a:spAutoFit/>
          </a:bodyPr>
          <a:lstStyle/>
          <a:p>
            <a:pPr lvl="0"/>
            <a:r>
              <a:rPr lang="en-US" sz="4800" dirty="0">
                <a:solidFill>
                  <a:srgbClr val="FF6309"/>
                </a:solidFill>
              </a:rPr>
              <a:t>Le </a:t>
            </a:r>
            <a:r>
              <a:rPr lang="en-US" sz="4800" dirty="0" err="1">
                <a:solidFill>
                  <a:srgbClr val="FF6309"/>
                </a:solidFill>
              </a:rPr>
              <a:t>Reti</a:t>
            </a:r>
            <a:r>
              <a:rPr lang="en-US" sz="4800" dirty="0">
                <a:solidFill>
                  <a:srgbClr val="FF6309"/>
                </a:solidFill>
              </a:rPr>
              <a:t> di </a:t>
            </a:r>
            <a:r>
              <a:rPr lang="en-US" sz="4800" dirty="0" err="1">
                <a:solidFill>
                  <a:srgbClr val="FF6309"/>
                </a:solidFill>
              </a:rPr>
              <a:t>Offerta</a:t>
            </a:r>
            <a:r>
              <a:rPr lang="en-US" sz="4800" dirty="0">
                <a:solidFill>
                  <a:srgbClr val="FF6309"/>
                </a:solidFill>
              </a:rPr>
              <a:t> </a:t>
            </a:r>
            <a:r>
              <a:rPr lang="en-US" sz="4800" dirty="0" err="1">
                <a:solidFill>
                  <a:srgbClr val="FF6309"/>
                </a:solidFill>
              </a:rPr>
              <a:t>Turistica</a:t>
            </a:r>
            <a:r>
              <a:rPr lang="en-US" sz="4800" dirty="0">
                <a:solidFill>
                  <a:srgbClr val="FF6309"/>
                </a:solidFill>
              </a:rPr>
              <a:t> </a:t>
            </a:r>
            <a:r>
              <a:rPr lang="en-US" sz="4800" dirty="0" err="1">
                <a:solidFill>
                  <a:srgbClr val="FF6309"/>
                </a:solidFill>
              </a:rPr>
              <a:t>Integrata</a:t>
            </a:r>
            <a:endParaRPr lang="en-US" sz="4800" dirty="0">
              <a:solidFill>
                <a:srgbClr val="FF6309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0C9C10-E67B-46B9-A44A-F595E4C77152}"/>
              </a:ext>
            </a:extLst>
          </p:cNvPr>
          <p:cNvSpPr txBox="1"/>
          <p:nvPr/>
        </p:nvSpPr>
        <p:spPr>
          <a:xfrm>
            <a:off x="1930400" y="3952240"/>
            <a:ext cx="573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Per ascoltare l’</a:t>
            </a:r>
            <a:r>
              <a:rPr lang="it-IT" dirty="0" err="1"/>
              <a:t>audiolezione</a:t>
            </a:r>
            <a:r>
              <a:rPr lang="it-IT" dirty="0"/>
              <a:t> F5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9276FEF-C914-4936-BD36-41B325B05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90"/>
    </mc:Choice>
    <mc:Fallback>
      <p:transition spd="slow" advTm="4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ADAEA7E-F210-459B-A4A5-1195A1F8D91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90360" y="357480"/>
            <a:ext cx="5001480" cy="636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59CA11-51AB-40ED-9DDC-286D2A65B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26"/>
    </mc:Choice>
    <mc:Fallback>
      <p:transition spd="slow" advTm="28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B3AEEE79-F5F6-4734-B9F4-B12EAA86ED8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07400" y="357480"/>
            <a:ext cx="5493600" cy="63280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5C95726B-E1E8-4F53-9297-F79DC701E61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82960" y="1260360"/>
              <a:ext cx="2603880" cy="521460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5C95726B-E1E8-4F53-9297-F79DC701E6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67120" y="1197000"/>
                <a:ext cx="2635200" cy="5341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04FEBE7-3513-45D8-ADED-291538D86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26"/>
    </mc:Choice>
    <mc:Fallback>
      <p:transition spd="slow" advTm="18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0E50F101-7BFD-4AA3-8473-4CA61CB9E49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420200" y="772920"/>
            <a:ext cx="6638399" cy="53146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AB45C699-AB23-41EC-9BED-1AE1682043B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444640" y="1041120"/>
              <a:ext cx="877320" cy="4608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AB45C699-AB23-41EC-9BED-1AE1682043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8800" y="977760"/>
                <a:ext cx="908640" cy="172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8E4217B-99BA-4310-91EB-7B440A624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40"/>
    </mc:Choice>
    <mc:Fallback>
      <p:transition spd="slow" advTm="17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939E2B-3DD4-4AD8-BAA7-036988DB68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93320"/>
            <a:ext cx="8229240" cy="1305000"/>
          </a:xfrm>
        </p:spPr>
        <p:txBody>
          <a:bodyPr>
            <a:spAutoFit/>
          </a:bodyPr>
          <a:lstStyle/>
          <a:p>
            <a:pPr lvl="0"/>
            <a:r>
              <a:rPr lang="en-US">
                <a:solidFill>
                  <a:srgbClr val="FF6309"/>
                </a:solidFill>
              </a:rPr>
              <a:t>Scenario progettuale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59DB35-B275-4820-924C-E8BBCCDDC7C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4520"/>
            <a:ext cx="8229240" cy="4433040"/>
          </a:xfrm>
        </p:spPr>
        <p:txBody>
          <a:bodyPr/>
          <a:lstStyle/>
          <a:p>
            <a:pPr lvl="0"/>
            <a:r>
              <a:rPr lang="en-US" sz="2800"/>
              <a:t>La Rete di Offerta Turistica Integrata (ROTI)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600"/>
              <a:t>Organizzare la fruizione turistica in rete integrando</a:t>
            </a:r>
          </a:p>
          <a:p>
            <a:pPr marL="432000" lvl="2" indent="-324000"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200"/>
              <a:t>Risorse territoriali</a:t>
            </a:r>
          </a:p>
          <a:p>
            <a:pPr marL="432000" lvl="2" indent="-324000"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200"/>
              <a:t>Attori locali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2600"/>
              <a:t>Rete come</a:t>
            </a:r>
          </a:p>
          <a:p>
            <a:pPr marL="432000" lvl="2" indent="-324000"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200"/>
              <a:t>Modalità di esperienza turistica</a:t>
            </a:r>
          </a:p>
          <a:p>
            <a:pPr marL="432000" lvl="2" indent="-324000"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200"/>
              <a:t>Struttura di servizi al turista</a:t>
            </a:r>
          </a:p>
          <a:p>
            <a:pPr marL="432000" lvl="2" indent="-324000">
              <a:buClr>
                <a:srgbClr val="000000"/>
              </a:buClr>
              <a:buSzPct val="100000"/>
              <a:buFont typeface="Times New Roman" pitchFamily="18"/>
              <a:buChar char="•"/>
            </a:pPr>
            <a:r>
              <a:rPr lang="en-US" sz="2200"/>
              <a:t>Struttura di relazioni sociali fra diversi attori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BAB4A0AB-5A20-4BF7-BEAA-8623F60246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76960" y="4593600"/>
              <a:ext cx="4997160" cy="108684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BAB4A0AB-5A20-4BF7-BEAA-8623F60246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1120" y="4530240"/>
                <a:ext cx="5028480" cy="1213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EEAD2A-25B5-47D7-9ACC-A60D1934E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47"/>
    </mc:Choice>
    <mc:Fallback>
      <p:transition spd="slow" advTm="6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6C5C8E-408E-4CAA-ABF9-F3DA90D503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73240"/>
            <a:ext cx="8229240" cy="1145160"/>
          </a:xfrm>
        </p:spPr>
        <p:txBody>
          <a:bodyPr>
            <a:spAutoFit/>
          </a:bodyPr>
          <a:lstStyle/>
          <a:p>
            <a:pPr lvl="0"/>
            <a:r>
              <a:rPr lang="en-US">
                <a:solidFill>
                  <a:srgbClr val="FF6309"/>
                </a:solidFill>
              </a:rPr>
              <a:t>RETE</a:t>
            </a:r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34D0E282-3E73-4B5D-9F9E-2A98B13DAE6D}"/>
              </a:ext>
            </a:extLst>
          </p:cNvPr>
          <p:cNvSpPr/>
          <p:nvPr/>
        </p:nvSpPr>
        <p:spPr>
          <a:xfrm>
            <a:off x="1580760" y="1924200"/>
            <a:ext cx="3800160" cy="225720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557" h="6271">
                <a:moveTo>
                  <a:pt x="0" y="2752"/>
                </a:moveTo>
                <a:lnTo>
                  <a:pt x="450" y="3413"/>
                </a:lnTo>
                <a:lnTo>
                  <a:pt x="1667" y="5186"/>
                </a:lnTo>
                <a:lnTo>
                  <a:pt x="5821" y="6271"/>
                </a:lnTo>
                <a:lnTo>
                  <a:pt x="10557" y="3889"/>
                </a:lnTo>
                <a:lnTo>
                  <a:pt x="6641" y="0"/>
                </a:lnTo>
                <a:lnTo>
                  <a:pt x="2858" y="238"/>
                </a:lnTo>
                <a:close/>
              </a:path>
            </a:pathLst>
          </a:custGeom>
          <a:solidFill>
            <a:srgbClr val="996633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5C5B469F-2497-4F22-ACD5-6B8A7E2D77ED}"/>
              </a:ext>
            </a:extLst>
          </p:cNvPr>
          <p:cNvSpPr/>
          <p:nvPr/>
        </p:nvSpPr>
        <p:spPr>
          <a:xfrm>
            <a:off x="3971520" y="1409759"/>
            <a:ext cx="3428639" cy="27428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525" h="7620">
                <a:moveTo>
                  <a:pt x="4339" y="768"/>
                </a:moveTo>
                <a:lnTo>
                  <a:pt x="3202" y="1006"/>
                </a:lnTo>
                <a:lnTo>
                  <a:pt x="0" y="1455"/>
                </a:lnTo>
                <a:lnTo>
                  <a:pt x="3890" y="5292"/>
                </a:lnTo>
                <a:lnTo>
                  <a:pt x="5212" y="7620"/>
                </a:lnTo>
                <a:lnTo>
                  <a:pt x="9525" y="4181"/>
                </a:lnTo>
                <a:lnTo>
                  <a:pt x="7329" y="0"/>
                </a:lnTo>
                <a:lnTo>
                  <a:pt x="4472" y="794"/>
                </a:lnTo>
                <a:close/>
              </a:path>
            </a:pathLst>
          </a:custGeom>
          <a:solidFill>
            <a:srgbClr val="355E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96D222AB-6F7D-4AF0-BBC8-35FB47C052AB}"/>
              </a:ext>
            </a:extLst>
          </p:cNvPr>
          <p:cNvSpPr/>
          <p:nvPr/>
        </p:nvSpPr>
        <p:spPr>
          <a:xfrm>
            <a:off x="3676320" y="3314879"/>
            <a:ext cx="2171160" cy="212364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32" h="5900">
                <a:moveTo>
                  <a:pt x="159" y="5106"/>
                </a:moveTo>
                <a:lnTo>
                  <a:pt x="0" y="2381"/>
                </a:lnTo>
                <a:lnTo>
                  <a:pt x="4683" y="0"/>
                </a:lnTo>
                <a:lnTo>
                  <a:pt x="6032" y="2355"/>
                </a:lnTo>
                <a:lnTo>
                  <a:pt x="4921" y="5900"/>
                </a:lnTo>
                <a:lnTo>
                  <a:pt x="212" y="5239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08D9F836-0A47-4393-A726-6D64377F3195}"/>
              </a:ext>
            </a:extLst>
          </p:cNvPr>
          <p:cNvSpPr/>
          <p:nvPr/>
        </p:nvSpPr>
        <p:spPr>
          <a:xfrm>
            <a:off x="2162160" y="2352960"/>
            <a:ext cx="4590360" cy="2142720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752" h="5953">
                <a:moveTo>
                  <a:pt x="0" y="1746"/>
                </a:moveTo>
                <a:lnTo>
                  <a:pt x="2381" y="529"/>
                </a:lnTo>
                <a:lnTo>
                  <a:pt x="9286" y="0"/>
                </a:lnTo>
                <a:lnTo>
                  <a:pt x="12752" y="1111"/>
                </a:lnTo>
                <a:lnTo>
                  <a:pt x="9630" y="5450"/>
                </a:lnTo>
                <a:lnTo>
                  <a:pt x="6614" y="5953"/>
                </a:lnTo>
                <a:lnTo>
                  <a:pt x="2672" y="3095"/>
                </a:lnTo>
                <a:lnTo>
                  <a:pt x="1270" y="2778"/>
                </a:lnTo>
                <a:close/>
              </a:path>
            </a:pathLst>
          </a:custGeom>
          <a:noFill/>
          <a:ln w="91440">
            <a:solidFill>
              <a:srgbClr val="800000"/>
            </a:solidFill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A3EDC117-8529-48EE-AFF8-67906809520B}"/>
              </a:ext>
            </a:extLst>
          </p:cNvPr>
          <p:cNvSpPr/>
          <p:nvPr/>
        </p:nvSpPr>
        <p:spPr>
          <a:xfrm>
            <a:off x="2095560" y="2819520"/>
            <a:ext cx="371520" cy="3715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C80D1C3B-D4CD-4D7F-945E-2EE4A0912E64}"/>
              </a:ext>
            </a:extLst>
          </p:cNvPr>
          <p:cNvSpPr/>
          <p:nvPr/>
        </p:nvSpPr>
        <p:spPr>
          <a:xfrm>
            <a:off x="2838600" y="2333880"/>
            <a:ext cx="371520" cy="3715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576CB78A-7984-45BC-8F7B-EBA844EDDC6C}"/>
              </a:ext>
            </a:extLst>
          </p:cNvPr>
          <p:cNvSpPr/>
          <p:nvPr/>
        </p:nvSpPr>
        <p:spPr>
          <a:xfrm>
            <a:off x="5295959" y="2181240"/>
            <a:ext cx="371520" cy="3715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EFAB074F-A3DE-4B58-8C33-EA5CCC23B5FC}"/>
              </a:ext>
            </a:extLst>
          </p:cNvPr>
          <p:cNvSpPr/>
          <p:nvPr/>
        </p:nvSpPr>
        <p:spPr>
          <a:xfrm>
            <a:off x="6543720" y="2581200"/>
            <a:ext cx="371520" cy="3715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72CEEF84-2341-4138-A50A-9AC42030ED85}"/>
              </a:ext>
            </a:extLst>
          </p:cNvPr>
          <p:cNvSpPr/>
          <p:nvPr/>
        </p:nvSpPr>
        <p:spPr>
          <a:xfrm>
            <a:off x="5400720" y="4133880"/>
            <a:ext cx="371520" cy="3715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3891215D-2BA3-487F-BA33-3B729A367026}"/>
              </a:ext>
            </a:extLst>
          </p:cNvPr>
          <p:cNvSpPr/>
          <p:nvPr/>
        </p:nvSpPr>
        <p:spPr>
          <a:xfrm>
            <a:off x="4352760" y="4276800"/>
            <a:ext cx="371520" cy="3715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8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49CEDE-6DC3-47D9-9620-20B9D7AD431F}"/>
              </a:ext>
            </a:extLst>
          </p:cNvPr>
          <p:cNvSpPr txBox="1"/>
          <p:nvPr/>
        </p:nvSpPr>
        <p:spPr>
          <a:xfrm>
            <a:off x="104760" y="4800600"/>
            <a:ext cx="3486239" cy="17362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Aree: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</a:t>
            </a: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Aree vocate al turismo agricolo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</a:t>
            </a: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Aree turismo naturtalistico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Aree turismo arte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ecc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1" i="0" u="none" strike="noStrike" baseline="0">
              <a:ln>
                <a:noFill/>
              </a:ln>
              <a:latin typeface="Arial" pitchFamily="2"/>
              <a:ea typeface="DejaVu Sans" pitchFamily="2"/>
              <a:cs typeface="DejaVu Sans" pitchFamily="2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8A124E5-1A51-45F1-BE41-31CFCEA23FF0}"/>
              </a:ext>
            </a:extLst>
          </p:cNvPr>
          <p:cNvSpPr txBox="1"/>
          <p:nvPr/>
        </p:nvSpPr>
        <p:spPr>
          <a:xfrm>
            <a:off x="85320" y="419760"/>
            <a:ext cx="1375996" cy="286086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Nodi: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Servizio</a:t>
            </a: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Agriturismi</a:t>
            </a: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Ristoranti</a:t>
            </a: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ecc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Interesse</a:t>
            </a: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Castelli</a:t>
            </a: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Pievi</a:t>
            </a:r>
          </a:p>
          <a:p>
            <a:pPr marL="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Ecc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ecc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937B068-11E8-4126-BB1B-EFBB9C9C4A6A}"/>
              </a:ext>
            </a:extLst>
          </p:cNvPr>
          <p:cNvSpPr txBox="1"/>
          <p:nvPr/>
        </p:nvSpPr>
        <p:spPr>
          <a:xfrm>
            <a:off x="6714720" y="4495320"/>
            <a:ext cx="2027519" cy="173627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Archi: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1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</a:t>
            </a: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Percorsi ciclistici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Ippovie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Sentieri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/>
              <a:buChar char="➔"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800" b="0" i="0" u="none" strike="noStrike" baseline="0">
                <a:ln>
                  <a:noFill/>
                </a:ln>
                <a:latin typeface="Arial" pitchFamily="2"/>
                <a:ea typeface="DejaVu Sans" pitchFamily="2"/>
                <a:cs typeface="DejaVu Sans" pitchFamily="2"/>
              </a:rPr>
              <a:t> ecc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1" i="0" u="none" strike="noStrike" baseline="0">
              <a:ln>
                <a:noFill/>
              </a:ln>
              <a:latin typeface="Arial" pitchFamily="2"/>
              <a:ea typeface="DejaVu Sans" pitchFamily="2"/>
              <a:cs typeface="DejaVu Sans" pitchFamily="2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2C3BBAF-C429-4F36-9F83-050E45E15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66"/>
    </mc:Choice>
    <mc:Fallback>
      <p:transition spd="slow" advTm="7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10B5B5-CC30-44D1-AA10-A8710E869DF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43360"/>
            <a:ext cx="8229240" cy="652680"/>
          </a:xfrm>
        </p:spPr>
        <p:txBody>
          <a:bodyPr>
            <a:spAutoFit/>
          </a:bodyPr>
          <a:lstStyle/>
          <a:p>
            <a:pPr lvl="0"/>
            <a:r>
              <a:rPr lang="en-US">
                <a:solidFill>
                  <a:srgbClr val="FF6309"/>
                </a:solidFill>
              </a:rPr>
              <a:t>ROTI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4D5E7B0-3C4B-4A38-9E63-EB2700540A3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14280" y="951479"/>
            <a:ext cx="8226360" cy="5378400"/>
          </a:xfrm>
        </p:spPr>
        <p:txBody>
          <a:bodyPr/>
          <a:lstStyle/>
          <a:p>
            <a:pPr lvl="0"/>
            <a:r>
              <a:rPr lang="en-US" sz="2400" b="1" dirty="0" err="1"/>
              <a:t>Modalità</a:t>
            </a:r>
            <a:r>
              <a:rPr lang="en-US" sz="2400" b="1" dirty="0"/>
              <a:t> di </a:t>
            </a:r>
            <a:r>
              <a:rPr lang="en-US" sz="2400" b="1" dirty="0" err="1"/>
              <a:t>esperienza</a:t>
            </a:r>
            <a:r>
              <a:rPr lang="en-US" sz="2400" b="1" dirty="0"/>
              <a:t> </a:t>
            </a:r>
            <a:r>
              <a:rPr lang="en-US" sz="2400" b="1" dirty="0" err="1"/>
              <a:t>turistica</a:t>
            </a:r>
            <a:endParaRPr lang="en-US" sz="2400" b="1" dirty="0"/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600" b="1" dirty="0" err="1"/>
              <a:t>Esperienza</a:t>
            </a:r>
            <a:r>
              <a:rPr lang="en-US" sz="1600" b="1" dirty="0"/>
              <a:t> di </a:t>
            </a:r>
            <a:r>
              <a:rPr lang="en-US" sz="1600" b="1" dirty="0" err="1"/>
              <a:t>percorso</a:t>
            </a:r>
            <a:r>
              <a:rPr lang="en-US" sz="1600" b="1" dirty="0"/>
              <a:t> (</a:t>
            </a:r>
            <a:r>
              <a:rPr lang="en-US" sz="1600" b="1" dirty="0" err="1"/>
              <a:t>archi</a:t>
            </a:r>
            <a:r>
              <a:rPr lang="en-US" sz="1600" b="1" dirty="0"/>
              <a:t>)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600" b="1" dirty="0" err="1"/>
              <a:t>Scoperta</a:t>
            </a:r>
            <a:r>
              <a:rPr lang="en-US" sz="1600" b="1" dirty="0"/>
              <a:t> del </a:t>
            </a:r>
            <a:r>
              <a:rPr lang="en-US" sz="1600" b="1" dirty="0" err="1"/>
              <a:t>patrimonio</a:t>
            </a:r>
            <a:r>
              <a:rPr lang="en-US" sz="1600" b="1" dirty="0"/>
              <a:t> (</a:t>
            </a:r>
            <a:r>
              <a:rPr lang="en-US" sz="1600" b="1" dirty="0" err="1"/>
              <a:t>nodi</a:t>
            </a:r>
            <a:r>
              <a:rPr lang="en-US" sz="1600" b="1" dirty="0"/>
              <a:t>)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600" b="1" dirty="0" err="1"/>
              <a:t>Conscenza</a:t>
            </a:r>
            <a:r>
              <a:rPr lang="en-US" sz="1600" b="1" dirty="0"/>
              <a:t> del </a:t>
            </a:r>
            <a:r>
              <a:rPr lang="en-US" sz="1600" b="1" dirty="0" err="1"/>
              <a:t>territorio</a:t>
            </a:r>
            <a:r>
              <a:rPr lang="en-US" sz="1600" b="1" dirty="0"/>
              <a:t> (</a:t>
            </a:r>
            <a:r>
              <a:rPr lang="en-US" sz="1600" b="1" dirty="0" err="1"/>
              <a:t>aree</a:t>
            </a:r>
            <a:r>
              <a:rPr lang="en-US" sz="1600" b="1" dirty="0"/>
              <a:t>)</a:t>
            </a:r>
          </a:p>
          <a:p>
            <a:pPr lvl="0"/>
            <a:r>
              <a:rPr lang="en-US" sz="2400" b="1" dirty="0" err="1"/>
              <a:t>Infrastruttura</a:t>
            </a:r>
            <a:r>
              <a:rPr lang="en-US" sz="2400" b="1" dirty="0"/>
              <a:t> di </a:t>
            </a:r>
            <a:r>
              <a:rPr lang="en-US" sz="2400" b="1" dirty="0" err="1"/>
              <a:t>servizio</a:t>
            </a:r>
            <a:endParaRPr lang="en-US" sz="2400" b="1" dirty="0"/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600" b="1" dirty="0" err="1"/>
              <a:t>Strade</a:t>
            </a:r>
            <a:r>
              <a:rPr lang="en-US" sz="1600" b="1" dirty="0"/>
              <a:t>, </a:t>
            </a:r>
            <a:r>
              <a:rPr lang="en-US" sz="1600" b="1" dirty="0" err="1"/>
              <a:t>sentieri</a:t>
            </a:r>
            <a:r>
              <a:rPr lang="en-US" sz="1600" b="1" dirty="0"/>
              <a:t>, </a:t>
            </a:r>
            <a:r>
              <a:rPr lang="en-US" sz="1600" b="1" dirty="0" err="1"/>
              <a:t>ecc</a:t>
            </a:r>
            <a:r>
              <a:rPr lang="en-US" sz="1600" b="1" dirty="0"/>
              <a:t>. (</a:t>
            </a:r>
            <a:r>
              <a:rPr lang="en-US" sz="1600" b="1" dirty="0" err="1"/>
              <a:t>archi</a:t>
            </a:r>
            <a:r>
              <a:rPr lang="en-US" sz="1600" b="1" dirty="0"/>
              <a:t>)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600" b="1" dirty="0" err="1"/>
              <a:t>Servizi</a:t>
            </a:r>
            <a:r>
              <a:rPr lang="en-US" sz="1600" b="1" dirty="0"/>
              <a:t> di </a:t>
            </a:r>
            <a:r>
              <a:rPr lang="en-US" sz="1600" b="1" dirty="0" err="1"/>
              <a:t>ospitalità</a:t>
            </a:r>
            <a:r>
              <a:rPr lang="en-US" sz="1600" b="1" dirty="0"/>
              <a:t>, </a:t>
            </a:r>
            <a:r>
              <a:rPr lang="en-US" sz="1600" b="1" dirty="0" err="1"/>
              <a:t>ristorazione</a:t>
            </a:r>
            <a:r>
              <a:rPr lang="en-US" sz="1600" b="1" dirty="0"/>
              <a:t> e </a:t>
            </a:r>
            <a:r>
              <a:rPr lang="en-US" sz="1600" b="1" dirty="0" err="1"/>
              <a:t>vendita</a:t>
            </a:r>
            <a:r>
              <a:rPr lang="en-US" sz="1600" b="1" dirty="0"/>
              <a:t> </a:t>
            </a:r>
            <a:r>
              <a:rPr lang="en-US" sz="1600" b="1" dirty="0" err="1"/>
              <a:t>prodotti</a:t>
            </a:r>
            <a:r>
              <a:rPr lang="en-US" sz="1600" b="1" dirty="0"/>
              <a:t> (</a:t>
            </a:r>
            <a:r>
              <a:rPr lang="en-US" sz="1600" b="1" dirty="0" err="1"/>
              <a:t>nodi</a:t>
            </a:r>
            <a:r>
              <a:rPr lang="en-US" sz="1600" b="1" dirty="0"/>
              <a:t>)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600" b="1" dirty="0" err="1"/>
              <a:t>Risorse</a:t>
            </a:r>
            <a:r>
              <a:rPr lang="en-US" sz="1600" b="1" dirty="0"/>
              <a:t> </a:t>
            </a:r>
            <a:r>
              <a:rPr lang="en-US" sz="1600" b="1" dirty="0" err="1"/>
              <a:t>territoriali</a:t>
            </a:r>
            <a:r>
              <a:rPr lang="en-US" sz="1600" b="1" dirty="0"/>
              <a:t> (</a:t>
            </a:r>
            <a:r>
              <a:rPr lang="en-US" sz="1600" b="1" dirty="0" err="1"/>
              <a:t>aree</a:t>
            </a:r>
            <a:r>
              <a:rPr lang="en-US" sz="1600" b="1" dirty="0"/>
              <a:t>)</a:t>
            </a:r>
          </a:p>
          <a:p>
            <a:pPr lvl="0"/>
            <a:r>
              <a:rPr lang="en-US" sz="2400" b="1" dirty="0" err="1"/>
              <a:t>Relazioni</a:t>
            </a:r>
            <a:r>
              <a:rPr lang="en-US" sz="2400" b="1" dirty="0"/>
              <a:t> </a:t>
            </a:r>
            <a:r>
              <a:rPr lang="en-US" sz="2400" b="1" dirty="0" err="1"/>
              <a:t>sociali</a:t>
            </a:r>
            <a:endParaRPr lang="en-US" sz="2400" b="1" dirty="0"/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600" b="1" dirty="0" err="1"/>
              <a:t>Attori</a:t>
            </a:r>
            <a:r>
              <a:rPr lang="en-US" sz="1600" b="1" dirty="0"/>
              <a:t> </a:t>
            </a:r>
            <a:r>
              <a:rPr lang="en-US" sz="1600" b="1" dirty="0" err="1"/>
              <a:t>locali</a:t>
            </a:r>
            <a:r>
              <a:rPr lang="en-US" sz="1600" b="1" dirty="0"/>
              <a:t> (</a:t>
            </a:r>
            <a:r>
              <a:rPr lang="en-US" sz="1600" b="1" dirty="0" err="1"/>
              <a:t>nodi</a:t>
            </a:r>
            <a:r>
              <a:rPr lang="en-US" sz="1600" b="1" dirty="0"/>
              <a:t>)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600" b="1" dirty="0" err="1"/>
              <a:t>Integrazione</a:t>
            </a:r>
            <a:r>
              <a:rPr lang="en-US" sz="1600" b="1" dirty="0"/>
              <a:t> di </a:t>
            </a:r>
            <a:r>
              <a:rPr lang="en-US" sz="1600" b="1" dirty="0" err="1"/>
              <a:t>servizi</a:t>
            </a:r>
            <a:r>
              <a:rPr lang="en-US" sz="1600" b="1" dirty="0"/>
              <a:t> (</a:t>
            </a:r>
            <a:r>
              <a:rPr lang="en-US" sz="1600" b="1" dirty="0" err="1"/>
              <a:t>archi</a:t>
            </a:r>
            <a:r>
              <a:rPr lang="en-US" sz="1600" b="1" dirty="0"/>
              <a:t>)</a:t>
            </a:r>
          </a:p>
          <a:p>
            <a:pPr marL="432000" lvl="1" indent="-324000">
              <a:buClr>
                <a:srgbClr val="000000"/>
              </a:buClr>
              <a:buSzPct val="100000"/>
              <a:buFont typeface="Times New Roman" pitchFamily="18"/>
              <a:buChar char="–"/>
            </a:pPr>
            <a:r>
              <a:rPr lang="en-US" sz="1600" b="1" dirty="0" err="1"/>
              <a:t>Pianificazione</a:t>
            </a:r>
            <a:r>
              <a:rPr lang="en-US" sz="1600" b="1" dirty="0"/>
              <a:t> (</a:t>
            </a:r>
            <a:r>
              <a:rPr lang="en-US" sz="1600" b="1" dirty="0" err="1"/>
              <a:t>aree</a:t>
            </a:r>
            <a:r>
              <a:rPr lang="en-US" sz="1600" b="1" dirty="0"/>
              <a:t>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80DF23-982E-4C39-B233-335011C5B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240"/>
    </mc:Choice>
    <mc:Fallback>
      <p:transition spd="slow" advTm="8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C9F3AE-90C5-43A6-8AD3-E1E36756AA6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193320"/>
            <a:ext cx="8229240" cy="1305000"/>
          </a:xfrm>
        </p:spPr>
        <p:txBody>
          <a:bodyPr/>
          <a:lstStyle/>
          <a:p>
            <a:pPr lvl="0"/>
            <a:r>
              <a:rPr lang="en-US" sz="4000" dirty="0"/>
              <a:t>Il </a:t>
            </a:r>
            <a:r>
              <a:rPr lang="en-US" sz="4000" dirty="0" err="1"/>
              <a:t>Settore</a:t>
            </a:r>
            <a:r>
              <a:rPr lang="en-US" sz="4000" dirty="0"/>
              <a:t> </a:t>
            </a:r>
            <a:r>
              <a:rPr lang="en-US" sz="4000" dirty="0" err="1"/>
              <a:t>turistico</a:t>
            </a:r>
            <a:r>
              <a:rPr lang="en-US" sz="4000" dirty="0"/>
              <a:t> in Italia</a:t>
            </a:r>
            <a:br>
              <a:rPr lang="en-US" sz="4000" dirty="0"/>
            </a:br>
            <a:r>
              <a:rPr lang="en-US" sz="4000" dirty="0" err="1"/>
              <a:t>Osservatorio</a:t>
            </a:r>
            <a:r>
              <a:rPr lang="en-US" sz="4000" dirty="0"/>
              <a:t> </a:t>
            </a:r>
            <a:r>
              <a:rPr lang="en-US" sz="4000" dirty="0" err="1"/>
              <a:t>Nazioale</a:t>
            </a:r>
            <a:r>
              <a:rPr lang="en-US" sz="4000" dirty="0"/>
              <a:t> Turismo 2017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5D1C27DF-0E55-4589-AD9B-CC8AFCBEC1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b="47589"/>
          <a:stretch/>
        </p:blipFill>
        <p:spPr>
          <a:xfrm>
            <a:off x="360" y="2339739"/>
            <a:ext cx="9143640" cy="2178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3F0063-9B39-4A81-9313-4DF22F7AD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41"/>
    </mc:Choice>
    <mc:Fallback>
      <p:transition spd="slow" advTm="49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B74ADAD-4678-44C2-8F3C-BED892A957B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6839" y="1716480"/>
            <a:ext cx="8229240" cy="4302000"/>
          </a:xfr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A2B72B6D-F534-45DA-8A17-FCA53953DE5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/>
            <a:r>
              <a:rPr lang="en-US"/>
              <a:t>Tendenze in atto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3AE29452-D8B4-43BF-B22C-86A21124ED1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53040" y="2246760"/>
              <a:ext cx="2329920" cy="269424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3AE29452-D8B4-43BF-B22C-86A21124ED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43680" y="2237400"/>
                <a:ext cx="2348640" cy="27129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31F72E-7E0B-45EA-8180-F6AAA8D5D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52"/>
    </mc:Choice>
    <mc:Fallback>
      <p:transition spd="slow" advTm="93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3F022A86-530B-4AC1-B968-CF29A420983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240" y="484560"/>
            <a:ext cx="9143640" cy="524052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D4D7C765-3A51-4A8A-A672-3CA733519EB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080" y="2566440"/>
              <a:ext cx="8806320" cy="305028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D4D7C765-3A51-4A8A-A672-3CA733519E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720" y="2503080"/>
                <a:ext cx="8831520" cy="3177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D69D4FE-4353-4CDE-87D8-E3D948EA5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04"/>
    </mc:Choice>
    <mc:Fallback>
      <p:transition spd="slow" advTm="79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5AD797EC-2E6E-4C1B-BE20-EE79A4AF12D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240" y="644240"/>
            <a:ext cx="9143640" cy="6343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84AC0B5E-60ED-43B8-AC72-1FCB0CF1365F}"/>
              </a:ext>
            </a:extLst>
          </p:cNvPr>
          <p:cNvSpPr txBox="1">
            <a:spLocks/>
          </p:cNvSpPr>
          <p:nvPr/>
        </p:nvSpPr>
        <p:spPr>
          <a:xfrm>
            <a:off x="325120" y="147745"/>
            <a:ext cx="8229240" cy="40011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marL="0" marR="0" lvl="0" indent="0" algn="ctr" rtl="0" hangingPunct="0">
              <a:buNone/>
              <a:tabLst/>
              <a:defRPr lang="en-US" sz="4400" b="1" i="0" u="none" strike="noStrike">
                <a:ln>
                  <a:noFill/>
                </a:ln>
                <a:solidFill>
                  <a:srgbClr val="F57900"/>
                </a:solidFill>
                <a:latin typeface="Bitstream Vera Sans" pitchFamily="34"/>
                <a:ea typeface="HG Mincho Light J" pitchFamily="2"/>
                <a:cs typeface="Arial" pitchFamily="2"/>
              </a:defRPr>
            </a:lvl1pPr>
          </a:lstStyle>
          <a:p>
            <a:r>
              <a:rPr lang="it-IT" sz="2600" kern="0" dirty="0"/>
              <a:t>PIANO STRATEGICO DI SVILUPPO DEL TURISMO 2017 -2022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D270840D-9036-4760-889D-5694B05849D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54720" y="986400"/>
              <a:ext cx="5106960" cy="1525320"/>
            </p14:xfrm>
          </p:contentPart>
        </mc:Choice>
        <mc:Fallback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D270840D-9036-4760-889D-5694B05849D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4080" y="977040"/>
                <a:ext cx="5125680" cy="1544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745C73-8E19-4038-BA76-2EB1D379C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65"/>
    </mc:Choice>
    <mc:Fallback>
      <p:transition spd="slow" advTm="8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BC89AA18-D0AF-48B3-80B8-0BA7CEE122B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98280" y="1195200"/>
            <a:ext cx="7171919" cy="38192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B677215F-8C35-4390-9507-8F28D6178AE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35200" y="2703240"/>
              <a:ext cx="3983400" cy="191808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B677215F-8C35-4390-9507-8F28D6178A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19360" y="2639880"/>
                <a:ext cx="4014720" cy="2044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2745F6-31EC-4E3D-8DB4-254E288AF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59"/>
    </mc:Choice>
    <mc:Fallback>
      <p:transition spd="slow" advTm="70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5B147D-2CF0-4AFD-987C-86FAE298031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26218"/>
            <a:ext cx="4653280" cy="2031325"/>
          </a:xfrm>
        </p:spPr>
        <p:txBody>
          <a:bodyPr wrap="square">
            <a:spAutoFit/>
          </a:bodyPr>
          <a:lstStyle/>
          <a:p>
            <a:pPr lvl="0"/>
            <a:r>
              <a:rPr lang="en-US" dirty="0"/>
              <a:t>Turismo</a:t>
            </a:r>
            <a:br>
              <a:rPr lang="en-US" dirty="0"/>
            </a:br>
            <a:r>
              <a:rPr lang="en-US" dirty="0" err="1"/>
              <a:t>culturale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 err="1"/>
              <a:t>tematico</a:t>
            </a:r>
            <a:endParaRPr lang="en-US" dirty="0"/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E3D6CBBE-DB60-4221-8DFC-BCD22132C6E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2553368"/>
            <a:ext cx="7071360" cy="430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7014170-8235-4B18-8AB4-DE7222F34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l="328" r="1"/>
          <a:stretch/>
        </p:blipFill>
        <p:spPr>
          <a:xfrm>
            <a:off x="4775200" y="273240"/>
            <a:ext cx="4205519" cy="2205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231A7C2C-F03A-464E-9FDD-0CEB6551E4D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8160" y="5908680"/>
              <a:ext cx="6622920" cy="475200"/>
            </p14:xfrm>
          </p:contentPart>
        </mc:Choice>
        <mc:Fallback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231A7C2C-F03A-464E-9FDD-0CEB6551E4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2320" y="5845320"/>
                <a:ext cx="6654240" cy="6019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E3EDA8D-C13F-4AB3-8F8F-89188C7B2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66"/>
    </mc:Choice>
    <mc:Fallback>
      <p:transition spd="slow" advTm="58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2346C42E-95CB-4DD0-91E6-93A18B9EC0E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406160" y="357480"/>
            <a:ext cx="5803200" cy="626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EB58C50-1FF8-4474-9F7B-122162EC66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30"/>
    </mc:Choice>
    <mc:Fallback>
      <p:transition spd="slow" advTm="2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80ED62EC-AF37-4EE4-9248-2FFC7419048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673280" y="357480"/>
            <a:ext cx="5497560" cy="647531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11EFCC42-8933-4BE9-9942-581843C150F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04840" y="1287720"/>
              <a:ext cx="3015000" cy="4338000"/>
            </p14:xfrm>
          </p:contentPart>
        </mc:Choice>
        <mc:Fallback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11EFCC42-8933-4BE9-9942-581843C150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89000" y="1224360"/>
                <a:ext cx="3046320" cy="4464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54249F-0EC7-432D-BBC0-EC5ED2B56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29"/>
    </mc:Choice>
    <mc:Fallback>
      <p:transition spd="slow" advTm="65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ranss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180</Words>
  <Application>Microsoft Office PowerPoint</Application>
  <PresentationFormat>Widescreen</PresentationFormat>
  <Paragraphs>49</Paragraphs>
  <Slides>15</Slides>
  <Notes>15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15</vt:i4>
      </vt:variant>
    </vt:vector>
  </HeadingPairs>
  <TitlesOfParts>
    <vt:vector size="25" baseType="lpstr">
      <vt:lpstr>Arial</vt:lpstr>
      <vt:lpstr>Bitstream Vera Sans</vt:lpstr>
      <vt:lpstr>Calibri</vt:lpstr>
      <vt:lpstr>Nimbus Roman No9 L</vt:lpstr>
      <vt:lpstr>StarSymbol</vt:lpstr>
      <vt:lpstr>Times New Roman</vt:lpstr>
      <vt:lpstr>Default</vt:lpstr>
      <vt:lpstr>Title1</vt:lpstr>
      <vt:lpstr>Predefinito</vt:lpstr>
      <vt:lpstr>oranssi</vt:lpstr>
      <vt:lpstr>Le Reti di Offerta Turistica Integrata</vt:lpstr>
      <vt:lpstr>Il Settore turistico in Italia Osservatorio Nazioale Turismo 2017</vt:lpstr>
      <vt:lpstr>Tendenze in atto</vt:lpstr>
      <vt:lpstr>Presentazione standard di PowerPoint</vt:lpstr>
      <vt:lpstr>Presentazione standard di PowerPoint</vt:lpstr>
      <vt:lpstr>Presentazione standard di PowerPoint</vt:lpstr>
      <vt:lpstr>Turismo culturale  tematico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Scenario progettuale</vt:lpstr>
      <vt:lpstr>RETE</vt:lpstr>
      <vt:lpstr>ROTI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valutazione  turistico – ricreativa  del bosco</dc:title>
  <dc:creator>Bernetti1</dc:creator>
  <cp:lastModifiedBy>iacopo bernetti</cp:lastModifiedBy>
  <cp:revision>167</cp:revision>
  <dcterms:created xsi:type="dcterms:W3CDTF">2005-07-04T07:14:59Z</dcterms:created>
  <dcterms:modified xsi:type="dcterms:W3CDTF">2020-03-10T10:20:19Z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