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22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8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09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51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98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34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42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63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86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95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4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1CD92-C802-4E16-A662-7D1DA6B4EC41}" type="datetimeFigureOut">
              <a:rPr lang="it-IT" smtClean="0"/>
              <a:t>20/03/2020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36398-F267-4613-997F-2E2D23E89D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78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2020-03-20T07:21:44Z</dcterms:created>
  <dcterms:modified xsi:type="dcterms:W3CDTF">2020-03-20T07:25:45Z</dcterms:modified>
</cp:coreProperties>
</file>