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2EE0F-A9EE-4E78-B11B-319165D6E3B7}" type="datetimeFigureOut">
              <a:rPr lang="it-IT" smtClean="0"/>
              <a:t>05/06/2020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2A732-EA3A-433E-BD85-E48BB10F8E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1619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2EE0F-A9EE-4E78-B11B-319165D6E3B7}" type="datetimeFigureOut">
              <a:rPr lang="it-IT" smtClean="0"/>
              <a:t>05/06/2020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2A732-EA3A-433E-BD85-E48BB10F8E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6999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2EE0F-A9EE-4E78-B11B-319165D6E3B7}" type="datetimeFigureOut">
              <a:rPr lang="it-IT" smtClean="0"/>
              <a:t>05/06/2020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2A732-EA3A-433E-BD85-E48BB10F8E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9540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2EE0F-A9EE-4E78-B11B-319165D6E3B7}" type="datetimeFigureOut">
              <a:rPr lang="it-IT" smtClean="0"/>
              <a:t>05/06/2020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2A732-EA3A-433E-BD85-E48BB10F8E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7870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2EE0F-A9EE-4E78-B11B-319165D6E3B7}" type="datetimeFigureOut">
              <a:rPr lang="it-IT" smtClean="0"/>
              <a:t>05/06/2020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2A732-EA3A-433E-BD85-E48BB10F8E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1381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2EE0F-A9EE-4E78-B11B-319165D6E3B7}" type="datetimeFigureOut">
              <a:rPr lang="it-IT" smtClean="0"/>
              <a:t>05/06/2020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2A732-EA3A-433E-BD85-E48BB10F8E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643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2EE0F-A9EE-4E78-B11B-319165D6E3B7}" type="datetimeFigureOut">
              <a:rPr lang="it-IT" smtClean="0"/>
              <a:t>05/06/2020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2A732-EA3A-433E-BD85-E48BB10F8E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6583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2EE0F-A9EE-4E78-B11B-319165D6E3B7}" type="datetimeFigureOut">
              <a:rPr lang="it-IT" smtClean="0"/>
              <a:t>05/06/2020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2A732-EA3A-433E-BD85-E48BB10F8E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0151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2EE0F-A9EE-4E78-B11B-319165D6E3B7}" type="datetimeFigureOut">
              <a:rPr lang="it-IT" smtClean="0"/>
              <a:t>05/06/2020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2A732-EA3A-433E-BD85-E48BB10F8E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7897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2EE0F-A9EE-4E78-B11B-319165D6E3B7}" type="datetimeFigureOut">
              <a:rPr lang="it-IT" smtClean="0"/>
              <a:t>05/06/2020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2A732-EA3A-433E-BD85-E48BB10F8E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0718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2EE0F-A9EE-4E78-B11B-319165D6E3B7}" type="datetimeFigureOut">
              <a:rPr lang="it-IT" smtClean="0"/>
              <a:t>05/06/2020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2A732-EA3A-433E-BD85-E48BB10F8E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0034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2EE0F-A9EE-4E78-B11B-319165D6E3B7}" type="datetimeFigureOut">
              <a:rPr lang="it-IT" smtClean="0"/>
              <a:t>05/06/2020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F2A732-EA3A-433E-BD85-E48BB10F8E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910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30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56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gloria</dc:creator>
  <cp:lastModifiedBy>gloria</cp:lastModifiedBy>
  <cp:revision>2</cp:revision>
  <dcterms:created xsi:type="dcterms:W3CDTF">2020-06-05T05:09:07Z</dcterms:created>
  <dcterms:modified xsi:type="dcterms:W3CDTF">2020-06-05T05:29:13Z</dcterms:modified>
</cp:coreProperties>
</file>