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4452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140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4357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3185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3514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3822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5198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0096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6453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754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8215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08305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283CB6-328C-41E0-8364-8CB4D4DA91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AA8E927-8196-4069-BC8B-E6FE8D4631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 descr="Immagine che contiene persona, esterni, uomo, edificio&#10;&#10;Descrizione generata automaticamente">
            <a:extLst>
              <a:ext uri="{FF2B5EF4-FFF2-40B4-BE49-F238E27FC236}">
                <a16:creationId xmlns:a16="http://schemas.microsoft.com/office/drawing/2014/main" id="{F07AAAAE-76A0-4A56-B7C3-77D6F1CEB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117" y="-35707"/>
            <a:ext cx="5134292" cy="689370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0A27B65-3664-4CB5-9AF5-E7869018F8CE}"/>
              </a:ext>
            </a:extLst>
          </p:cNvPr>
          <p:cNvSpPr txBox="1"/>
          <p:nvPr/>
        </p:nvSpPr>
        <p:spPr>
          <a:xfrm>
            <a:off x="7253056" y="5513033"/>
            <a:ext cx="1718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Vittorio Gregotti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7463D18-079C-4689-BC09-ADA36A7382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74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438"/>
    </mc:Choice>
    <mc:Fallback>
      <p:transition spd="slow" advTm="125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35C647-DB77-46AD-B7F7-93677CBD5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edificio, città, sedendo, montagna&#10;&#10;Descrizione generata automaticamente">
            <a:extLst>
              <a:ext uri="{FF2B5EF4-FFF2-40B4-BE49-F238E27FC236}">
                <a16:creationId xmlns:a16="http://schemas.microsoft.com/office/drawing/2014/main" id="{8D4363C2-9633-4B68-8297-D44F7BFCB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477" y="0"/>
            <a:ext cx="10515599" cy="7011464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506A692-7215-453A-BFA9-AC666BBA6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32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668"/>
    </mc:Choice>
    <mc:Fallback>
      <p:transition spd="slow" advTm="147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7B2427-B691-4108-88EF-F826C8013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città&#10;&#10;Descrizione generata automaticamente">
            <a:extLst>
              <a:ext uri="{FF2B5EF4-FFF2-40B4-BE49-F238E27FC236}">
                <a16:creationId xmlns:a16="http://schemas.microsoft.com/office/drawing/2014/main" id="{473D4662-DFB8-4B2C-A87F-18C7B8ACA4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" y="0"/>
            <a:ext cx="9832257" cy="6858000"/>
          </a:xfrm>
        </p:spPr>
      </p:pic>
    </p:spTree>
    <p:extLst>
      <p:ext uri="{BB962C8B-B14F-4D97-AF65-F5344CB8AC3E}">
        <p14:creationId xmlns:p14="http://schemas.microsoft.com/office/powerpoint/2010/main" val="2809226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D96EF9-AF7B-4C29-B790-CBCADB4FC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esterni, edificio, casa, sedendo&#10;&#10;Descrizione generata automaticamente">
            <a:extLst>
              <a:ext uri="{FF2B5EF4-FFF2-40B4-BE49-F238E27FC236}">
                <a16:creationId xmlns:a16="http://schemas.microsoft.com/office/drawing/2014/main" id="{CB6FA656-8266-4311-BF8F-081D54AFD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37" y="-1"/>
            <a:ext cx="12791011" cy="7546020"/>
          </a:xfrm>
        </p:spPr>
      </p:pic>
    </p:spTree>
    <p:extLst>
      <p:ext uri="{BB962C8B-B14F-4D97-AF65-F5344CB8AC3E}">
        <p14:creationId xmlns:p14="http://schemas.microsoft.com/office/powerpoint/2010/main" val="3312011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3E2B42-9CAA-4AB3-A09B-612DAAB49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persona, uomo, sedendo, cane&#10;&#10;Descrizione generata automaticamente">
            <a:extLst>
              <a:ext uri="{FF2B5EF4-FFF2-40B4-BE49-F238E27FC236}">
                <a16:creationId xmlns:a16="http://schemas.microsoft.com/office/drawing/2014/main" id="{02069E42-DFAB-4C7C-BD4B-FB9343BFCF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643" y="958789"/>
            <a:ext cx="8057525" cy="3932072"/>
          </a:xfrm>
        </p:spPr>
      </p:pic>
      <p:pic>
        <p:nvPicPr>
          <p:cNvPr id="7" name="Immagine 6" descr="Immagine che contiene cibo, animale&#10;&#10;Descrizione generata automaticamente">
            <a:extLst>
              <a:ext uri="{FF2B5EF4-FFF2-40B4-BE49-F238E27FC236}">
                <a16:creationId xmlns:a16="http://schemas.microsoft.com/office/drawing/2014/main" id="{68EF6AE9-90B7-4034-A10B-6F6EF58895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281" y="1344156"/>
            <a:ext cx="1802167" cy="271293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BB9A9D0-FD3D-4B63-8E22-FCEDF81B8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91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943"/>
    </mc:Choice>
    <mc:Fallback>
      <p:transition spd="slow" advTm="550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41687A-01FB-4D2F-A18E-BA1C2A984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11D5B63-DE5D-436E-B3C8-C536A46A6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1" y="463176"/>
            <a:ext cx="5029533" cy="4144335"/>
          </a:xfrm>
        </p:spPr>
      </p:pic>
      <p:pic>
        <p:nvPicPr>
          <p:cNvPr id="7" name="Immagine 6" descr="Immagine che contiene sedendo, tavolo, boccale, bianco&#10;&#10;Descrizione generata automaticamente">
            <a:extLst>
              <a:ext uri="{FF2B5EF4-FFF2-40B4-BE49-F238E27FC236}">
                <a16:creationId xmlns:a16="http://schemas.microsoft.com/office/drawing/2014/main" id="{4E44A12E-298D-4E3A-BAA7-3095A4067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827" y="-310011"/>
            <a:ext cx="4086004" cy="750962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831D8F9-025A-428F-B9F6-7EB383BF82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29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115"/>
    </mc:Choice>
    <mc:Fallback>
      <p:transition spd="slow" advTm="137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DFB6A2-D845-4C06-95D1-3A6C990B3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 descr="Immagine che contiene persona, abbigliamento, gonna, indossando&#10;&#10;Descrizione generata automaticamente">
            <a:extLst>
              <a:ext uri="{FF2B5EF4-FFF2-40B4-BE49-F238E27FC236}">
                <a16:creationId xmlns:a16="http://schemas.microsoft.com/office/drawing/2014/main" id="{E895669B-4662-4661-BC4E-6485289ED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36" y="365126"/>
            <a:ext cx="3958300" cy="3958300"/>
          </a:xfrm>
        </p:spPr>
      </p:pic>
      <p:pic>
        <p:nvPicPr>
          <p:cNvPr id="7" name="Immagine 6" descr="Immagine che contiene tappeto, arredamento&#10;&#10;Descrizione generata automaticamente">
            <a:extLst>
              <a:ext uri="{FF2B5EF4-FFF2-40B4-BE49-F238E27FC236}">
                <a16:creationId xmlns:a16="http://schemas.microsoft.com/office/drawing/2014/main" id="{E0964E7B-F7D5-41B4-BA6A-D7BD7632DD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797" y="26461"/>
            <a:ext cx="5247003" cy="683153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B9EA9A5-05B6-4E4D-B58B-70B9A6331922}"/>
              </a:ext>
            </a:extLst>
          </p:cNvPr>
          <p:cNvSpPr txBox="1"/>
          <p:nvPr/>
        </p:nvSpPr>
        <p:spPr>
          <a:xfrm>
            <a:off x="399495" y="4651899"/>
            <a:ext cx="922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Sporran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9EA8BB8-37BB-40E6-A302-B01D856B6FCA}"/>
              </a:ext>
            </a:extLst>
          </p:cNvPr>
          <p:cNvSpPr txBox="1"/>
          <p:nvPr/>
        </p:nvSpPr>
        <p:spPr>
          <a:xfrm>
            <a:off x="4829452" y="6205491"/>
            <a:ext cx="1491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Sabretache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C72F452-E95C-4562-B746-43729656DD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73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644"/>
    </mc:Choice>
    <mc:Fallback>
      <p:transition spd="slow" advTm="190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03E970-26E6-42B3-B2BA-4B42C540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93D6A5B-8AFA-41B7-967E-6B57D971C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374" y="-68250"/>
            <a:ext cx="5237975" cy="6926249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0A37807-73D5-45A0-9333-3C500A7BBD1E}"/>
              </a:ext>
            </a:extLst>
          </p:cNvPr>
          <p:cNvSpPr txBox="1"/>
          <p:nvPr/>
        </p:nvSpPr>
        <p:spPr>
          <a:xfrm>
            <a:off x="7918882" y="4536489"/>
            <a:ext cx="37135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Théodore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Géricault,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Ufficiale dei Cacciatori della Guardia.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Parigi, Musée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Louvre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2F326F5-8F75-4759-82E8-E1AC33034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29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547"/>
    </mc:Choice>
    <mc:Fallback>
      <p:transition spd="slow" advTm="151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</TotalTime>
  <Words>18</Words>
  <Application>Microsoft Office PowerPoint</Application>
  <PresentationFormat>Widescreen</PresentationFormat>
  <Paragraphs>6</Paragraphs>
  <Slides>8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Fulvio Cervini</dc:creator>
  <cp:lastModifiedBy>Fulvio Cervini</cp:lastModifiedBy>
  <cp:revision>6</cp:revision>
  <dcterms:created xsi:type="dcterms:W3CDTF">2020-03-16T10:32:12Z</dcterms:created>
  <dcterms:modified xsi:type="dcterms:W3CDTF">2020-03-19T16:03:33Z</dcterms:modified>
</cp:coreProperties>
</file>