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F1D6-1549-4553-9363-20E77A89FC4C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C57B-D46A-4483-988B-C969E7840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345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F1D6-1549-4553-9363-20E77A89FC4C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C57B-D46A-4483-988B-C969E7840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686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F1D6-1549-4553-9363-20E77A89FC4C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C57B-D46A-4483-988B-C969E7840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414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F1D6-1549-4553-9363-20E77A89FC4C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C57B-D46A-4483-988B-C969E7840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84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F1D6-1549-4553-9363-20E77A89FC4C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C57B-D46A-4483-988B-C969E7840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93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F1D6-1549-4553-9363-20E77A89FC4C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C57B-D46A-4483-988B-C969E7840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20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F1D6-1549-4553-9363-20E77A89FC4C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C57B-D46A-4483-988B-C969E7840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48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F1D6-1549-4553-9363-20E77A89FC4C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C57B-D46A-4483-988B-C969E7840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048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F1D6-1549-4553-9363-20E77A89FC4C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C57B-D46A-4483-988B-C969E7840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346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F1D6-1549-4553-9363-20E77A89FC4C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C57B-D46A-4483-988B-C969E7840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24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F1D6-1549-4553-9363-20E77A89FC4C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C57B-D46A-4483-988B-C969E7840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8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2F1D6-1549-4553-9363-20E77A89FC4C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9C57B-D46A-4483-988B-C969E7840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53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4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2020-06-04T05:33:23Z</dcterms:created>
  <dcterms:modified xsi:type="dcterms:W3CDTF">2020-06-04T05:52:16Z</dcterms:modified>
</cp:coreProperties>
</file>