
<file path=[Content_Types].xml><?xml version="1.0" encoding="utf-8"?>
<Types xmlns="http://schemas.openxmlformats.org/package/2006/content-types">
  <Default Extension="jfif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Action1.xml" ContentType="application/vnd.ms-office.inkAction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Action2.xml" ContentType="application/vnd.ms-office.inkAction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Action3.xml" ContentType="application/vnd.ms-office.inkAction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55" r:id="rId2"/>
    <p:sldId id="297" r:id="rId3"/>
    <p:sldId id="298" r:id="rId4"/>
    <p:sldId id="344" r:id="rId5"/>
    <p:sldId id="345" r:id="rId6"/>
    <p:sldId id="340" r:id="rId7"/>
    <p:sldId id="341" r:id="rId8"/>
    <p:sldId id="342" r:id="rId9"/>
    <p:sldId id="343" r:id="rId10"/>
    <p:sldId id="303" r:id="rId11"/>
    <p:sldId id="304" r:id="rId12"/>
    <p:sldId id="305" r:id="rId13"/>
    <p:sldId id="306" r:id="rId14"/>
    <p:sldId id="308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56" r:id="rId23"/>
    <p:sldId id="317" r:id="rId24"/>
    <p:sldId id="320" r:id="rId25"/>
    <p:sldId id="322" r:id="rId26"/>
    <p:sldId id="323" r:id="rId27"/>
    <p:sldId id="324" r:id="rId28"/>
    <p:sldId id="330" r:id="rId29"/>
    <p:sldId id="347" r:id="rId30"/>
    <p:sldId id="357" r:id="rId31"/>
    <p:sldId id="348" r:id="rId32"/>
    <p:sldId id="349" r:id="rId33"/>
    <p:sldId id="350" r:id="rId34"/>
    <p:sldId id="351" r:id="rId35"/>
  </p:sldIdLst>
  <p:sldSz cx="9144000" cy="6858000" type="screen4x3"/>
  <p:notesSz cx="6786563" cy="985678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F127C6-0F6B-4EDE-B170-57380D160800}" type="doc">
      <dgm:prSet loTypeId="urn:microsoft.com/office/officeart/2005/8/layout/bProcess4" loCatId="process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424A3ED-C8D2-46ED-9068-F55A7B4AE37F}">
      <dgm:prSet/>
      <dgm:spPr/>
      <dgm:t>
        <a:bodyPr/>
        <a:lstStyle/>
        <a:p>
          <a:r>
            <a:rPr lang="en-US" b="0" i="0"/>
            <a:t>Soggetti economici</a:t>
          </a:r>
          <a:endParaRPr lang="en-US"/>
        </a:p>
      </dgm:t>
    </dgm:pt>
    <dgm:pt modelId="{4E9C238C-CDB8-4772-A8B1-034BA04CDC7C}" type="parTrans" cxnId="{A4138E0E-5C5B-43D6-91DD-79D50C1ADC68}">
      <dgm:prSet/>
      <dgm:spPr/>
      <dgm:t>
        <a:bodyPr/>
        <a:lstStyle/>
        <a:p>
          <a:endParaRPr lang="en-US"/>
        </a:p>
      </dgm:t>
    </dgm:pt>
    <dgm:pt modelId="{BCED39F8-8542-4196-BB43-8D1D37C222DF}" type="sibTrans" cxnId="{A4138E0E-5C5B-43D6-91DD-79D50C1ADC68}">
      <dgm:prSet/>
      <dgm:spPr/>
      <dgm:t>
        <a:bodyPr/>
        <a:lstStyle/>
        <a:p>
          <a:endParaRPr lang="en-US"/>
        </a:p>
      </dgm:t>
    </dgm:pt>
    <dgm:pt modelId="{785D8B0A-E8C5-4D46-9B42-7A763BA27147}">
      <dgm:prSet/>
      <dgm:spPr/>
      <dgm:t>
        <a:bodyPr/>
        <a:lstStyle/>
        <a:p>
          <a:r>
            <a:rPr lang="en-US"/>
            <a:t>Agricoltori (e loro associazioni)</a:t>
          </a:r>
        </a:p>
      </dgm:t>
    </dgm:pt>
    <dgm:pt modelId="{992C2C0C-7952-4BF8-9B3A-6C17B9B7E0D8}" type="parTrans" cxnId="{729AE4ED-AB56-49B5-A7A2-D455373790E4}">
      <dgm:prSet/>
      <dgm:spPr/>
      <dgm:t>
        <a:bodyPr/>
        <a:lstStyle/>
        <a:p>
          <a:endParaRPr lang="en-US"/>
        </a:p>
      </dgm:t>
    </dgm:pt>
    <dgm:pt modelId="{AAC74AD7-BA24-4CD7-9175-7A5465ED9572}" type="sibTrans" cxnId="{729AE4ED-AB56-49B5-A7A2-D455373790E4}">
      <dgm:prSet/>
      <dgm:spPr/>
      <dgm:t>
        <a:bodyPr/>
        <a:lstStyle/>
        <a:p>
          <a:endParaRPr lang="en-US"/>
        </a:p>
      </dgm:t>
    </dgm:pt>
    <dgm:pt modelId="{364DF5FC-5B1C-4DF9-89B6-412578968E40}">
      <dgm:prSet/>
      <dgm:spPr/>
      <dgm:t>
        <a:bodyPr/>
        <a:lstStyle/>
        <a:p>
          <a:r>
            <a:rPr lang="en-US"/>
            <a:t>Ristoratori</a:t>
          </a:r>
        </a:p>
      </dgm:t>
    </dgm:pt>
    <dgm:pt modelId="{288DF94E-B22C-426E-AC08-DE08ABDFC5EE}" type="parTrans" cxnId="{2CDA3D15-23BF-4008-B1E5-FFAAD8A25E1A}">
      <dgm:prSet/>
      <dgm:spPr/>
      <dgm:t>
        <a:bodyPr/>
        <a:lstStyle/>
        <a:p>
          <a:endParaRPr lang="en-US"/>
        </a:p>
      </dgm:t>
    </dgm:pt>
    <dgm:pt modelId="{A2912E99-698C-498E-90ED-75953E224FDD}" type="sibTrans" cxnId="{2CDA3D15-23BF-4008-B1E5-FFAAD8A25E1A}">
      <dgm:prSet/>
      <dgm:spPr/>
      <dgm:t>
        <a:bodyPr/>
        <a:lstStyle/>
        <a:p>
          <a:endParaRPr lang="en-US"/>
        </a:p>
      </dgm:t>
    </dgm:pt>
    <dgm:pt modelId="{CAF9718B-A413-4001-91BF-1850402ADD93}">
      <dgm:prSet/>
      <dgm:spPr/>
      <dgm:t>
        <a:bodyPr/>
        <a:lstStyle/>
        <a:p>
          <a:r>
            <a:rPr lang="en-US"/>
            <a:t>Commercio alimentare</a:t>
          </a:r>
        </a:p>
      </dgm:t>
    </dgm:pt>
    <dgm:pt modelId="{6D70E26A-2C35-4C69-8BB9-1F0FD7119FAA}" type="parTrans" cxnId="{8F3B4899-6376-447F-BD4C-5C49333A6C84}">
      <dgm:prSet/>
      <dgm:spPr/>
      <dgm:t>
        <a:bodyPr/>
        <a:lstStyle/>
        <a:p>
          <a:endParaRPr lang="en-US"/>
        </a:p>
      </dgm:t>
    </dgm:pt>
    <dgm:pt modelId="{840042DF-30AB-4E6B-AD73-0B2BB15222DF}" type="sibTrans" cxnId="{8F3B4899-6376-447F-BD4C-5C49333A6C84}">
      <dgm:prSet/>
      <dgm:spPr/>
      <dgm:t>
        <a:bodyPr/>
        <a:lstStyle/>
        <a:p>
          <a:endParaRPr lang="en-US"/>
        </a:p>
      </dgm:t>
    </dgm:pt>
    <dgm:pt modelId="{27D878CE-12F2-443C-BB18-03B2D600A8E9}">
      <dgm:prSet/>
      <dgm:spPr/>
      <dgm:t>
        <a:bodyPr/>
        <a:lstStyle/>
        <a:p>
          <a:r>
            <a:rPr lang="en-US" dirty="0"/>
            <a:t>GDO</a:t>
          </a:r>
        </a:p>
      </dgm:t>
    </dgm:pt>
    <dgm:pt modelId="{259945DB-C3FB-4293-A2E8-B5A9C802506A}" type="parTrans" cxnId="{DCE56616-1B82-4D8C-9B3E-61D8D5AA33CC}">
      <dgm:prSet/>
      <dgm:spPr/>
      <dgm:t>
        <a:bodyPr/>
        <a:lstStyle/>
        <a:p>
          <a:endParaRPr lang="en-US"/>
        </a:p>
      </dgm:t>
    </dgm:pt>
    <dgm:pt modelId="{CCEF084D-6B57-4E71-B5A7-5D04EFD1B431}" type="sibTrans" cxnId="{DCE56616-1B82-4D8C-9B3E-61D8D5AA33CC}">
      <dgm:prSet/>
      <dgm:spPr/>
      <dgm:t>
        <a:bodyPr/>
        <a:lstStyle/>
        <a:p>
          <a:endParaRPr lang="en-US"/>
        </a:p>
      </dgm:t>
    </dgm:pt>
    <dgm:pt modelId="{E4CE22F9-C0EA-42B0-91A1-956DC738ED10}">
      <dgm:prSet/>
      <dgm:spPr/>
      <dgm:t>
        <a:bodyPr/>
        <a:lstStyle/>
        <a:p>
          <a:r>
            <a:rPr lang="en-US" b="0" i="0"/>
            <a:t>Soggetti sociali</a:t>
          </a:r>
          <a:endParaRPr lang="en-US"/>
        </a:p>
      </dgm:t>
    </dgm:pt>
    <dgm:pt modelId="{6213DB84-63B7-443A-85B6-1C33890B0139}" type="parTrans" cxnId="{B7CC427C-BA15-4A65-A4B5-B05335B13518}">
      <dgm:prSet/>
      <dgm:spPr/>
      <dgm:t>
        <a:bodyPr/>
        <a:lstStyle/>
        <a:p>
          <a:endParaRPr lang="en-US"/>
        </a:p>
      </dgm:t>
    </dgm:pt>
    <dgm:pt modelId="{52DDDEC3-781A-43A2-B6B9-83CFE927510A}" type="sibTrans" cxnId="{B7CC427C-BA15-4A65-A4B5-B05335B13518}">
      <dgm:prSet/>
      <dgm:spPr/>
      <dgm:t>
        <a:bodyPr/>
        <a:lstStyle/>
        <a:p>
          <a:endParaRPr lang="en-US"/>
        </a:p>
      </dgm:t>
    </dgm:pt>
    <dgm:pt modelId="{76D2B0E8-ABB1-4454-B4BF-4833958E2444}">
      <dgm:prSet/>
      <dgm:spPr/>
      <dgm:t>
        <a:bodyPr/>
        <a:lstStyle/>
        <a:p>
          <a:r>
            <a:rPr lang="en-US"/>
            <a:t>Popolazione (rappresentanti politici)</a:t>
          </a:r>
        </a:p>
      </dgm:t>
    </dgm:pt>
    <dgm:pt modelId="{66168BC3-0FD2-4D3D-8A95-F474FF5D43C5}" type="parTrans" cxnId="{C1F9D82D-6173-4033-9D91-C841A53776BA}">
      <dgm:prSet/>
      <dgm:spPr/>
      <dgm:t>
        <a:bodyPr/>
        <a:lstStyle/>
        <a:p>
          <a:endParaRPr lang="en-US"/>
        </a:p>
      </dgm:t>
    </dgm:pt>
    <dgm:pt modelId="{A518DD64-82B4-400F-8C04-2BCE80C2E3C9}" type="sibTrans" cxnId="{C1F9D82D-6173-4033-9D91-C841A53776BA}">
      <dgm:prSet/>
      <dgm:spPr/>
      <dgm:t>
        <a:bodyPr/>
        <a:lstStyle/>
        <a:p>
          <a:endParaRPr lang="en-US"/>
        </a:p>
      </dgm:t>
    </dgm:pt>
    <dgm:pt modelId="{EA71265C-A92A-4BE7-9226-BCD1A7F53978}">
      <dgm:prSet/>
      <dgm:spPr/>
      <dgm:t>
        <a:bodyPr/>
        <a:lstStyle/>
        <a:p>
          <a:r>
            <a:rPr lang="en-US"/>
            <a:t>Associazionismo</a:t>
          </a:r>
        </a:p>
      </dgm:t>
    </dgm:pt>
    <dgm:pt modelId="{6E3B25AF-5C14-4A68-B67C-ABBBCFEE9AFD}" type="parTrans" cxnId="{73EE4F36-19CC-49BD-B097-B3771CEDBF82}">
      <dgm:prSet/>
      <dgm:spPr/>
      <dgm:t>
        <a:bodyPr/>
        <a:lstStyle/>
        <a:p>
          <a:endParaRPr lang="en-US"/>
        </a:p>
      </dgm:t>
    </dgm:pt>
    <dgm:pt modelId="{077D3961-3EFF-4C22-A452-86092157CC39}" type="sibTrans" cxnId="{73EE4F36-19CC-49BD-B097-B3771CEDBF82}">
      <dgm:prSet/>
      <dgm:spPr/>
      <dgm:t>
        <a:bodyPr/>
        <a:lstStyle/>
        <a:p>
          <a:endParaRPr lang="en-US"/>
        </a:p>
      </dgm:t>
    </dgm:pt>
    <dgm:pt modelId="{57E6326F-07F7-4D36-8105-9276B3CFFD83}">
      <dgm:prSet custT="1"/>
      <dgm:spPr/>
      <dgm:t>
        <a:bodyPr/>
        <a:lstStyle/>
        <a:p>
          <a:r>
            <a:rPr lang="en-US" sz="1600"/>
            <a:t>Scuole</a:t>
          </a:r>
        </a:p>
      </dgm:t>
    </dgm:pt>
    <dgm:pt modelId="{093E77E0-0CC0-40CB-B5E0-4BB0DA324C4F}" type="parTrans" cxnId="{76D317D9-9299-49CB-AC5D-CB5605671B22}">
      <dgm:prSet/>
      <dgm:spPr/>
      <dgm:t>
        <a:bodyPr/>
        <a:lstStyle/>
        <a:p>
          <a:endParaRPr lang="en-US"/>
        </a:p>
      </dgm:t>
    </dgm:pt>
    <dgm:pt modelId="{FFA918FD-A118-419F-A646-92849E57B25F}" type="sibTrans" cxnId="{76D317D9-9299-49CB-AC5D-CB5605671B22}">
      <dgm:prSet/>
      <dgm:spPr/>
      <dgm:t>
        <a:bodyPr/>
        <a:lstStyle/>
        <a:p>
          <a:endParaRPr lang="en-US"/>
        </a:p>
      </dgm:t>
    </dgm:pt>
    <dgm:pt modelId="{5E79E8F4-41FF-4FCA-A6E7-A4FACA0EEC51}">
      <dgm:prSet/>
      <dgm:spPr/>
      <dgm:t>
        <a:bodyPr/>
        <a:lstStyle/>
        <a:p>
          <a:r>
            <a:rPr lang="en-US"/>
            <a:t>Ospedali</a:t>
          </a:r>
        </a:p>
      </dgm:t>
    </dgm:pt>
    <dgm:pt modelId="{371F9F37-E7F1-4FFE-A6BA-0DF85057B38C}" type="parTrans" cxnId="{D55A58C7-C1D8-49BB-8132-49661EFE52F6}">
      <dgm:prSet/>
      <dgm:spPr/>
      <dgm:t>
        <a:bodyPr/>
        <a:lstStyle/>
        <a:p>
          <a:endParaRPr lang="en-US"/>
        </a:p>
      </dgm:t>
    </dgm:pt>
    <dgm:pt modelId="{B6F7C5E5-02BE-463A-A74F-55CFBF89D15F}" type="sibTrans" cxnId="{D55A58C7-C1D8-49BB-8132-49661EFE52F6}">
      <dgm:prSet/>
      <dgm:spPr/>
      <dgm:t>
        <a:bodyPr/>
        <a:lstStyle/>
        <a:p>
          <a:endParaRPr lang="en-US"/>
        </a:p>
      </dgm:t>
    </dgm:pt>
    <dgm:pt modelId="{20A488E0-FADD-4222-8116-266C052A684B}">
      <dgm:prSet/>
      <dgm:spPr/>
      <dgm:t>
        <a:bodyPr/>
        <a:lstStyle/>
        <a:p>
          <a:r>
            <a:rPr lang="en-US"/>
            <a:t>Altri istituti sociali (anziani, portatori di handicap, recupero sociale, ecc.)</a:t>
          </a:r>
        </a:p>
      </dgm:t>
    </dgm:pt>
    <dgm:pt modelId="{2BF16FA4-D9B2-405C-9EDA-2611B6BCD3D6}" type="parTrans" cxnId="{D5B9C786-58BB-490C-8B61-63D2E205E5AC}">
      <dgm:prSet/>
      <dgm:spPr/>
      <dgm:t>
        <a:bodyPr/>
        <a:lstStyle/>
        <a:p>
          <a:endParaRPr lang="en-US"/>
        </a:p>
      </dgm:t>
    </dgm:pt>
    <dgm:pt modelId="{7DD5B771-978F-40CB-B40B-B8D6A5508608}" type="sibTrans" cxnId="{D5B9C786-58BB-490C-8B61-63D2E205E5AC}">
      <dgm:prSet/>
      <dgm:spPr/>
      <dgm:t>
        <a:bodyPr/>
        <a:lstStyle/>
        <a:p>
          <a:endParaRPr lang="en-US"/>
        </a:p>
      </dgm:t>
    </dgm:pt>
    <dgm:pt modelId="{65A92B4F-5A2A-4E9A-89BA-61B6B001F5BA}" type="pres">
      <dgm:prSet presAssocID="{CCF127C6-0F6B-4EDE-B170-57380D160800}" presName="Name0" presStyleCnt="0">
        <dgm:presLayoutVars>
          <dgm:dir/>
          <dgm:resizeHandles/>
        </dgm:presLayoutVars>
      </dgm:prSet>
      <dgm:spPr/>
    </dgm:pt>
    <dgm:pt modelId="{5F71D8A4-EECC-472E-B9B6-95585D44135B}" type="pres">
      <dgm:prSet presAssocID="{0424A3ED-C8D2-46ED-9068-F55A7B4AE37F}" presName="compNode" presStyleCnt="0"/>
      <dgm:spPr/>
    </dgm:pt>
    <dgm:pt modelId="{C0B382EC-C8AF-4BBD-BC82-993DAC43FDC4}" type="pres">
      <dgm:prSet presAssocID="{0424A3ED-C8D2-46ED-9068-F55A7B4AE37F}" presName="dummyConnPt" presStyleCnt="0"/>
      <dgm:spPr/>
    </dgm:pt>
    <dgm:pt modelId="{4BE9A849-92BE-4AFF-97B2-333B12FC7042}" type="pres">
      <dgm:prSet presAssocID="{0424A3ED-C8D2-46ED-9068-F55A7B4AE37F}" presName="node" presStyleLbl="node1" presStyleIdx="0" presStyleCnt="11">
        <dgm:presLayoutVars>
          <dgm:bulletEnabled val="1"/>
        </dgm:presLayoutVars>
      </dgm:prSet>
      <dgm:spPr/>
    </dgm:pt>
    <dgm:pt modelId="{AAB1491A-F941-445F-8FE4-D3A9BC42412C}" type="pres">
      <dgm:prSet presAssocID="{BCED39F8-8542-4196-BB43-8D1D37C222DF}" presName="sibTrans" presStyleLbl="bgSibTrans2D1" presStyleIdx="0" presStyleCnt="10"/>
      <dgm:spPr/>
    </dgm:pt>
    <dgm:pt modelId="{3EF8A9AD-EB7E-43BC-BCBC-10A77F1FD6A0}" type="pres">
      <dgm:prSet presAssocID="{785D8B0A-E8C5-4D46-9B42-7A763BA27147}" presName="compNode" presStyleCnt="0"/>
      <dgm:spPr/>
    </dgm:pt>
    <dgm:pt modelId="{011E0EA7-DC02-4D62-842D-41D73DC63E30}" type="pres">
      <dgm:prSet presAssocID="{785D8B0A-E8C5-4D46-9B42-7A763BA27147}" presName="dummyConnPt" presStyleCnt="0"/>
      <dgm:spPr/>
    </dgm:pt>
    <dgm:pt modelId="{A7EF9887-1F16-4FDF-B388-8708D26E0D38}" type="pres">
      <dgm:prSet presAssocID="{785D8B0A-E8C5-4D46-9B42-7A763BA27147}" presName="node" presStyleLbl="node1" presStyleIdx="1" presStyleCnt="11">
        <dgm:presLayoutVars>
          <dgm:bulletEnabled val="1"/>
        </dgm:presLayoutVars>
      </dgm:prSet>
      <dgm:spPr/>
    </dgm:pt>
    <dgm:pt modelId="{8DD45EA2-E209-40D1-B0DD-EAB4CC0B7088}" type="pres">
      <dgm:prSet presAssocID="{AAC74AD7-BA24-4CD7-9175-7A5465ED9572}" presName="sibTrans" presStyleLbl="bgSibTrans2D1" presStyleIdx="1" presStyleCnt="10"/>
      <dgm:spPr/>
    </dgm:pt>
    <dgm:pt modelId="{28A973EB-A66F-4587-AE9A-5D262D6B6AB7}" type="pres">
      <dgm:prSet presAssocID="{364DF5FC-5B1C-4DF9-89B6-412578968E40}" presName="compNode" presStyleCnt="0"/>
      <dgm:spPr/>
    </dgm:pt>
    <dgm:pt modelId="{823F934A-8CB3-4DC6-9353-7288F2DEA1C8}" type="pres">
      <dgm:prSet presAssocID="{364DF5FC-5B1C-4DF9-89B6-412578968E40}" presName="dummyConnPt" presStyleCnt="0"/>
      <dgm:spPr/>
    </dgm:pt>
    <dgm:pt modelId="{5AC71D91-065F-4F50-91EC-00F173D29237}" type="pres">
      <dgm:prSet presAssocID="{364DF5FC-5B1C-4DF9-89B6-412578968E40}" presName="node" presStyleLbl="node1" presStyleIdx="2" presStyleCnt="11">
        <dgm:presLayoutVars>
          <dgm:bulletEnabled val="1"/>
        </dgm:presLayoutVars>
      </dgm:prSet>
      <dgm:spPr/>
    </dgm:pt>
    <dgm:pt modelId="{B742C2C7-04FF-434E-B168-D95573A71A9D}" type="pres">
      <dgm:prSet presAssocID="{A2912E99-698C-498E-90ED-75953E224FDD}" presName="sibTrans" presStyleLbl="bgSibTrans2D1" presStyleIdx="2" presStyleCnt="10"/>
      <dgm:spPr/>
    </dgm:pt>
    <dgm:pt modelId="{EA562189-3050-4553-8715-F8BE87A86DB3}" type="pres">
      <dgm:prSet presAssocID="{CAF9718B-A413-4001-91BF-1850402ADD93}" presName="compNode" presStyleCnt="0"/>
      <dgm:spPr/>
    </dgm:pt>
    <dgm:pt modelId="{4BE658E1-CEF9-42E1-9BC0-AC67E4AFD0FE}" type="pres">
      <dgm:prSet presAssocID="{CAF9718B-A413-4001-91BF-1850402ADD93}" presName="dummyConnPt" presStyleCnt="0"/>
      <dgm:spPr/>
    </dgm:pt>
    <dgm:pt modelId="{43C3BE2A-D8C3-42E2-BFC9-CA8CA425A8B8}" type="pres">
      <dgm:prSet presAssocID="{CAF9718B-A413-4001-91BF-1850402ADD93}" presName="node" presStyleLbl="node1" presStyleIdx="3" presStyleCnt="11">
        <dgm:presLayoutVars>
          <dgm:bulletEnabled val="1"/>
        </dgm:presLayoutVars>
      </dgm:prSet>
      <dgm:spPr/>
    </dgm:pt>
    <dgm:pt modelId="{7A6843B6-F63D-422E-8E6A-B36AC4C06FDE}" type="pres">
      <dgm:prSet presAssocID="{840042DF-30AB-4E6B-AD73-0B2BB15222DF}" presName="sibTrans" presStyleLbl="bgSibTrans2D1" presStyleIdx="3" presStyleCnt="10"/>
      <dgm:spPr/>
    </dgm:pt>
    <dgm:pt modelId="{794B5EEC-75D0-4341-B5C2-88518BF4C097}" type="pres">
      <dgm:prSet presAssocID="{27D878CE-12F2-443C-BB18-03B2D600A8E9}" presName="compNode" presStyleCnt="0"/>
      <dgm:spPr/>
    </dgm:pt>
    <dgm:pt modelId="{136B4607-96DC-4155-9A9C-2B36FB15FE1F}" type="pres">
      <dgm:prSet presAssocID="{27D878CE-12F2-443C-BB18-03B2D600A8E9}" presName="dummyConnPt" presStyleCnt="0"/>
      <dgm:spPr/>
    </dgm:pt>
    <dgm:pt modelId="{A7ECE0B7-E039-476C-B2A3-30254B2C7678}" type="pres">
      <dgm:prSet presAssocID="{27D878CE-12F2-443C-BB18-03B2D600A8E9}" presName="node" presStyleLbl="node1" presStyleIdx="4" presStyleCnt="11">
        <dgm:presLayoutVars>
          <dgm:bulletEnabled val="1"/>
        </dgm:presLayoutVars>
      </dgm:prSet>
      <dgm:spPr/>
    </dgm:pt>
    <dgm:pt modelId="{4A604395-3857-4D11-B853-5A797ED20BAB}" type="pres">
      <dgm:prSet presAssocID="{CCEF084D-6B57-4E71-B5A7-5D04EFD1B431}" presName="sibTrans" presStyleLbl="bgSibTrans2D1" presStyleIdx="4" presStyleCnt="10"/>
      <dgm:spPr/>
    </dgm:pt>
    <dgm:pt modelId="{3E605FBE-87CF-4E99-9954-2D01C41D7D7A}" type="pres">
      <dgm:prSet presAssocID="{E4CE22F9-C0EA-42B0-91A1-956DC738ED10}" presName="compNode" presStyleCnt="0"/>
      <dgm:spPr/>
    </dgm:pt>
    <dgm:pt modelId="{437F63EE-B8EE-4292-A0E7-CF1D1A107621}" type="pres">
      <dgm:prSet presAssocID="{E4CE22F9-C0EA-42B0-91A1-956DC738ED10}" presName="dummyConnPt" presStyleCnt="0"/>
      <dgm:spPr/>
    </dgm:pt>
    <dgm:pt modelId="{E4799B06-72CE-4F34-AF49-027FEB5DFCA3}" type="pres">
      <dgm:prSet presAssocID="{E4CE22F9-C0EA-42B0-91A1-956DC738ED10}" presName="node" presStyleLbl="node1" presStyleIdx="5" presStyleCnt="11">
        <dgm:presLayoutVars>
          <dgm:bulletEnabled val="1"/>
        </dgm:presLayoutVars>
      </dgm:prSet>
      <dgm:spPr/>
    </dgm:pt>
    <dgm:pt modelId="{AD5B4F92-5BD7-446C-B9E1-89FFA0B96DFB}" type="pres">
      <dgm:prSet presAssocID="{52DDDEC3-781A-43A2-B6B9-83CFE927510A}" presName="sibTrans" presStyleLbl="bgSibTrans2D1" presStyleIdx="5" presStyleCnt="10"/>
      <dgm:spPr/>
    </dgm:pt>
    <dgm:pt modelId="{4800C441-5CA0-4DE7-9F3D-53902CD26306}" type="pres">
      <dgm:prSet presAssocID="{76D2B0E8-ABB1-4454-B4BF-4833958E2444}" presName="compNode" presStyleCnt="0"/>
      <dgm:spPr/>
    </dgm:pt>
    <dgm:pt modelId="{026D99EC-08D1-4006-813C-065B66CF603A}" type="pres">
      <dgm:prSet presAssocID="{76D2B0E8-ABB1-4454-B4BF-4833958E2444}" presName="dummyConnPt" presStyleCnt="0"/>
      <dgm:spPr/>
    </dgm:pt>
    <dgm:pt modelId="{64F5D8D4-34D1-4A7C-B9C8-77BED78CF6F5}" type="pres">
      <dgm:prSet presAssocID="{76D2B0E8-ABB1-4454-B4BF-4833958E2444}" presName="node" presStyleLbl="node1" presStyleIdx="6" presStyleCnt="11">
        <dgm:presLayoutVars>
          <dgm:bulletEnabled val="1"/>
        </dgm:presLayoutVars>
      </dgm:prSet>
      <dgm:spPr/>
    </dgm:pt>
    <dgm:pt modelId="{0EA9BC45-51BF-49B7-86B7-E1544D67B324}" type="pres">
      <dgm:prSet presAssocID="{A518DD64-82B4-400F-8C04-2BCE80C2E3C9}" presName="sibTrans" presStyleLbl="bgSibTrans2D1" presStyleIdx="6" presStyleCnt="10"/>
      <dgm:spPr/>
    </dgm:pt>
    <dgm:pt modelId="{DA47103B-AE99-4C31-82D4-425FF1BAE358}" type="pres">
      <dgm:prSet presAssocID="{EA71265C-A92A-4BE7-9226-BCD1A7F53978}" presName="compNode" presStyleCnt="0"/>
      <dgm:spPr/>
    </dgm:pt>
    <dgm:pt modelId="{6CFB7352-E98C-4D54-9242-589F79C9FAD9}" type="pres">
      <dgm:prSet presAssocID="{EA71265C-A92A-4BE7-9226-BCD1A7F53978}" presName="dummyConnPt" presStyleCnt="0"/>
      <dgm:spPr/>
    </dgm:pt>
    <dgm:pt modelId="{2AC97017-A1B9-4559-800C-471EACB442C6}" type="pres">
      <dgm:prSet presAssocID="{EA71265C-A92A-4BE7-9226-BCD1A7F53978}" presName="node" presStyleLbl="node1" presStyleIdx="7" presStyleCnt="11">
        <dgm:presLayoutVars>
          <dgm:bulletEnabled val="1"/>
        </dgm:presLayoutVars>
      </dgm:prSet>
      <dgm:spPr/>
    </dgm:pt>
    <dgm:pt modelId="{BF6E28D9-6AB0-4231-9CD8-CC7F7174359E}" type="pres">
      <dgm:prSet presAssocID="{077D3961-3EFF-4C22-A452-86092157CC39}" presName="sibTrans" presStyleLbl="bgSibTrans2D1" presStyleIdx="7" presStyleCnt="10"/>
      <dgm:spPr/>
    </dgm:pt>
    <dgm:pt modelId="{560B22AF-6E47-4399-B7A6-203C04E796BA}" type="pres">
      <dgm:prSet presAssocID="{57E6326F-07F7-4D36-8105-9276B3CFFD83}" presName="compNode" presStyleCnt="0"/>
      <dgm:spPr/>
    </dgm:pt>
    <dgm:pt modelId="{975D7DB9-73D6-4DBD-817C-82E8C1D8DF89}" type="pres">
      <dgm:prSet presAssocID="{57E6326F-07F7-4D36-8105-9276B3CFFD83}" presName="dummyConnPt" presStyleCnt="0"/>
      <dgm:spPr/>
    </dgm:pt>
    <dgm:pt modelId="{38DF1C2D-926D-4DDE-98C7-109C21867EDE}" type="pres">
      <dgm:prSet presAssocID="{57E6326F-07F7-4D36-8105-9276B3CFFD83}" presName="node" presStyleLbl="node1" presStyleIdx="8" presStyleCnt="11">
        <dgm:presLayoutVars>
          <dgm:bulletEnabled val="1"/>
        </dgm:presLayoutVars>
      </dgm:prSet>
      <dgm:spPr/>
    </dgm:pt>
    <dgm:pt modelId="{2A8EB76C-165E-4DF9-8207-A9388972E5A2}" type="pres">
      <dgm:prSet presAssocID="{FFA918FD-A118-419F-A646-92849E57B25F}" presName="sibTrans" presStyleLbl="bgSibTrans2D1" presStyleIdx="8" presStyleCnt="10"/>
      <dgm:spPr/>
    </dgm:pt>
    <dgm:pt modelId="{E7733BBB-712B-4158-8B0E-4866EF398E24}" type="pres">
      <dgm:prSet presAssocID="{5E79E8F4-41FF-4FCA-A6E7-A4FACA0EEC51}" presName="compNode" presStyleCnt="0"/>
      <dgm:spPr/>
    </dgm:pt>
    <dgm:pt modelId="{45C0DA7B-CAA0-494C-A366-5756D2008AA7}" type="pres">
      <dgm:prSet presAssocID="{5E79E8F4-41FF-4FCA-A6E7-A4FACA0EEC51}" presName="dummyConnPt" presStyleCnt="0"/>
      <dgm:spPr/>
    </dgm:pt>
    <dgm:pt modelId="{7F638DD9-0148-4100-85BC-403F725D860D}" type="pres">
      <dgm:prSet presAssocID="{5E79E8F4-41FF-4FCA-A6E7-A4FACA0EEC51}" presName="node" presStyleLbl="node1" presStyleIdx="9" presStyleCnt="11">
        <dgm:presLayoutVars>
          <dgm:bulletEnabled val="1"/>
        </dgm:presLayoutVars>
      </dgm:prSet>
      <dgm:spPr/>
    </dgm:pt>
    <dgm:pt modelId="{2CC2BF62-1F58-45F3-B6DF-52B8236FD9FB}" type="pres">
      <dgm:prSet presAssocID="{B6F7C5E5-02BE-463A-A74F-55CFBF89D15F}" presName="sibTrans" presStyleLbl="bgSibTrans2D1" presStyleIdx="9" presStyleCnt="10"/>
      <dgm:spPr/>
    </dgm:pt>
    <dgm:pt modelId="{EAC590AA-15C5-424C-8795-4EC5614CD0F7}" type="pres">
      <dgm:prSet presAssocID="{20A488E0-FADD-4222-8116-266C052A684B}" presName="compNode" presStyleCnt="0"/>
      <dgm:spPr/>
    </dgm:pt>
    <dgm:pt modelId="{0F11779B-05F0-4A29-B037-8E83C2EAE349}" type="pres">
      <dgm:prSet presAssocID="{20A488E0-FADD-4222-8116-266C052A684B}" presName="dummyConnPt" presStyleCnt="0"/>
      <dgm:spPr/>
    </dgm:pt>
    <dgm:pt modelId="{271ABAA3-BA7B-42B3-ABAA-376E3147914B}" type="pres">
      <dgm:prSet presAssocID="{20A488E0-FADD-4222-8116-266C052A684B}" presName="node" presStyleLbl="node1" presStyleIdx="10" presStyleCnt="11">
        <dgm:presLayoutVars>
          <dgm:bulletEnabled val="1"/>
        </dgm:presLayoutVars>
      </dgm:prSet>
      <dgm:spPr/>
    </dgm:pt>
  </dgm:ptLst>
  <dgm:cxnLst>
    <dgm:cxn modelId="{946D8404-4596-445A-8BA4-F974BD1AEC95}" type="presOf" srcId="{0424A3ED-C8D2-46ED-9068-F55A7B4AE37F}" destId="{4BE9A849-92BE-4AFF-97B2-333B12FC7042}" srcOrd="0" destOrd="0" presId="urn:microsoft.com/office/officeart/2005/8/layout/bProcess4"/>
    <dgm:cxn modelId="{A4138E0E-5C5B-43D6-91DD-79D50C1ADC68}" srcId="{CCF127C6-0F6B-4EDE-B170-57380D160800}" destId="{0424A3ED-C8D2-46ED-9068-F55A7B4AE37F}" srcOrd="0" destOrd="0" parTransId="{4E9C238C-CDB8-4772-A8B1-034BA04CDC7C}" sibTransId="{BCED39F8-8542-4196-BB43-8D1D37C222DF}"/>
    <dgm:cxn modelId="{2CDA3D15-23BF-4008-B1E5-FFAAD8A25E1A}" srcId="{CCF127C6-0F6B-4EDE-B170-57380D160800}" destId="{364DF5FC-5B1C-4DF9-89B6-412578968E40}" srcOrd="2" destOrd="0" parTransId="{288DF94E-B22C-426E-AC08-DE08ABDFC5EE}" sibTransId="{A2912E99-698C-498E-90ED-75953E224FDD}"/>
    <dgm:cxn modelId="{DCE56616-1B82-4D8C-9B3E-61D8D5AA33CC}" srcId="{CCF127C6-0F6B-4EDE-B170-57380D160800}" destId="{27D878CE-12F2-443C-BB18-03B2D600A8E9}" srcOrd="4" destOrd="0" parTransId="{259945DB-C3FB-4293-A2E8-B5A9C802506A}" sibTransId="{CCEF084D-6B57-4E71-B5A7-5D04EFD1B431}"/>
    <dgm:cxn modelId="{C1F9D82D-6173-4033-9D91-C841A53776BA}" srcId="{CCF127C6-0F6B-4EDE-B170-57380D160800}" destId="{76D2B0E8-ABB1-4454-B4BF-4833958E2444}" srcOrd="6" destOrd="0" parTransId="{66168BC3-0FD2-4D3D-8A95-F474FF5D43C5}" sibTransId="{A518DD64-82B4-400F-8C04-2BCE80C2E3C9}"/>
    <dgm:cxn modelId="{41333831-2ECC-4566-8838-496DCD25ECFA}" type="presOf" srcId="{CCEF084D-6B57-4E71-B5A7-5D04EFD1B431}" destId="{4A604395-3857-4D11-B853-5A797ED20BAB}" srcOrd="0" destOrd="0" presId="urn:microsoft.com/office/officeart/2005/8/layout/bProcess4"/>
    <dgm:cxn modelId="{73EE4F36-19CC-49BD-B097-B3771CEDBF82}" srcId="{CCF127C6-0F6B-4EDE-B170-57380D160800}" destId="{EA71265C-A92A-4BE7-9226-BCD1A7F53978}" srcOrd="7" destOrd="0" parTransId="{6E3B25AF-5C14-4A68-B67C-ABBBCFEE9AFD}" sibTransId="{077D3961-3EFF-4C22-A452-86092157CC39}"/>
    <dgm:cxn modelId="{A1E08B36-B62F-4AD9-AB4D-F26E28629AE7}" type="presOf" srcId="{AAC74AD7-BA24-4CD7-9175-7A5465ED9572}" destId="{8DD45EA2-E209-40D1-B0DD-EAB4CC0B7088}" srcOrd="0" destOrd="0" presId="urn:microsoft.com/office/officeart/2005/8/layout/bProcess4"/>
    <dgm:cxn modelId="{BDA9013B-1B4F-4FF4-BCE3-69826D5176C8}" type="presOf" srcId="{BCED39F8-8542-4196-BB43-8D1D37C222DF}" destId="{AAB1491A-F941-445F-8FE4-D3A9BC42412C}" srcOrd="0" destOrd="0" presId="urn:microsoft.com/office/officeart/2005/8/layout/bProcess4"/>
    <dgm:cxn modelId="{08460B5C-CB9A-486E-A440-A3473C4B4198}" type="presOf" srcId="{785D8B0A-E8C5-4D46-9B42-7A763BA27147}" destId="{A7EF9887-1F16-4FDF-B388-8708D26E0D38}" srcOrd="0" destOrd="0" presId="urn:microsoft.com/office/officeart/2005/8/layout/bProcess4"/>
    <dgm:cxn modelId="{9FD3E665-EBF2-4360-91B5-1BAABBB3F04A}" type="presOf" srcId="{A518DD64-82B4-400F-8C04-2BCE80C2E3C9}" destId="{0EA9BC45-51BF-49B7-86B7-E1544D67B324}" srcOrd="0" destOrd="0" presId="urn:microsoft.com/office/officeart/2005/8/layout/bProcess4"/>
    <dgm:cxn modelId="{0579EA4D-33F8-435D-83D5-53A60D9A0B56}" type="presOf" srcId="{E4CE22F9-C0EA-42B0-91A1-956DC738ED10}" destId="{E4799B06-72CE-4F34-AF49-027FEB5DFCA3}" srcOrd="0" destOrd="0" presId="urn:microsoft.com/office/officeart/2005/8/layout/bProcess4"/>
    <dgm:cxn modelId="{B7CC427C-BA15-4A65-A4B5-B05335B13518}" srcId="{CCF127C6-0F6B-4EDE-B170-57380D160800}" destId="{E4CE22F9-C0EA-42B0-91A1-956DC738ED10}" srcOrd="5" destOrd="0" parTransId="{6213DB84-63B7-443A-85B6-1C33890B0139}" sibTransId="{52DDDEC3-781A-43A2-B6B9-83CFE927510A}"/>
    <dgm:cxn modelId="{D5B9C786-58BB-490C-8B61-63D2E205E5AC}" srcId="{CCF127C6-0F6B-4EDE-B170-57380D160800}" destId="{20A488E0-FADD-4222-8116-266C052A684B}" srcOrd="10" destOrd="0" parTransId="{2BF16FA4-D9B2-405C-9EDA-2611B6BCD3D6}" sibTransId="{7DD5B771-978F-40CB-B40B-B8D6A5508608}"/>
    <dgm:cxn modelId="{C203BC8A-5322-4308-BE08-BB8BFE08925B}" type="presOf" srcId="{FFA918FD-A118-419F-A646-92849E57B25F}" destId="{2A8EB76C-165E-4DF9-8207-A9388972E5A2}" srcOrd="0" destOrd="0" presId="urn:microsoft.com/office/officeart/2005/8/layout/bProcess4"/>
    <dgm:cxn modelId="{6C15A291-2179-4DF1-AB37-94D583BFFE6F}" type="presOf" srcId="{B6F7C5E5-02BE-463A-A74F-55CFBF89D15F}" destId="{2CC2BF62-1F58-45F3-B6DF-52B8236FD9FB}" srcOrd="0" destOrd="0" presId="urn:microsoft.com/office/officeart/2005/8/layout/bProcess4"/>
    <dgm:cxn modelId="{8F3B4899-6376-447F-BD4C-5C49333A6C84}" srcId="{CCF127C6-0F6B-4EDE-B170-57380D160800}" destId="{CAF9718B-A413-4001-91BF-1850402ADD93}" srcOrd="3" destOrd="0" parTransId="{6D70E26A-2C35-4C69-8BB9-1F0FD7119FAA}" sibTransId="{840042DF-30AB-4E6B-AD73-0B2BB15222DF}"/>
    <dgm:cxn modelId="{0E07F499-F990-4812-86F0-ADFFE5BCA972}" type="presOf" srcId="{20A488E0-FADD-4222-8116-266C052A684B}" destId="{271ABAA3-BA7B-42B3-ABAA-376E3147914B}" srcOrd="0" destOrd="0" presId="urn:microsoft.com/office/officeart/2005/8/layout/bProcess4"/>
    <dgm:cxn modelId="{53612C9A-A2BC-4745-8CAA-04F6FE2F6A67}" type="presOf" srcId="{CCF127C6-0F6B-4EDE-B170-57380D160800}" destId="{65A92B4F-5A2A-4E9A-89BA-61B6B001F5BA}" srcOrd="0" destOrd="0" presId="urn:microsoft.com/office/officeart/2005/8/layout/bProcess4"/>
    <dgm:cxn modelId="{FA4DFC9C-E185-43B3-815E-265CFAC6778B}" type="presOf" srcId="{077D3961-3EFF-4C22-A452-86092157CC39}" destId="{BF6E28D9-6AB0-4231-9CD8-CC7F7174359E}" srcOrd="0" destOrd="0" presId="urn:microsoft.com/office/officeart/2005/8/layout/bProcess4"/>
    <dgm:cxn modelId="{F20AB59E-E6D6-4C46-BAD9-D8CCFD2C82BA}" type="presOf" srcId="{5E79E8F4-41FF-4FCA-A6E7-A4FACA0EEC51}" destId="{7F638DD9-0148-4100-85BC-403F725D860D}" srcOrd="0" destOrd="0" presId="urn:microsoft.com/office/officeart/2005/8/layout/bProcess4"/>
    <dgm:cxn modelId="{0373D69E-0896-4BA2-905C-A3A1C2213893}" type="presOf" srcId="{A2912E99-698C-498E-90ED-75953E224FDD}" destId="{B742C2C7-04FF-434E-B168-D95573A71A9D}" srcOrd="0" destOrd="0" presId="urn:microsoft.com/office/officeart/2005/8/layout/bProcess4"/>
    <dgm:cxn modelId="{E3361EA5-7F64-4550-8659-99F13F62F783}" type="presOf" srcId="{76D2B0E8-ABB1-4454-B4BF-4833958E2444}" destId="{64F5D8D4-34D1-4A7C-B9C8-77BED78CF6F5}" srcOrd="0" destOrd="0" presId="urn:microsoft.com/office/officeart/2005/8/layout/bProcess4"/>
    <dgm:cxn modelId="{62DAC2A6-7627-4824-A263-038F38768AC7}" type="presOf" srcId="{CAF9718B-A413-4001-91BF-1850402ADD93}" destId="{43C3BE2A-D8C3-42E2-BFC9-CA8CA425A8B8}" srcOrd="0" destOrd="0" presId="urn:microsoft.com/office/officeart/2005/8/layout/bProcess4"/>
    <dgm:cxn modelId="{FAAFEEC3-3926-4D65-A226-78B3710420A3}" type="presOf" srcId="{57E6326F-07F7-4D36-8105-9276B3CFFD83}" destId="{38DF1C2D-926D-4DDE-98C7-109C21867EDE}" srcOrd="0" destOrd="0" presId="urn:microsoft.com/office/officeart/2005/8/layout/bProcess4"/>
    <dgm:cxn modelId="{D55A58C7-C1D8-49BB-8132-49661EFE52F6}" srcId="{CCF127C6-0F6B-4EDE-B170-57380D160800}" destId="{5E79E8F4-41FF-4FCA-A6E7-A4FACA0EEC51}" srcOrd="9" destOrd="0" parTransId="{371F9F37-E7F1-4FFE-A6BA-0DF85057B38C}" sibTransId="{B6F7C5E5-02BE-463A-A74F-55CFBF89D15F}"/>
    <dgm:cxn modelId="{99C7C1CB-1790-4B8A-9471-9518BD7EC87D}" type="presOf" srcId="{27D878CE-12F2-443C-BB18-03B2D600A8E9}" destId="{A7ECE0B7-E039-476C-B2A3-30254B2C7678}" srcOrd="0" destOrd="0" presId="urn:microsoft.com/office/officeart/2005/8/layout/bProcess4"/>
    <dgm:cxn modelId="{6632D7D4-5513-49E1-A667-64C1A4E89176}" type="presOf" srcId="{364DF5FC-5B1C-4DF9-89B6-412578968E40}" destId="{5AC71D91-065F-4F50-91EC-00F173D29237}" srcOrd="0" destOrd="0" presId="urn:microsoft.com/office/officeart/2005/8/layout/bProcess4"/>
    <dgm:cxn modelId="{76D317D9-9299-49CB-AC5D-CB5605671B22}" srcId="{CCF127C6-0F6B-4EDE-B170-57380D160800}" destId="{57E6326F-07F7-4D36-8105-9276B3CFFD83}" srcOrd="8" destOrd="0" parTransId="{093E77E0-0CC0-40CB-B5E0-4BB0DA324C4F}" sibTransId="{FFA918FD-A118-419F-A646-92849E57B25F}"/>
    <dgm:cxn modelId="{0C29BCDD-A53B-4F41-A754-CBF379A84F77}" type="presOf" srcId="{EA71265C-A92A-4BE7-9226-BCD1A7F53978}" destId="{2AC97017-A1B9-4559-800C-471EACB442C6}" srcOrd="0" destOrd="0" presId="urn:microsoft.com/office/officeart/2005/8/layout/bProcess4"/>
    <dgm:cxn modelId="{CEE92FE1-C3D6-43DE-B4B7-37FDD29893EF}" type="presOf" srcId="{52DDDEC3-781A-43A2-B6B9-83CFE927510A}" destId="{AD5B4F92-5BD7-446C-B9E1-89FFA0B96DFB}" srcOrd="0" destOrd="0" presId="urn:microsoft.com/office/officeart/2005/8/layout/bProcess4"/>
    <dgm:cxn modelId="{15A105E8-C53C-4ACD-843B-ACCF48908D15}" type="presOf" srcId="{840042DF-30AB-4E6B-AD73-0B2BB15222DF}" destId="{7A6843B6-F63D-422E-8E6A-B36AC4C06FDE}" srcOrd="0" destOrd="0" presId="urn:microsoft.com/office/officeart/2005/8/layout/bProcess4"/>
    <dgm:cxn modelId="{729AE4ED-AB56-49B5-A7A2-D455373790E4}" srcId="{CCF127C6-0F6B-4EDE-B170-57380D160800}" destId="{785D8B0A-E8C5-4D46-9B42-7A763BA27147}" srcOrd="1" destOrd="0" parTransId="{992C2C0C-7952-4BF8-9B3A-6C17B9B7E0D8}" sibTransId="{AAC74AD7-BA24-4CD7-9175-7A5465ED9572}"/>
    <dgm:cxn modelId="{1B799B74-5A63-4968-AE53-3E4A5EC215EE}" type="presParOf" srcId="{65A92B4F-5A2A-4E9A-89BA-61B6B001F5BA}" destId="{5F71D8A4-EECC-472E-B9B6-95585D44135B}" srcOrd="0" destOrd="0" presId="urn:microsoft.com/office/officeart/2005/8/layout/bProcess4"/>
    <dgm:cxn modelId="{3104D0A8-EDB0-4F04-9CDE-9F9527D10355}" type="presParOf" srcId="{5F71D8A4-EECC-472E-B9B6-95585D44135B}" destId="{C0B382EC-C8AF-4BBD-BC82-993DAC43FDC4}" srcOrd="0" destOrd="0" presId="urn:microsoft.com/office/officeart/2005/8/layout/bProcess4"/>
    <dgm:cxn modelId="{43852167-79E8-46D2-9409-9FCA3D6524DE}" type="presParOf" srcId="{5F71D8A4-EECC-472E-B9B6-95585D44135B}" destId="{4BE9A849-92BE-4AFF-97B2-333B12FC7042}" srcOrd="1" destOrd="0" presId="urn:microsoft.com/office/officeart/2005/8/layout/bProcess4"/>
    <dgm:cxn modelId="{8B2235E2-05A8-4003-B973-0696661DA84A}" type="presParOf" srcId="{65A92B4F-5A2A-4E9A-89BA-61B6B001F5BA}" destId="{AAB1491A-F941-445F-8FE4-D3A9BC42412C}" srcOrd="1" destOrd="0" presId="urn:microsoft.com/office/officeart/2005/8/layout/bProcess4"/>
    <dgm:cxn modelId="{110CC1DA-9A9C-4E70-8840-FF4E1EBF1CE3}" type="presParOf" srcId="{65A92B4F-5A2A-4E9A-89BA-61B6B001F5BA}" destId="{3EF8A9AD-EB7E-43BC-BCBC-10A77F1FD6A0}" srcOrd="2" destOrd="0" presId="urn:microsoft.com/office/officeart/2005/8/layout/bProcess4"/>
    <dgm:cxn modelId="{3E6AF1A3-836F-4AAF-B994-CE5D9FF72818}" type="presParOf" srcId="{3EF8A9AD-EB7E-43BC-BCBC-10A77F1FD6A0}" destId="{011E0EA7-DC02-4D62-842D-41D73DC63E30}" srcOrd="0" destOrd="0" presId="urn:microsoft.com/office/officeart/2005/8/layout/bProcess4"/>
    <dgm:cxn modelId="{AFEA7A8A-B8A5-4679-A1EF-273D7470655E}" type="presParOf" srcId="{3EF8A9AD-EB7E-43BC-BCBC-10A77F1FD6A0}" destId="{A7EF9887-1F16-4FDF-B388-8708D26E0D38}" srcOrd="1" destOrd="0" presId="urn:microsoft.com/office/officeart/2005/8/layout/bProcess4"/>
    <dgm:cxn modelId="{CD600774-9690-4A07-B746-40B696E12378}" type="presParOf" srcId="{65A92B4F-5A2A-4E9A-89BA-61B6B001F5BA}" destId="{8DD45EA2-E209-40D1-B0DD-EAB4CC0B7088}" srcOrd="3" destOrd="0" presId="urn:microsoft.com/office/officeart/2005/8/layout/bProcess4"/>
    <dgm:cxn modelId="{2C51FC94-5EC5-4E82-86F8-801A02449B45}" type="presParOf" srcId="{65A92B4F-5A2A-4E9A-89BA-61B6B001F5BA}" destId="{28A973EB-A66F-4587-AE9A-5D262D6B6AB7}" srcOrd="4" destOrd="0" presId="urn:microsoft.com/office/officeart/2005/8/layout/bProcess4"/>
    <dgm:cxn modelId="{D9613052-DBDD-45EA-BF3A-0C24C22EB681}" type="presParOf" srcId="{28A973EB-A66F-4587-AE9A-5D262D6B6AB7}" destId="{823F934A-8CB3-4DC6-9353-7288F2DEA1C8}" srcOrd="0" destOrd="0" presId="urn:microsoft.com/office/officeart/2005/8/layout/bProcess4"/>
    <dgm:cxn modelId="{56AD4171-03B4-4174-910C-56445227FA05}" type="presParOf" srcId="{28A973EB-A66F-4587-AE9A-5D262D6B6AB7}" destId="{5AC71D91-065F-4F50-91EC-00F173D29237}" srcOrd="1" destOrd="0" presId="urn:microsoft.com/office/officeart/2005/8/layout/bProcess4"/>
    <dgm:cxn modelId="{3F1F2A8B-58A4-4A1F-9CAB-BD477F644F0F}" type="presParOf" srcId="{65A92B4F-5A2A-4E9A-89BA-61B6B001F5BA}" destId="{B742C2C7-04FF-434E-B168-D95573A71A9D}" srcOrd="5" destOrd="0" presId="urn:microsoft.com/office/officeart/2005/8/layout/bProcess4"/>
    <dgm:cxn modelId="{E9AB4591-F149-46A7-85A8-B9A2A2E2B436}" type="presParOf" srcId="{65A92B4F-5A2A-4E9A-89BA-61B6B001F5BA}" destId="{EA562189-3050-4553-8715-F8BE87A86DB3}" srcOrd="6" destOrd="0" presId="urn:microsoft.com/office/officeart/2005/8/layout/bProcess4"/>
    <dgm:cxn modelId="{2FBB9F54-671B-4B8A-8ABC-C6A306A0272F}" type="presParOf" srcId="{EA562189-3050-4553-8715-F8BE87A86DB3}" destId="{4BE658E1-CEF9-42E1-9BC0-AC67E4AFD0FE}" srcOrd="0" destOrd="0" presId="urn:microsoft.com/office/officeart/2005/8/layout/bProcess4"/>
    <dgm:cxn modelId="{252BE6F6-5260-48BC-A6F3-BD62375ADAE4}" type="presParOf" srcId="{EA562189-3050-4553-8715-F8BE87A86DB3}" destId="{43C3BE2A-D8C3-42E2-BFC9-CA8CA425A8B8}" srcOrd="1" destOrd="0" presId="urn:microsoft.com/office/officeart/2005/8/layout/bProcess4"/>
    <dgm:cxn modelId="{2BD059AB-B00D-4BBD-9F5A-83BA1518B9D1}" type="presParOf" srcId="{65A92B4F-5A2A-4E9A-89BA-61B6B001F5BA}" destId="{7A6843B6-F63D-422E-8E6A-B36AC4C06FDE}" srcOrd="7" destOrd="0" presId="urn:microsoft.com/office/officeart/2005/8/layout/bProcess4"/>
    <dgm:cxn modelId="{090CEAD9-31C8-46A2-9D62-30EC7E81ADFD}" type="presParOf" srcId="{65A92B4F-5A2A-4E9A-89BA-61B6B001F5BA}" destId="{794B5EEC-75D0-4341-B5C2-88518BF4C097}" srcOrd="8" destOrd="0" presId="urn:microsoft.com/office/officeart/2005/8/layout/bProcess4"/>
    <dgm:cxn modelId="{7973BA94-8A01-4AC3-8EAC-A7E72F3C81B4}" type="presParOf" srcId="{794B5EEC-75D0-4341-B5C2-88518BF4C097}" destId="{136B4607-96DC-4155-9A9C-2B36FB15FE1F}" srcOrd="0" destOrd="0" presId="urn:microsoft.com/office/officeart/2005/8/layout/bProcess4"/>
    <dgm:cxn modelId="{E337BBF2-6910-4615-B76C-554DB834AFE8}" type="presParOf" srcId="{794B5EEC-75D0-4341-B5C2-88518BF4C097}" destId="{A7ECE0B7-E039-476C-B2A3-30254B2C7678}" srcOrd="1" destOrd="0" presId="urn:microsoft.com/office/officeart/2005/8/layout/bProcess4"/>
    <dgm:cxn modelId="{5F1DD126-CF3B-46FE-A74A-0AE0990A6DF5}" type="presParOf" srcId="{65A92B4F-5A2A-4E9A-89BA-61B6B001F5BA}" destId="{4A604395-3857-4D11-B853-5A797ED20BAB}" srcOrd="9" destOrd="0" presId="urn:microsoft.com/office/officeart/2005/8/layout/bProcess4"/>
    <dgm:cxn modelId="{5AA91762-3445-4F85-A4E9-D3DF94FF3278}" type="presParOf" srcId="{65A92B4F-5A2A-4E9A-89BA-61B6B001F5BA}" destId="{3E605FBE-87CF-4E99-9954-2D01C41D7D7A}" srcOrd="10" destOrd="0" presId="urn:microsoft.com/office/officeart/2005/8/layout/bProcess4"/>
    <dgm:cxn modelId="{9D86FDBC-952D-4E6B-8ABD-1483CE62797D}" type="presParOf" srcId="{3E605FBE-87CF-4E99-9954-2D01C41D7D7A}" destId="{437F63EE-B8EE-4292-A0E7-CF1D1A107621}" srcOrd="0" destOrd="0" presId="urn:microsoft.com/office/officeart/2005/8/layout/bProcess4"/>
    <dgm:cxn modelId="{A31D1184-CDF3-47FA-96A3-BC72D2010606}" type="presParOf" srcId="{3E605FBE-87CF-4E99-9954-2D01C41D7D7A}" destId="{E4799B06-72CE-4F34-AF49-027FEB5DFCA3}" srcOrd="1" destOrd="0" presId="urn:microsoft.com/office/officeart/2005/8/layout/bProcess4"/>
    <dgm:cxn modelId="{BB1B72A0-9523-43C7-8561-D5462038293F}" type="presParOf" srcId="{65A92B4F-5A2A-4E9A-89BA-61B6B001F5BA}" destId="{AD5B4F92-5BD7-446C-B9E1-89FFA0B96DFB}" srcOrd="11" destOrd="0" presId="urn:microsoft.com/office/officeart/2005/8/layout/bProcess4"/>
    <dgm:cxn modelId="{07246E9A-A4C2-40DE-9E1A-A5B6A17C08D5}" type="presParOf" srcId="{65A92B4F-5A2A-4E9A-89BA-61B6B001F5BA}" destId="{4800C441-5CA0-4DE7-9F3D-53902CD26306}" srcOrd="12" destOrd="0" presId="urn:microsoft.com/office/officeart/2005/8/layout/bProcess4"/>
    <dgm:cxn modelId="{75D250B7-91DE-4005-BEF8-B961624406C7}" type="presParOf" srcId="{4800C441-5CA0-4DE7-9F3D-53902CD26306}" destId="{026D99EC-08D1-4006-813C-065B66CF603A}" srcOrd="0" destOrd="0" presId="urn:microsoft.com/office/officeart/2005/8/layout/bProcess4"/>
    <dgm:cxn modelId="{9EE5B8EF-7E5D-4DF0-BB49-3B8951143088}" type="presParOf" srcId="{4800C441-5CA0-4DE7-9F3D-53902CD26306}" destId="{64F5D8D4-34D1-4A7C-B9C8-77BED78CF6F5}" srcOrd="1" destOrd="0" presId="urn:microsoft.com/office/officeart/2005/8/layout/bProcess4"/>
    <dgm:cxn modelId="{894DAA9B-5C97-4B73-B955-079B109CEDA7}" type="presParOf" srcId="{65A92B4F-5A2A-4E9A-89BA-61B6B001F5BA}" destId="{0EA9BC45-51BF-49B7-86B7-E1544D67B324}" srcOrd="13" destOrd="0" presId="urn:microsoft.com/office/officeart/2005/8/layout/bProcess4"/>
    <dgm:cxn modelId="{731B0EDD-C656-4323-8CAE-420BAF44BD03}" type="presParOf" srcId="{65A92B4F-5A2A-4E9A-89BA-61B6B001F5BA}" destId="{DA47103B-AE99-4C31-82D4-425FF1BAE358}" srcOrd="14" destOrd="0" presId="urn:microsoft.com/office/officeart/2005/8/layout/bProcess4"/>
    <dgm:cxn modelId="{F266D71C-08C4-41B2-9371-24C1E91E6C09}" type="presParOf" srcId="{DA47103B-AE99-4C31-82D4-425FF1BAE358}" destId="{6CFB7352-E98C-4D54-9242-589F79C9FAD9}" srcOrd="0" destOrd="0" presId="urn:microsoft.com/office/officeart/2005/8/layout/bProcess4"/>
    <dgm:cxn modelId="{B8438273-B20F-4D66-914D-1049AEE3898E}" type="presParOf" srcId="{DA47103B-AE99-4C31-82D4-425FF1BAE358}" destId="{2AC97017-A1B9-4559-800C-471EACB442C6}" srcOrd="1" destOrd="0" presId="urn:microsoft.com/office/officeart/2005/8/layout/bProcess4"/>
    <dgm:cxn modelId="{DED2FC26-D1B9-4850-AFE1-679122286C86}" type="presParOf" srcId="{65A92B4F-5A2A-4E9A-89BA-61B6B001F5BA}" destId="{BF6E28D9-6AB0-4231-9CD8-CC7F7174359E}" srcOrd="15" destOrd="0" presId="urn:microsoft.com/office/officeart/2005/8/layout/bProcess4"/>
    <dgm:cxn modelId="{F6B82B4E-4493-4D3C-A7B9-A13378B22316}" type="presParOf" srcId="{65A92B4F-5A2A-4E9A-89BA-61B6B001F5BA}" destId="{560B22AF-6E47-4399-B7A6-203C04E796BA}" srcOrd="16" destOrd="0" presId="urn:microsoft.com/office/officeart/2005/8/layout/bProcess4"/>
    <dgm:cxn modelId="{814E542B-183D-436F-8CDD-B8765A71CC71}" type="presParOf" srcId="{560B22AF-6E47-4399-B7A6-203C04E796BA}" destId="{975D7DB9-73D6-4DBD-817C-82E8C1D8DF89}" srcOrd="0" destOrd="0" presId="urn:microsoft.com/office/officeart/2005/8/layout/bProcess4"/>
    <dgm:cxn modelId="{B2584C32-40BA-4630-B48D-C17B321D7F74}" type="presParOf" srcId="{560B22AF-6E47-4399-B7A6-203C04E796BA}" destId="{38DF1C2D-926D-4DDE-98C7-109C21867EDE}" srcOrd="1" destOrd="0" presId="urn:microsoft.com/office/officeart/2005/8/layout/bProcess4"/>
    <dgm:cxn modelId="{171994E7-39CF-49C6-96BA-5AE6F8CEADFD}" type="presParOf" srcId="{65A92B4F-5A2A-4E9A-89BA-61B6B001F5BA}" destId="{2A8EB76C-165E-4DF9-8207-A9388972E5A2}" srcOrd="17" destOrd="0" presId="urn:microsoft.com/office/officeart/2005/8/layout/bProcess4"/>
    <dgm:cxn modelId="{574176B6-3661-44AF-B2FF-C2460BE8B8F4}" type="presParOf" srcId="{65A92B4F-5A2A-4E9A-89BA-61B6B001F5BA}" destId="{E7733BBB-712B-4158-8B0E-4866EF398E24}" srcOrd="18" destOrd="0" presId="urn:microsoft.com/office/officeart/2005/8/layout/bProcess4"/>
    <dgm:cxn modelId="{573CF3DB-149B-4CBF-AC68-F4FDDFDE11B8}" type="presParOf" srcId="{E7733BBB-712B-4158-8B0E-4866EF398E24}" destId="{45C0DA7B-CAA0-494C-A366-5756D2008AA7}" srcOrd="0" destOrd="0" presId="urn:microsoft.com/office/officeart/2005/8/layout/bProcess4"/>
    <dgm:cxn modelId="{00C285DB-8A65-4FCC-866B-86202B027E0C}" type="presParOf" srcId="{E7733BBB-712B-4158-8B0E-4866EF398E24}" destId="{7F638DD9-0148-4100-85BC-403F725D860D}" srcOrd="1" destOrd="0" presId="urn:microsoft.com/office/officeart/2005/8/layout/bProcess4"/>
    <dgm:cxn modelId="{C144C773-F065-43BA-B236-9D832D36A615}" type="presParOf" srcId="{65A92B4F-5A2A-4E9A-89BA-61B6B001F5BA}" destId="{2CC2BF62-1F58-45F3-B6DF-52B8236FD9FB}" srcOrd="19" destOrd="0" presId="urn:microsoft.com/office/officeart/2005/8/layout/bProcess4"/>
    <dgm:cxn modelId="{6E7D2B63-9B92-4A3B-AC34-9C4C7B73B3DB}" type="presParOf" srcId="{65A92B4F-5A2A-4E9A-89BA-61B6B001F5BA}" destId="{EAC590AA-15C5-424C-8795-4EC5614CD0F7}" srcOrd="20" destOrd="0" presId="urn:microsoft.com/office/officeart/2005/8/layout/bProcess4"/>
    <dgm:cxn modelId="{461C70DB-64DA-4AC1-A308-CDF9DB560CAC}" type="presParOf" srcId="{EAC590AA-15C5-424C-8795-4EC5614CD0F7}" destId="{0F11779B-05F0-4A29-B037-8E83C2EAE349}" srcOrd="0" destOrd="0" presId="urn:microsoft.com/office/officeart/2005/8/layout/bProcess4"/>
    <dgm:cxn modelId="{9C5B100D-7630-46E6-85F6-33CC5DDF0E02}" type="presParOf" srcId="{EAC590AA-15C5-424C-8795-4EC5614CD0F7}" destId="{271ABAA3-BA7B-42B3-ABAA-376E3147914B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1491A-F941-445F-8FE4-D3A9BC42412C}">
      <dsp:nvSpPr>
        <dsp:cNvPr id="0" name=""/>
        <dsp:cNvSpPr/>
      </dsp:nvSpPr>
      <dsp:spPr>
        <a:xfrm rot="5400000">
          <a:off x="803458" y="842935"/>
          <a:ext cx="1317679" cy="1590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BE9A849-92BE-4AFF-97B2-333B12FC7042}">
      <dsp:nvSpPr>
        <dsp:cNvPr id="0" name=""/>
        <dsp:cNvSpPr/>
      </dsp:nvSpPr>
      <dsp:spPr>
        <a:xfrm>
          <a:off x="1105297" y="98"/>
          <a:ext cx="1766679" cy="10600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Soggetti economici</a:t>
          </a:r>
          <a:endParaRPr lang="en-US" sz="1500" kern="1200"/>
        </a:p>
      </dsp:txBody>
      <dsp:txXfrm>
        <a:off x="1136344" y="31145"/>
        <a:ext cx="1704585" cy="997913"/>
      </dsp:txXfrm>
    </dsp:sp>
    <dsp:sp modelId="{8DD45EA2-E209-40D1-B0DD-EAB4CC0B7088}">
      <dsp:nvSpPr>
        <dsp:cNvPr id="0" name=""/>
        <dsp:cNvSpPr/>
      </dsp:nvSpPr>
      <dsp:spPr>
        <a:xfrm rot="5400000">
          <a:off x="803458" y="2167945"/>
          <a:ext cx="1317679" cy="159001"/>
        </a:xfrm>
        <a:prstGeom prst="rect">
          <a:avLst/>
        </a:prstGeom>
        <a:solidFill>
          <a:schemeClr val="accent5">
            <a:hueOff val="-750949"/>
            <a:satOff val="-1935"/>
            <a:lumOff val="-13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EF9887-1F16-4FDF-B388-8708D26E0D38}">
      <dsp:nvSpPr>
        <dsp:cNvPr id="0" name=""/>
        <dsp:cNvSpPr/>
      </dsp:nvSpPr>
      <dsp:spPr>
        <a:xfrm>
          <a:off x="1105297" y="1325107"/>
          <a:ext cx="1766679" cy="1060007"/>
        </a:xfrm>
        <a:prstGeom prst="roundRect">
          <a:avLst>
            <a:gd name="adj" fmla="val 10000"/>
          </a:avLst>
        </a:prstGeom>
        <a:solidFill>
          <a:schemeClr val="accent5">
            <a:hueOff val="-675854"/>
            <a:satOff val="-1742"/>
            <a:lumOff val="-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Agricoltori (e loro associazioni)</a:t>
          </a:r>
        </a:p>
      </dsp:txBody>
      <dsp:txXfrm>
        <a:off x="1136344" y="1356154"/>
        <a:ext cx="1704585" cy="997913"/>
      </dsp:txXfrm>
    </dsp:sp>
    <dsp:sp modelId="{B742C2C7-04FF-434E-B168-D95573A71A9D}">
      <dsp:nvSpPr>
        <dsp:cNvPr id="0" name=""/>
        <dsp:cNvSpPr/>
      </dsp:nvSpPr>
      <dsp:spPr>
        <a:xfrm rot="5400000">
          <a:off x="803458" y="3492954"/>
          <a:ext cx="1317679" cy="159001"/>
        </a:xfrm>
        <a:prstGeom prst="rect">
          <a:avLst/>
        </a:prstGeom>
        <a:solidFill>
          <a:schemeClr val="accent5">
            <a:hueOff val="-1501898"/>
            <a:satOff val="-3871"/>
            <a:lumOff val="-26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C71D91-065F-4F50-91EC-00F173D29237}">
      <dsp:nvSpPr>
        <dsp:cNvPr id="0" name=""/>
        <dsp:cNvSpPr/>
      </dsp:nvSpPr>
      <dsp:spPr>
        <a:xfrm>
          <a:off x="1105297" y="2650116"/>
          <a:ext cx="1766679" cy="1060007"/>
        </a:xfrm>
        <a:prstGeom prst="roundRect">
          <a:avLst>
            <a:gd name="adj" fmla="val 10000"/>
          </a:avLst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Ristoratori</a:t>
          </a:r>
        </a:p>
      </dsp:txBody>
      <dsp:txXfrm>
        <a:off x="1136344" y="2681163"/>
        <a:ext cx="1704585" cy="997913"/>
      </dsp:txXfrm>
    </dsp:sp>
    <dsp:sp modelId="{7A6843B6-F63D-422E-8E6A-B36AC4C06FDE}">
      <dsp:nvSpPr>
        <dsp:cNvPr id="0" name=""/>
        <dsp:cNvSpPr/>
      </dsp:nvSpPr>
      <dsp:spPr>
        <a:xfrm>
          <a:off x="1465963" y="4155459"/>
          <a:ext cx="2342353" cy="159001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3C3BE2A-D8C3-42E2-BFC9-CA8CA425A8B8}">
      <dsp:nvSpPr>
        <dsp:cNvPr id="0" name=""/>
        <dsp:cNvSpPr/>
      </dsp:nvSpPr>
      <dsp:spPr>
        <a:xfrm>
          <a:off x="1105297" y="3975126"/>
          <a:ext cx="1766679" cy="1060007"/>
        </a:xfrm>
        <a:prstGeom prst="roundRect">
          <a:avLst>
            <a:gd name="adj" fmla="val 10000"/>
          </a:avLst>
        </a:prstGeom>
        <a:solidFill>
          <a:schemeClr val="accent5">
            <a:hueOff val="-2027563"/>
            <a:satOff val="-5226"/>
            <a:lumOff val="-35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Commercio alimentare</a:t>
          </a:r>
        </a:p>
      </dsp:txBody>
      <dsp:txXfrm>
        <a:off x="1136344" y="4006173"/>
        <a:ext cx="1704585" cy="997913"/>
      </dsp:txXfrm>
    </dsp:sp>
    <dsp:sp modelId="{4A604395-3857-4D11-B853-5A797ED20BAB}">
      <dsp:nvSpPr>
        <dsp:cNvPr id="0" name=""/>
        <dsp:cNvSpPr/>
      </dsp:nvSpPr>
      <dsp:spPr>
        <a:xfrm rot="16200000">
          <a:off x="3153141" y="3492954"/>
          <a:ext cx="1317679" cy="159001"/>
        </a:xfrm>
        <a:prstGeom prst="rect">
          <a:avLst/>
        </a:prstGeom>
        <a:solidFill>
          <a:schemeClr val="accent5">
            <a:hueOff val="-3003797"/>
            <a:satOff val="-7742"/>
            <a:lumOff val="-52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ECE0B7-E039-476C-B2A3-30254B2C7678}">
      <dsp:nvSpPr>
        <dsp:cNvPr id="0" name=""/>
        <dsp:cNvSpPr/>
      </dsp:nvSpPr>
      <dsp:spPr>
        <a:xfrm>
          <a:off x="3454980" y="3975126"/>
          <a:ext cx="1766679" cy="1060007"/>
        </a:xfrm>
        <a:prstGeom prst="roundRect">
          <a:avLst>
            <a:gd name="adj" fmla="val 10000"/>
          </a:avLst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GDO</a:t>
          </a:r>
        </a:p>
      </dsp:txBody>
      <dsp:txXfrm>
        <a:off x="3486027" y="4006173"/>
        <a:ext cx="1704585" cy="997913"/>
      </dsp:txXfrm>
    </dsp:sp>
    <dsp:sp modelId="{AD5B4F92-5BD7-446C-B9E1-89FFA0B96DFB}">
      <dsp:nvSpPr>
        <dsp:cNvPr id="0" name=""/>
        <dsp:cNvSpPr/>
      </dsp:nvSpPr>
      <dsp:spPr>
        <a:xfrm rot="16200000">
          <a:off x="3153141" y="2167945"/>
          <a:ext cx="1317679" cy="159001"/>
        </a:xfrm>
        <a:prstGeom prst="rect">
          <a:avLst/>
        </a:prstGeom>
        <a:solidFill>
          <a:schemeClr val="accent5">
            <a:hueOff val="-3754746"/>
            <a:satOff val="-9677"/>
            <a:lumOff val="-653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4799B06-72CE-4F34-AF49-027FEB5DFCA3}">
      <dsp:nvSpPr>
        <dsp:cNvPr id="0" name=""/>
        <dsp:cNvSpPr/>
      </dsp:nvSpPr>
      <dsp:spPr>
        <a:xfrm>
          <a:off x="3454980" y="2650116"/>
          <a:ext cx="1766679" cy="1060007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Soggetti sociali</a:t>
          </a:r>
          <a:endParaRPr lang="en-US" sz="1500" kern="1200"/>
        </a:p>
      </dsp:txBody>
      <dsp:txXfrm>
        <a:off x="3486027" y="2681163"/>
        <a:ext cx="1704585" cy="997913"/>
      </dsp:txXfrm>
    </dsp:sp>
    <dsp:sp modelId="{0EA9BC45-51BF-49B7-86B7-E1544D67B324}">
      <dsp:nvSpPr>
        <dsp:cNvPr id="0" name=""/>
        <dsp:cNvSpPr/>
      </dsp:nvSpPr>
      <dsp:spPr>
        <a:xfrm rot="16200000">
          <a:off x="3153141" y="842935"/>
          <a:ext cx="1317679" cy="159001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4F5D8D4-34D1-4A7C-B9C8-77BED78CF6F5}">
      <dsp:nvSpPr>
        <dsp:cNvPr id="0" name=""/>
        <dsp:cNvSpPr/>
      </dsp:nvSpPr>
      <dsp:spPr>
        <a:xfrm>
          <a:off x="3454980" y="1325107"/>
          <a:ext cx="1766679" cy="1060007"/>
        </a:xfrm>
        <a:prstGeom prst="roundRect">
          <a:avLst>
            <a:gd name="adj" fmla="val 10000"/>
          </a:avLst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Popolazione (rappresentanti politici)</a:t>
          </a:r>
        </a:p>
      </dsp:txBody>
      <dsp:txXfrm>
        <a:off x="3486027" y="1356154"/>
        <a:ext cx="1704585" cy="997913"/>
      </dsp:txXfrm>
    </dsp:sp>
    <dsp:sp modelId="{BF6E28D9-6AB0-4231-9CD8-CC7F7174359E}">
      <dsp:nvSpPr>
        <dsp:cNvPr id="0" name=""/>
        <dsp:cNvSpPr/>
      </dsp:nvSpPr>
      <dsp:spPr>
        <a:xfrm>
          <a:off x="3815646" y="180431"/>
          <a:ext cx="2342353" cy="159001"/>
        </a:xfrm>
        <a:prstGeom prst="rect">
          <a:avLst/>
        </a:prstGeom>
        <a:solidFill>
          <a:schemeClr val="accent5">
            <a:hueOff val="-5256644"/>
            <a:satOff val="-13548"/>
            <a:lumOff val="-91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AC97017-A1B9-4559-800C-471EACB442C6}">
      <dsp:nvSpPr>
        <dsp:cNvPr id="0" name=""/>
        <dsp:cNvSpPr/>
      </dsp:nvSpPr>
      <dsp:spPr>
        <a:xfrm>
          <a:off x="3454980" y="98"/>
          <a:ext cx="1766679" cy="1060007"/>
        </a:xfrm>
        <a:prstGeom prst="roundRect">
          <a:avLst>
            <a:gd name="adj" fmla="val 10000"/>
          </a:avLst>
        </a:prstGeom>
        <a:solidFill>
          <a:schemeClr val="accent5">
            <a:hueOff val="-4730980"/>
            <a:satOff val="-12193"/>
            <a:lumOff val="-823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Associazionismo</a:t>
          </a:r>
        </a:p>
      </dsp:txBody>
      <dsp:txXfrm>
        <a:off x="3486027" y="31145"/>
        <a:ext cx="1704585" cy="997913"/>
      </dsp:txXfrm>
    </dsp:sp>
    <dsp:sp modelId="{2A8EB76C-165E-4DF9-8207-A9388972E5A2}">
      <dsp:nvSpPr>
        <dsp:cNvPr id="0" name=""/>
        <dsp:cNvSpPr/>
      </dsp:nvSpPr>
      <dsp:spPr>
        <a:xfrm rot="5400000">
          <a:off x="5502824" y="842935"/>
          <a:ext cx="1317679" cy="159001"/>
        </a:xfrm>
        <a:prstGeom prst="rect">
          <a:avLst/>
        </a:prstGeom>
        <a:solidFill>
          <a:schemeClr val="accent5">
            <a:hueOff val="-6007594"/>
            <a:satOff val="-15484"/>
            <a:lumOff val="-104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DF1C2D-926D-4DDE-98C7-109C21867EDE}">
      <dsp:nvSpPr>
        <dsp:cNvPr id="0" name=""/>
        <dsp:cNvSpPr/>
      </dsp:nvSpPr>
      <dsp:spPr>
        <a:xfrm>
          <a:off x="5804663" y="98"/>
          <a:ext cx="1766679" cy="1060007"/>
        </a:xfrm>
        <a:prstGeom prst="roundRect">
          <a:avLst>
            <a:gd name="adj" fmla="val 10000"/>
          </a:avLst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Scuole</a:t>
          </a:r>
        </a:p>
      </dsp:txBody>
      <dsp:txXfrm>
        <a:off x="5835710" y="31145"/>
        <a:ext cx="1704585" cy="997913"/>
      </dsp:txXfrm>
    </dsp:sp>
    <dsp:sp modelId="{2CC2BF62-1F58-45F3-B6DF-52B8236FD9FB}">
      <dsp:nvSpPr>
        <dsp:cNvPr id="0" name=""/>
        <dsp:cNvSpPr/>
      </dsp:nvSpPr>
      <dsp:spPr>
        <a:xfrm rot="5400000">
          <a:off x="5502824" y="2167945"/>
          <a:ext cx="1317679" cy="159001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F638DD9-0148-4100-85BC-403F725D860D}">
      <dsp:nvSpPr>
        <dsp:cNvPr id="0" name=""/>
        <dsp:cNvSpPr/>
      </dsp:nvSpPr>
      <dsp:spPr>
        <a:xfrm>
          <a:off x="5804663" y="1325107"/>
          <a:ext cx="1766679" cy="1060007"/>
        </a:xfrm>
        <a:prstGeom prst="roundRect">
          <a:avLst>
            <a:gd name="adj" fmla="val 10000"/>
          </a:avLst>
        </a:prstGeom>
        <a:solidFill>
          <a:schemeClr val="accent5">
            <a:hueOff val="-6082688"/>
            <a:satOff val="-15677"/>
            <a:lumOff val="-1058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Ospedali</a:t>
          </a:r>
        </a:p>
      </dsp:txBody>
      <dsp:txXfrm>
        <a:off x="5835710" y="1356154"/>
        <a:ext cx="1704585" cy="997913"/>
      </dsp:txXfrm>
    </dsp:sp>
    <dsp:sp modelId="{271ABAA3-BA7B-42B3-ABAA-376E3147914B}">
      <dsp:nvSpPr>
        <dsp:cNvPr id="0" name=""/>
        <dsp:cNvSpPr/>
      </dsp:nvSpPr>
      <dsp:spPr>
        <a:xfrm>
          <a:off x="5804663" y="2650116"/>
          <a:ext cx="1766679" cy="1060007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Altri istituti sociali (anziani, portatori di handicap, recupero sociale, ecc.)</a:t>
          </a:r>
        </a:p>
      </dsp:txBody>
      <dsp:txXfrm>
        <a:off x="5835710" y="2681163"/>
        <a:ext cx="1704585" cy="997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B585606F-254C-44C9-A3A3-ADFCF850436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4440" cy="492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6BAF43B-05DB-4437-87C0-9548EC5B79FC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41200" y="0"/>
            <a:ext cx="2944440" cy="492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noAutofit/>
          </a:bodyPr>
          <a:lstStyle/>
          <a:p>
            <a:pPr marL="0" marR="0" lvl="0" indent="0" algn="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02259AF-E396-4753-88AA-648800DB5F56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363960"/>
            <a:ext cx="2944440" cy="492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C383C15-6195-482C-9C60-3B2DEF0234DA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41200" y="9363960"/>
            <a:ext cx="2944440" cy="492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compatLnSpc="1">
            <a:noAutofit/>
          </a:bodyPr>
          <a:lstStyle/>
          <a:p>
            <a:pPr marL="0" marR="0" lvl="0" indent="0" algn="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fld id="{B5A51FE1-F8DF-48C5-AA49-0F1EBE1EB690}" type="slidenum">
              <a:t>‹N›</a:t>
            </a:fld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21773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3-18T08:50:44.6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4541">
    <iact:property name="dataType"/>
    <iact:actionData xml:id="d0">
      <inkml:trace xmlns:inkml="http://www.w3.org/2003/InkML" xml:id="stk0" contextRef="#ctx0" brushRef="#br0">10353 12126 0,'0'-26'212,"-25"26"-201,25-25 0,-26 0-5,26-1 5,-25 26-4,25-25 9,0 0-9,-25 25 66,25-26-68,-26 1 15,1-1-13,0 26 3,-1 0 22,26-25-9,-25 25-19,25-25 9,-26-1 14,1 26-15,0 0-4,-1-25 0,-24 0 0,24 25-3,1-26 2,-1 1 5,1 25-4,0 0-1,-26-26 3,26 26-3,-1 0-2,26-25 11,-25 25-8,-1 0-1,1-25 2,0 25-1,-26 0 2,26 0 5,-1 0-9,-25-26 5,26 26-3,0 0-2,-1-25 3,1 25 7,0 0 16,-1 0-22,-25 0-2,1 0-4,24 0 8,-50 0-3,25 0 7,1 0-9,24 0-2,-24 0 4,-27 0-3,1 0 2,26 0 0,-1 0 3,0 0-6,26 0 6,-1 0 46,1 0-49,-26 0 8,-25 0-8,25 0-4,-50 0 8,50 0-7,-25 0 5,25 0 0,26 0-3,-1 0-3,-24 25 7,24-25-5,-24 0 3,24 0-1,-25 0 0,1 0 0,24 0 8,-24 0-11,-1 0 6,25 0 5,1 0 16,0 0-23,-1 0 7,1 0-9,-26 26 2,0-1-2,-25 0 3,26-25-4,24 26 4,-50-26-4,76 25 2,-51 1 0,26-1 0,0-25 0,-1 0 8,1 0 8,0 0-17,-1 0 18,1 0-17,-1 0 32,-24 0-14,24 0-20,1 25 0,0-25 4,-1 0-4,-25 0 4,26 0 6,-26 0-7,26 0 6,0 0-9,25 26 4,-51-26-4,51 25 4,-51 0-3,26-25 2,-1 26-2,1-26 2,0 25 0,25 1 136,0-1-129,-26 0 0,26 1-9,0-1 2,0 0-4,0 1 11,0-1 11,0 0-22,0 1 6,0-1-6,0 26 6,0-26 5,-25 1-11,25-1 14,0 0-11,0 1 5,0-1-4,-26-25-1,26 25 8,0 1-10,0-1 4,0 1 0,0-1-4,26 0 2,-26 1 1,0-1-2,25 0 2,1 1-2,-1-1-1,-25 0 4,0 1 0,25-1-3,1 1 8,-1-1-7,-25 0 0,0 1 0,51-1 0,-51 0 0,25-25-2,1 0 5,-26 26-4,25-26 1,-25 25 0,25 1 1,26-26-2,-26 50 2,26-24 6,-25-1-7,-1 0 0,26 1 1,-26-26-2,26 25 2,0 0-1,-1 52 7,-24-77-7,-1 0 8,26 0-6,-26 0-1,26 25-2,-26 0 1,26 1-3,25-1 2,-25-25 3,0 0-4,-26 25 4,0-25-3,26 0 2,-26 0 0,52 26-3,-52-26 2,51 0-1,-51 0 5,26 0-7,25 0 5,-25 0-4,0 0 2,-26 0 1,26 0 0,0 0-2,-26 0-1,51 0 3,-50 0 0,24 0-3,1 0 4,-26-26-1,52 26-1,-77-25-1,152 0 1,-101 25 1,25-26-2,-26 1 2,27 25-4,-52-25 6,0 25-4,1-26 0,-1 26 1,0 0 20,1 0-22,25 0 0,-1 0 4,-24-25-3,24-1 1,1 26 0,0-25 3,0 0-6,-1 25 3,1-51 0,-25 26 0,24 25 0,-24-26 8,-1 26-8,-25-25 0,25 25 15,1-25-14,25-1-6,-26-25 2,51 26 3,-25 0-1,-26-26 2,26 26-4,-26-1 7,1 1-5,-1-1 2,-25 1 78,0 0-79,0-1-1,25 26 2,-25-50-2,0 24 9,0 1 1,0 0 137,0-1-149,0 1 15,0-1 19,26 1-23,-1 25 9,-25-25-18,26-1-3,-26 1 6,25 25 9,-25-25-11,0-1 3,25 26-3,-25-25-1,0 0 15,26-1 22,-26 1 223,0-26-262,0 26 4,0-1-2,25 26 43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3-18T08:50:44.6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242">
    <iact:property name="dataType"/>
    <iact:actionData xml:id="d0">
      <inkml:trace xmlns:inkml="http://www.w3.org/2003/InkML" xml:id="stk0" contextRef="#ctx0" brushRef="#br0">7562 14231 0,'0'-25'127,"-25"-1"-120,25 1 3,-26-26-3,26 26 1,-51 0 3,26 25-4,-26-26 1,26 1-2,0-26 5,-26 26-3,26-1-3,-26 1 3,51 0-1,-51 25 3,26-26 1,-51 1-5,25 0 4,0-1-6,26 26 6,-26 0-2,0-25 0,26 25 0,-26 0 0,51-26 0,-51 1 0,1 25 0,-1-25 1,0 25-2,26-26 9,-1 26-8,1 0 0,0 0 0,-26 0 9,0 0-9,0 0 5,1 0-5,-1 0 1,25 0-2,-24 0 1,24 0 9,1 26-8,0-26-1,-26 0 0,0 25 0,0 0 0,26-25 1,0 26-1,25-1-1,-26-25 1,-25 26 8,26-26 5,25 25 14,-25-25-30,-1 25 16,1 1-9,0-1-3,-1-25-2,26 25 0,-51 1 3,26 24-2,0-50 0,-1 26 1,26-1-2,-25-25 1,25 26 0,0-1 55,0 0-56,0 1 10,-25-1-6,25 0-6,0 1 4,0-1 1,0 0 4,0 1 26,0-1-32,0 1 0,0-1 0,0 26 0,0-26 0,0 26 8,25-26-8,-25 0 0,0 1 8,0-1 6,25-25 12,-25 26-26,51-1-2,-51 0 4,25-25-2,-25 26 0,26-1 1,-26 0 6,25-25-7,-25 26 16,26-26 0,-1 0 7,0 0-13,-25 25-2,26-25-9,24 26 3,-24-26 12,-1 25-14,1-25 24,-26 25 0,25-25-16,0 0-8,-25 26 8,26-26-8,-1 0 115,0 0-120,-25 25 25,26-25-20,25 0 8,-26 0-8,0 0 0,1 25 4,-1-25-1,0 0 6,1 0 4,-1 0-10,-25 26-7,51-26 8,0 0-3,-26 0 9,0 0-13,1 0 3,-1 0 8,1 0 8,-1 0-16,0 0 80,26 0-83,25 0 7,-25 0-5,0 0 3,-1 0-3,-24 0 2,-1 0-3,1 0 2,-1 0 33,0 0-30,1 0-2,24 0 0,1 0-3,-25 0 2,24 0 9,-24 0-9,-1 0-1,0 0 10,1-26 90,-26 1-69,25 25-11,1-25-20,-1-1 9,26 1-10,-1 0 13,-24-1-11,-1 26 1,-25-25 3,25-1-6,1 26 5,-26-25 55,0 0-39,0-1-17,25 1-2,-25 0 24,0-1-16,0-25 24,0 26-23,26 0-8,-26-1-1,0 1 0,0-26 257,0 26-242,0 0-7,0-1-12,0 1 8,0-1 149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3-18T08:50:44.6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0949">
    <iact:property name="dataType"/>
    <iact:actionData xml:id="d0">
      <inkml:trace xmlns:inkml="http://www.w3.org/2003/InkML" xml:id="stk0" contextRef="#ctx0" brushRef="#br0">21366 12405 0,'-26'0'35,"52"0"178,25 0-188,-26 0-20,0 25 6,26-25 5,0 0-11,-51 25 4,25-25 2,1 0-5,24 26 2,-24-26 9,-1 0-9,0 0 1,1 0-2,-1 0 1,51 25 0,-25-25 1,25 0-1,-25 0 0,0 0-4,-1 0 8,27 0-3,-52 0-3,26 0 5,-1-25-5,-24 25-1,25-26 3,-26 26 10,-25-25-2,0 0-9,51 25 0,-26-51 1,0 26-1,1-26 5,-1 0-7,1 26 2,-1-1 2,0 26 1,-25-25-6,26-26 7,-26 26-3,0 0 0,0-1 8,25 26-7,-25-25-2,0 0 25,0-1-10,0 1-14,0-1 2,0 1-3,0 0 2,0-1 23,-25 26-23,25-25 5,-26 25-5,1 0 0,0-25-2,25-1 2,-26 26-2,-25-25 3,51-1 4,-25 26-6,0 0 0,25-25 0,-51 25 0,26 0 0,-1-25 0,-25 25 8,1 0-9,-1-26 2,-25 26-2,25 0 2,0 0-2,-50-25 1,75 25 0,-24 0 1,24-25-3,1 25 4,-26-26-1,26 1-2,-26 0 2,0-1-1,-25 1 0,76-1-1,-51 26 1,26-25 0,-26 25 0,26 0 0,-51-25-2,0 25 2,25 0 2,0 0-2,26 0 0,-26 0 0,26 0 0,-26 0 8,26 25 123,-1 26-132,1-26 5,-26 26-8,51-26 1,-25 26 12,-1-26-12,26 1 6,-25-26-5,25 25 4,0 0-3,0 1 26,-25-26-19,25 25-4,0 1-1,0-1-2,0 0 2,0 1 7,0-1 7,0 0-15,0 1-2,0-1 12,25-25-10,0 26 8,-25-1-9,26-25 10,-1 0-9,0 25 8,1-25-8,-1 0 0,-25 26-2,26-1 13,-1 0 12,-25 1 40,25-26-61,1 0 7,-26 25-1,25-25 63,-25 25-52,25-25-21,1 26 10,-26-1 12,25-25 296,1 26-320,-1-26 8,0 0 14,-25 25-12,26-25 98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882BC13-8CD7-4871-871D-476C62C276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97359" y="748800"/>
            <a:ext cx="4390200" cy="36957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BADEADF-8518-471C-9466-CFFD2A8841E2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78600" y="4681800"/>
            <a:ext cx="5428440" cy="4435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Segnaposto intestazione 3">
            <a:extLst>
              <a:ext uri="{FF2B5EF4-FFF2-40B4-BE49-F238E27FC236}">
                <a16:creationId xmlns:a16="http://schemas.microsoft.com/office/drawing/2014/main" id="{08B31BE8-0CFE-4E77-8A98-BABB6ADCD2A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4800" cy="492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F65579D-7300-4701-BCEE-BC9D1C7F01B7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40840" y="0"/>
            <a:ext cx="2944800" cy="492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B3E6340-3BA1-4EDF-9EBF-C85399DD48B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363960"/>
            <a:ext cx="2944800" cy="492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C91D44-8896-4F8A-84B4-4926A0D927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40840" y="9363960"/>
            <a:ext cx="2944800" cy="492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98B20483-B01C-4769-8E41-C7ACB08528EF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6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en-US" sz="2590" b="0" i="0" u="none" strike="noStrike" kern="1200">
        <a:ln>
          <a:noFill/>
        </a:ln>
        <a:latin typeface="Arial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CF3CAAB-33F0-4EF8-8B20-343D36A6ECC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A1FB3-38D5-42DF-B11A-B1609716BD5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162DFD4-6638-406D-B8D2-E404C0B8A37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760377B-336A-4310-BC40-8A99D7C008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55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1CC685-29F5-46FC-B40B-C364CF92E45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83E29B8-CADF-475C-A9CD-C0822E00495D}" type="slidenum">
              <a:t>10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E57D76E-10F2-4F82-90E6-51BCF6B643E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4F8A7DA-A254-45B3-AB79-4128A378C5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00F6C8-F16E-46E7-9D61-4E65033863D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02781A8-236F-4670-8D0C-340A8923452C}" type="slidenum">
              <a:t>11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D028E46-43F6-462D-9AF6-A43E3EB3AB9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6ACAB87-364B-4180-95FA-3A029967853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8503C0C-C243-4BFD-BD90-543C5937A19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7C5206A-DD0A-4CFA-BDDD-F20A40AF42A3}" type="slidenum">
              <a:t>12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091FC6B-B393-4902-BE13-57F10541551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22AF8D2-231C-4A09-998F-875AE977BE8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4941679-A766-4ED6-B849-6EC7F7D2A24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F41E39B-DEA1-4560-91BA-06E326FB52C0}" type="slidenum">
              <a:t>13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2517D1B-2F07-42C5-AD4A-BFDC334A98B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77D0932-5A31-4344-9427-92C76583442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CD74F5-FE99-48F0-B9F3-8B2AAD3A10D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BD7925E-E9DB-4A70-9537-67F0B2C53533}" type="slidenum">
              <a:t>14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573EC65-48F8-4CBE-BEFF-62E806B489D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609335B-4017-4DB7-9BBB-6CDB87D19B4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5CC556-8C4A-4FE9-96EA-4CE5544F80A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AD45614-6D46-4615-BDB1-B8430F2717F8}" type="slidenum">
              <a:t>15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E9B696A-0C7E-4149-874A-782F665D5F6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FD9B883-6705-4BE1-8529-0F12DF528EA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582DF30-D7EB-4D6B-B742-AA4B31AFAE2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E5A84B6-DC66-4534-919C-AB93DCA26DA1}" type="slidenum">
              <a:t>16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392BE87-1DF0-4A8B-8048-7E73798A930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087D477-5664-4EF2-A1AC-34D4CA5AE82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F315A48-4DED-4F5E-88DB-3D7496814F4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62E2206-F8D2-4E9B-9317-76857AD0BCA4}" type="slidenum">
              <a:t>17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F788682-7470-484F-84DC-33FF76776E1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8ADB0CC-BFCC-4B3B-A62B-8B2ABF24FE7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09DACEE-4A79-4F06-BA1A-E31E9AF87A7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D31DDEC-01C7-41E0-A2AD-708CF3379C4A}" type="slidenum">
              <a:t>18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867D2AD-8C0C-4B6A-B607-8E8F0F795C8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AB78923-433C-4040-8E01-6F388A5785F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8575424-8B78-4973-B63C-51EBF0A28E0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74D8913-F4CC-4080-B06D-462467CD7EFA}" type="slidenum">
              <a:t>19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374CF03-564F-47B8-A2C2-EDFB65031AF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77E4A99-8EA3-4D18-AC31-2515D24F78B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8AAD21F-1119-4B66-AC25-7C5D7151472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0D40CB8-133B-475B-ABEC-D06547315983}" type="slidenum">
              <a:t>2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4A65101-B7B0-4A1F-BC78-4229C9F092D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2D886DC-857D-4C40-B3F3-D3B5817BAE5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3F7C417-F42C-43CF-B9BB-9758FE49289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A975C3E-5450-4757-8EAF-F7DA6A63844C}" type="slidenum">
              <a:t>20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0F9790F-7270-40CE-A47C-5E868978125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97DDD74-B022-4914-8841-A97F9BAEA7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16F1D86-55BD-4334-B055-8DFC5D75FBA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F095248-8BAD-433F-B4F6-0DE8DE3786B4}" type="slidenum">
              <a:t>21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AF7CFF0-56AE-4C72-B980-E1764CFBF1D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EDCEA61-3D4E-4645-AFB1-C0125742832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1CC685-29F5-46FC-B40B-C364CF92E45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E29B8-CADF-475C-A9CD-C0822E00495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E57D76E-10F2-4F82-90E6-51BCF6B643E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4F8A7DA-A254-45B3-AB79-4128A378C5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75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643F96-BAB9-45E7-B122-74943E971BA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E4E032A-3B0A-4671-8D5F-5AFCC7503642}" type="slidenum">
              <a:t>23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DCC18D3-E1C0-4189-A548-3316AD39CC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353DEEE-A755-4006-86AC-052DEBD280C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9160252-8F02-4984-AB4A-7FB9EAF744A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AF49B83-2B06-4BE0-BA6D-DB2192FF0397}" type="slidenum">
              <a:t>24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5AE7C17-F682-43FA-919A-E028A50D27D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DEF5D70-AA71-44CA-95A3-F2C0D785BA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3661854-95C8-48A4-A775-0BCD1F78D68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32CFD8D-E7ED-4F94-86A2-54362C39809B}" type="slidenum">
              <a:t>25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B9983A3-62B6-4084-BAB7-4316E463BA0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E6082DA-109E-47FC-AEF2-87C8CFC5925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D1A4D1-1AFA-4280-8805-7975DA0E49A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21B985D-C002-4131-8CFD-C88C6633BC6E}" type="slidenum">
              <a:t>26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17BAE10-9129-4B6F-B20A-D29CDF87458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F9D6C9D-DBE1-48DA-9D90-C3D9BD8455D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E5DFF5-4715-4D63-9A3D-C91DE84C47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C4D6686-AF7C-4C29-8D46-4A7E90D58CDF}" type="slidenum">
              <a:t>27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D423A42-AEA3-4030-9F8D-595AA26CC97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40089E7-675F-42A4-AADD-A6F96FC0BBB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6E8FBF-41F3-4A83-8B12-5ADEC24CE2B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C30C871-B5BC-47F1-96A7-2F47E69241A2}" type="slidenum">
              <a:t>28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DAB7C85-0423-4AFE-B9A6-E3CD6697580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9C97F4E-793A-4928-8E99-36832253B34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1CC685-29F5-46FC-B40B-C364CF92E45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E29B8-CADF-475C-A9CD-C0822E00495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E57D76E-10F2-4F82-90E6-51BCF6B643E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4F8A7DA-A254-45B3-AB79-4128A378C5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18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B248EA-32AF-4759-888B-9C20FD004F7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6AFC0F4-5226-4205-8AA5-9699550A69F6}" type="slidenum">
              <a:t>3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B5AC708-7273-4A0B-9CE4-14701169577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1B859B2-5252-42AE-97E4-66F326FF4C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20B84C-61FF-464E-86E7-431D85ADE2F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CEDB438-D5C6-4195-9B63-DFD2F500C3D6}" type="slidenum">
              <a:t>4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068A429-7143-41A7-8B26-5F477D3BAFC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85D472C-4892-4759-87FF-99EBC990097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60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20B84C-61FF-464E-86E7-431D85ADE2F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CEDB438-D5C6-4195-9B63-DFD2F500C3D6}" type="slidenum">
              <a:t>5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068A429-7143-41A7-8B26-5F477D3BAFC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85D472C-4892-4759-87FF-99EBC990097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27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20B84C-61FF-464E-86E7-431D85ADE2F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CEDB438-D5C6-4195-9B63-DFD2F500C3D6}" type="slidenum">
              <a:t>6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068A429-7143-41A7-8B26-5F477D3BAFC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85D472C-4892-4759-87FF-99EBC990097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42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20B84C-61FF-464E-86E7-431D85ADE2F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CEDB438-D5C6-4195-9B63-DFD2F500C3D6}" type="slidenum">
              <a:t>7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068A429-7143-41A7-8B26-5F477D3BAFC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85D472C-4892-4759-87FF-99EBC990097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2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20B84C-61FF-464E-86E7-431D85ADE2F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CEDB438-D5C6-4195-9B63-DFD2F500C3D6}" type="slidenum">
              <a:t>8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068A429-7143-41A7-8B26-5F477D3BAFC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85D472C-4892-4759-87FF-99EBC990097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53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20B84C-61FF-464E-86E7-431D85ADE2F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CEDB438-D5C6-4195-9B63-DFD2F500C3D6}" type="slidenum">
              <a:t>9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068A429-7143-41A7-8B26-5F477D3BAFC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85D472C-4892-4759-87FF-99EBC990097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13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65C0EE-CDA6-45B7-AA5F-55E48456D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A0BB19B-A150-476C-961B-A2890DD6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9AB687-989C-4FC0-9F6A-2465EBA47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0D2211-D33B-4FB4-92AE-EAD67A95C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024259-38C8-4FDF-9058-1505986D1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34FC8D1-16FE-4495-BDCC-727376BC0214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21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8029EE-A5B6-49DE-A28F-AC2C8926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44D3EF9-3AAC-4A66-903D-D076B074E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E3BEBA-5969-4F2A-96E3-80E94F979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1582EA-EFAD-4188-AFFC-AE549E95D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0A6780-76AF-49C1-9C41-4484BF4F3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4B22F4-EA30-4668-BC03-F2F3707FB238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84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8215108-8D19-4371-B1F7-DDDF45E5C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3086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D254DF-3EF5-411A-BC33-3527E1A2E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86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B9ADCB-2519-44AC-8A3C-84EFAAAF7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A04199-5FD2-421B-87C9-716AF7C32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FDA266-3CD9-45B3-99F9-480E3F163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57544B-0895-4A60-A7F2-58C82E7F1FC7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4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A750EE-8FF2-45E8-A0AD-BAAA1E61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15C76C-D98D-40EF-AAAA-8EB49E11B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1D174A-8142-4897-B169-D99BD8AF8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93938A-2FE6-493D-9158-62B166FB3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4B6A96-DB51-4AF2-9922-4D6D44117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41C736-ECB6-4B67-8270-B73D5D052F0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9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2D381C-8087-4545-974A-5EB17E66E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DCB095-8D4F-40F8-9A67-DE1910350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6CD87A-A16B-4DCB-95FE-F37C748B9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7AEE83-CE6E-4D3F-BEA6-82C4A82CC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414435-8EFA-41AA-9E0E-8D0E6DEE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B5A82E0-662F-42F2-AC91-A6AFB2A695A6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9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6CEB95-8754-44E9-A61A-4439BD771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36A1E1-ECFA-4738-810F-49A18122E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3946525" cy="39766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BFAED9-E8DE-42B1-B906-300454184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6125" y="1604963"/>
            <a:ext cx="3946525" cy="39766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EA4861-E9A1-4382-9BD2-D8DFB57A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39D764F-4CAD-47F7-A6C2-2C11EFD7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2DE24A-C10C-4E5B-B609-001B78821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D2EAF1-D806-4F68-8D36-1C6B6C88E5F9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5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409375-0F13-46C7-AAAD-4B454A59C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41DCEA-FF94-4C37-AF5A-B66F2406C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14BD5BA-31AD-4E8F-9CE5-A5D967FA1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F7CB38E-9890-4106-AA92-525BD9E5D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EC5EC91-BA9A-4021-A318-32E24DE33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B1B242E-600F-4B2A-BE30-220ED2F0E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286C862-2C2B-4B71-9A6F-611AEEDF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B434FC6-B8A4-463F-8C36-62A03C140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3B2572-410A-4B21-8D44-29AB0A711FDF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62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9EC97B-AEBE-46AB-A1F5-8CD84B654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86DB59A-F9B2-4FB7-84DD-A2BC97CF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2FBE8C1-02D5-4586-9317-6330707FA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62B512A-E40E-4973-A54F-7A4FFD61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9ACEDB-37DA-45A4-B237-A2BFC58A1ED9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46201E4-343A-4D17-B5A2-56C2D617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25AB13E-B9BE-4189-80EF-BFF1B4FF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C355CD-00AC-43E9-82FD-5842E15FD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910036-77DC-4D11-8F5D-84B7AC02EF9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406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02BE67-7E66-47ED-AA3B-21F136AA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34F841-75B4-4A47-AB23-909D4BC7B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98B5D5-83C9-47B5-908F-4FFF45639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BA13E2F-B601-481F-9AB8-12A55CFB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C53C1AE-F7DF-4B65-BD2C-173C2A739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9D5D6E-4739-49F0-9AC9-43DC0002A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44C18B-8367-479E-A03C-E8B52C501C3A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4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5E31EB-671E-49DF-BCE4-C903B8C07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EF84951-EC45-43AE-8D31-E02CF192FC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4B5601C-0D9E-49C6-89BB-519DD1465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10B9DBC-FA98-4E07-B081-F2BB2ADC5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1A1F573-E923-4C07-9D06-4CA97F941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882035E-50B2-4F32-AFC6-3F29A4664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DA838C-5267-4159-A1A5-2160CC59D84B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6F27826-DA2E-4442-9FF0-504B55E8C5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839" y="27324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CDDA08-0ABA-4901-AE4E-B5B2E20B08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839" y="1604520"/>
            <a:ext cx="8046360" cy="39769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C2F7C4-5B47-4E79-98D2-3D5425145BC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6839" y="6247440"/>
            <a:ext cx="2130120" cy="47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18C0C1-A455-44A5-B2DF-FDB0C9E0698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6960" y="6247440"/>
            <a:ext cx="2898360" cy="47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9B9C8B-0C82-4DC4-BF78-960158A25AB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5600" y="6247440"/>
            <a:ext cx="2130120" cy="47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A7C4B215-A929-4968-87A0-089092D535AD}" type="slidenum"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hangingPunct="0">
        <a:tabLst/>
        <a:defRPr lang="en-US" sz="3910" b="0" i="0" u="none" strike="noStrike" kern="1200">
          <a:ln>
            <a:noFill/>
          </a:ln>
          <a:latin typeface="Arial" pitchFamily="18"/>
        </a:defRPr>
      </a:lvl1pPr>
    </p:titleStyle>
    <p:bodyStyle>
      <a:lvl1pPr marL="0" marR="0" indent="0" hangingPunct="0">
        <a:spcBef>
          <a:spcPts val="0"/>
        </a:spcBef>
        <a:spcAft>
          <a:spcPts val="1284"/>
        </a:spcAft>
        <a:tabLst/>
        <a:defRPr lang="en-US" sz="2900" b="0" i="0" u="none" strike="noStrike" kern="1200">
          <a:ln>
            <a:noFill/>
          </a:ln>
          <a:latin typeface="Arial" pitchFamily="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11/relationships/inkAction" Target="../ink/inkAction1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17.jfif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microsoft.com/office/2011/relationships/inkAction" Target="../ink/inkAction3.xm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0"/>
            <a:ext cx="7461504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C672113E-9DA4-4D9F-B8EA-4DEBF4BAEA57}"/>
              </a:ext>
            </a:extLst>
          </p:cNvPr>
          <p:cNvSpPr txBox="1">
            <a:spLocks/>
          </p:cNvSpPr>
          <p:nvPr/>
        </p:nvSpPr>
        <p:spPr>
          <a:xfrm>
            <a:off x="1143002" y="1999615"/>
            <a:ext cx="6858000" cy="27640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hangingPunct="0">
              <a:tabLst/>
              <a:defRPr lang="en-US" sz="3910" b="0" i="0" u="none" strike="noStrike" kern="1200">
                <a:ln>
                  <a:noFill/>
                </a:ln>
                <a:latin typeface="Arial" pitchFamily="18"/>
              </a:defRPr>
            </a:lvl1pPr>
          </a:lstStyle>
          <a:p>
            <a:pPr lvl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6300" dirty="0">
                <a:solidFill>
                  <a:prstClr val="black"/>
                </a:solidFill>
                <a:latin typeface="Calibri Light" panose="020F0302020204030204"/>
              </a:rPr>
              <a:t>Linee guida per il progetto di un parco agricolo</a:t>
            </a:r>
            <a:endParaRPr kumimoji="0" lang="en-US" sz="6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8920" y="5524786"/>
            <a:ext cx="356616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956F68-2E57-48C9-B556-386E7D672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50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33"/>
    </mc:Choice>
    <mc:Fallback>
      <p:transition spd="slow" advTm="2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02288AE3-0111-4ADA-8B70-86B85E5E6B7F}"/>
              </a:ext>
            </a:extLst>
          </p:cNvPr>
          <p:cNvSpPr txBox="1">
            <a:spLocks/>
          </p:cNvSpPr>
          <p:nvPr/>
        </p:nvSpPr>
        <p:spPr>
          <a:xfrm>
            <a:off x="628649" y="1093788"/>
            <a:ext cx="7879841" cy="2967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hangingPunct="0">
              <a:tabLst/>
              <a:defRPr lang="en-US" sz="3910" b="0" i="0" u="none" strike="noStrike" kern="1200">
                <a:ln>
                  <a:noFill/>
                </a:ln>
                <a:latin typeface="Arial" pitchFamily="18"/>
              </a:defRPr>
            </a:lvl1pPr>
          </a:lstStyle>
          <a:p>
            <a:pPr algn="l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Azioni per il miglioramento ecologico dell’agromosaico (1/6)</a:t>
            </a:r>
          </a:p>
        </p:txBody>
      </p:sp>
      <p:sp>
        <p:nvSpPr>
          <p:cNvPr id="2" name="Sottotitolo 1">
            <a:extLst>
              <a:ext uri="{FF2B5EF4-FFF2-40B4-BE49-F238E27FC236}">
                <a16:creationId xmlns:a16="http://schemas.microsoft.com/office/drawing/2014/main" id="{0969BCFB-96F6-4F36-9D7F-8D1BA359DC39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550693" y="4619624"/>
            <a:ext cx="2960084" cy="1038225"/>
          </a:xfrm>
        </p:spPr>
        <p:txBody>
          <a:bodyPr vert="horz" lIns="91440" tIns="45720" rIns="91440" bIns="45720" rtlCol="0">
            <a:normAutofit/>
          </a:bodyPr>
          <a:lstStyle/>
          <a:p>
            <a:pPr lvl="0" algn="r" rtl="0" hangingPunct="1">
              <a:lnSpc>
                <a:spcPct val="90000"/>
              </a:lnSpc>
              <a:spcBef>
                <a:spcPts val="1000"/>
              </a:spcBef>
            </a:pP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algn="r" rtl="0" hangingPunct="1">
              <a:lnSpc>
                <a:spcPct val="90000"/>
              </a:lnSpc>
              <a:spcBef>
                <a:spcPts val="1000"/>
              </a:spcBef>
            </a:pP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Linee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guida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laprogettazione</a:t>
            </a: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1" indent="0" algn="r">
              <a:spcBef>
                <a:spcPts val="1000"/>
              </a:spcBef>
              <a:buNone/>
            </a:pP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4331166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03304" y="2842186"/>
            <a:ext cx="54864" cy="29600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6413A3-2239-4727-B3E6-18C2A6B41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97"/>
    </mc:Choice>
    <mc:Fallback>
      <p:transition spd="slow" advTm="13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B352FC-1F44-4AB9-A2BD-FBF231C6B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7CC6A4-BA67-4D53-BCED-95EDC1540C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7" r="-2" b="-2"/>
          <a:stretch/>
        </p:blipFill>
        <p:spPr>
          <a:xfrm>
            <a:off x="-1" y="-1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3664" y="4716089"/>
            <a:ext cx="4716196" cy="1573149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E71BA7-ABA2-4F22-A321-22CDEC1C74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2157" y="4909985"/>
            <a:ext cx="2409290" cy="11853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1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Calattini Alice “BIodiversità ed ecomosaico rurale: regole per la progettazione di un parco agricolo in val d’Elsa.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088" y="5175711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65591" y="5495802"/>
            <a:ext cx="1021458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44B36E-CCE5-4AF9-BD77-5D5F36EDF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12"/>
    </mc:Choice>
    <mc:Fallback>
      <p:transition spd="slow" advTm="57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3FE54A-A994-42FB-94E0-168474F6B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D7B477-8513-4219-81DB-3A481B53E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79" y="0"/>
            <a:ext cx="7879842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4D30E77-3F33-455A-B5CE-F288473156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" r="2" b="9238"/>
          <a:stretch/>
        </p:blipFill>
        <p:spPr>
          <a:xfrm>
            <a:off x="628650" y="618387"/>
            <a:ext cx="7879842" cy="53060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6BB282-D67A-4262-B395-9B9E593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6338062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B0272F-9730-46DD-BF44-BAEB9DDC2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17"/>
    </mc:Choice>
    <mc:Fallback>
      <p:transition spd="slow" advTm="84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3FE54A-A994-42FB-94E0-168474F6B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D7B477-8513-4219-81DB-3A481B53E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79" y="0"/>
            <a:ext cx="7879842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6DBE15D-B54E-438E-82E7-7169B22FB5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321" b="-275"/>
          <a:stretch/>
        </p:blipFill>
        <p:spPr>
          <a:xfrm>
            <a:off x="628650" y="618388"/>
            <a:ext cx="7265670" cy="52180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6BB282-D67A-4262-B395-9B9E593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6338062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B051FD-AF92-4BB6-9D35-C7F0E24C2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93"/>
    </mc:Choice>
    <mc:Fallback>
      <p:transition spd="slow" advTm="55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6FD36B7-F2CE-4449-B10A-35CD61898D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963877"/>
            <a:ext cx="2620771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Le </a:t>
            </a:r>
            <a:r>
              <a:rPr lang="en-US" sz="31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siepi</a:t>
            </a:r>
            <a:r>
              <a:rPr lang="en-US" sz="3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multifunzionali</a:t>
            </a:r>
            <a:endParaRPr lang="en-US" sz="3100" b="1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DEC85D78-7757-45BF-B9EC-CCD71AE85702}"/>
              </a:ext>
            </a:extLst>
          </p:cNvPr>
          <p:cNvSpPr/>
          <p:nvPr/>
        </p:nvSpPr>
        <p:spPr>
          <a:xfrm>
            <a:off x="3732023" y="467360"/>
            <a:ext cx="5086854" cy="607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/>
              <a:t>Funzioni</a:t>
            </a:r>
            <a:r>
              <a:rPr lang="en-US" sz="2400" dirty="0"/>
              <a:t>: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Fascia </a:t>
            </a:r>
            <a:r>
              <a:rPr lang="en-US" sz="2400" dirty="0" err="1"/>
              <a:t>tampone</a:t>
            </a:r>
            <a:endParaRPr lang="en-US" sz="24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Lotta </a:t>
            </a:r>
            <a:r>
              <a:rPr lang="en-US" sz="2400" dirty="0" err="1"/>
              <a:t>biologica</a:t>
            </a:r>
            <a:endParaRPr lang="en-US" sz="24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Produzione</a:t>
            </a:r>
            <a:r>
              <a:rPr lang="en-US" sz="2400" dirty="0"/>
              <a:t> </a:t>
            </a:r>
            <a:r>
              <a:rPr lang="en-US" sz="2400" dirty="0" err="1"/>
              <a:t>miele</a:t>
            </a:r>
            <a:endParaRPr lang="en-US" sz="24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Produzione</a:t>
            </a:r>
            <a:r>
              <a:rPr lang="en-US" sz="2400" dirty="0"/>
              <a:t> </a:t>
            </a:r>
            <a:r>
              <a:rPr lang="en-US" sz="2400" dirty="0" err="1"/>
              <a:t>biomassa</a:t>
            </a:r>
            <a:endParaRPr lang="en-US" sz="24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Ecc</a:t>
            </a:r>
            <a:r>
              <a:rPr lang="en-US" sz="2400" dirty="0"/>
              <a:t>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/>
              <a:t>Progettazione</a:t>
            </a:r>
            <a:endParaRPr lang="en-US" sz="2400" b="1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Queste</a:t>
            </a:r>
            <a:r>
              <a:rPr lang="en-US" sz="2400" dirty="0"/>
              <a:t> </a:t>
            </a:r>
            <a:r>
              <a:rPr lang="en-US" sz="2400" dirty="0" err="1"/>
              <a:t>siepi</a:t>
            </a:r>
            <a:r>
              <a:rPr lang="en-US" sz="2400" dirty="0"/>
              <a:t> </a:t>
            </a:r>
            <a:r>
              <a:rPr lang="en-US" sz="2400" dirty="0" err="1"/>
              <a:t>vanno</a:t>
            </a:r>
            <a:r>
              <a:rPr lang="en-US" sz="2400" dirty="0"/>
              <a:t> collocate ai </a:t>
            </a:r>
            <a:r>
              <a:rPr lang="en-US" sz="2400" dirty="0" err="1"/>
              <a:t>bordi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colture</a:t>
            </a:r>
            <a:r>
              <a:rPr lang="en-US" sz="2400" dirty="0"/>
              <a:t> e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possono</a:t>
            </a:r>
            <a:r>
              <a:rPr lang="en-US" sz="2400" dirty="0"/>
              <a:t> </a:t>
            </a:r>
            <a:r>
              <a:rPr lang="en-US" sz="2400" dirty="0" err="1"/>
              <a:t>potare</a:t>
            </a:r>
            <a:r>
              <a:rPr lang="en-US" sz="2400" dirty="0"/>
              <a:t> </a:t>
            </a:r>
            <a:r>
              <a:rPr lang="en-US" sz="2400" dirty="0" err="1"/>
              <a:t>annualmente</a:t>
            </a:r>
            <a:r>
              <a:rPr lang="en-US" sz="2400" dirty="0"/>
              <a:t>.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 </a:t>
            </a:r>
            <a:r>
              <a:rPr lang="en-US" sz="2400" dirty="0" err="1"/>
              <a:t>tal</a:t>
            </a:r>
            <a:r>
              <a:rPr lang="en-US" sz="2400" dirty="0"/>
              <a:t> modo le </a:t>
            </a:r>
            <a:r>
              <a:rPr lang="en-US" sz="2400" dirty="0" err="1"/>
              <a:t>loro</a:t>
            </a:r>
            <a:r>
              <a:rPr lang="en-US" sz="2400" dirty="0"/>
              <a:t> </a:t>
            </a:r>
            <a:r>
              <a:rPr lang="en-US" sz="2400" dirty="0" err="1"/>
              <a:t>dimensioni</a:t>
            </a:r>
            <a:r>
              <a:rPr lang="en-US" sz="2400" dirty="0"/>
              <a:t> </a:t>
            </a:r>
            <a:r>
              <a:rPr lang="en-US" sz="2400" dirty="0" err="1"/>
              <a:t>rimangono</a:t>
            </a:r>
            <a:r>
              <a:rPr lang="en-US" sz="2400" dirty="0"/>
              <a:t> </a:t>
            </a:r>
            <a:r>
              <a:rPr lang="en-US" sz="2400" dirty="0" err="1"/>
              <a:t>contenute</a:t>
            </a:r>
            <a:r>
              <a:rPr lang="en-US" sz="2400" dirty="0"/>
              <a:t> in modo da non dare </a:t>
            </a:r>
            <a:r>
              <a:rPr lang="en-US" sz="2400" dirty="0" err="1"/>
              <a:t>fastidio</a:t>
            </a:r>
            <a:r>
              <a:rPr lang="en-US" sz="2400" dirty="0"/>
              <a:t> </a:t>
            </a:r>
            <a:r>
              <a:rPr lang="en-US" sz="2400" dirty="0" err="1"/>
              <a:t>alle</a:t>
            </a:r>
            <a:r>
              <a:rPr lang="en-US" sz="2400" dirty="0"/>
              <a:t> </a:t>
            </a:r>
            <a:r>
              <a:rPr lang="en-US" sz="2400" dirty="0" err="1"/>
              <a:t>colture</a:t>
            </a:r>
            <a:r>
              <a:rPr lang="en-US" sz="2400" dirty="0"/>
              <a:t> </a:t>
            </a:r>
            <a:r>
              <a:rPr lang="en-US" sz="2400" dirty="0" err="1"/>
              <a:t>stesse</a:t>
            </a:r>
            <a:r>
              <a:rPr lang="en-US" sz="2400" dirty="0"/>
              <a:t> o </a:t>
            </a:r>
            <a:r>
              <a:rPr lang="en-US" sz="2400" dirty="0" err="1"/>
              <a:t>nell’esecuzione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operazioni</a:t>
            </a:r>
            <a:r>
              <a:rPr lang="en-US" sz="2400" dirty="0"/>
              <a:t> </a:t>
            </a:r>
            <a:r>
              <a:rPr lang="en-US" sz="2400" dirty="0" err="1"/>
              <a:t>colturali</a:t>
            </a:r>
            <a:r>
              <a:rPr lang="en-US" sz="2400" dirty="0"/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C0BE28-B705-4E51-A257-DC3843CE0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46"/>
    </mc:Choice>
    <mc:Fallback>
      <p:transition spd="slow" advTm="73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6DA1D1-A160-4B65-B6C7-97C6D3F0487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Fasce tampone</a:t>
            </a:r>
            <a:b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Funzionamento ecologico e Progettazione dimensionale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62A810D-1A50-493B-9440-752A8411D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74" y="1825626"/>
            <a:ext cx="7470107" cy="435133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5B49C76-EDE3-48A4-96D3-9BA691324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95"/>
    </mc:Choice>
    <mc:Fallback>
      <p:transition spd="slow" advTm="53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BEC50B6-CAC2-42C1-A6E0-7028D65BBD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963877"/>
            <a:ext cx="2620771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Lotta biologica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>
            <a:extLst>
              <a:ext uri="{FF2B5EF4-FFF2-40B4-BE49-F238E27FC236}">
                <a16:creationId xmlns:a16="http://schemas.microsoft.com/office/drawing/2014/main" id="{BA9B1935-71CC-4B67-B71E-A51F79410C5A}"/>
              </a:ext>
            </a:extLst>
          </p:cNvPr>
          <p:cNvSpPr/>
          <p:nvPr/>
        </p:nvSpPr>
        <p:spPr>
          <a:xfrm>
            <a:off x="3732023" y="320040"/>
            <a:ext cx="4783327" cy="5989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Il </a:t>
            </a:r>
            <a:r>
              <a:rPr lang="en-US" sz="2400" b="1" dirty="0"/>
              <a:t>Carpino </a:t>
            </a:r>
            <a:r>
              <a:rPr lang="en-US" sz="2400" b="1" dirty="0" err="1"/>
              <a:t>bianco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Carpinus</a:t>
            </a:r>
            <a:r>
              <a:rPr lang="en-US" sz="2400" dirty="0"/>
              <a:t> </a:t>
            </a:r>
            <a:r>
              <a:rPr lang="en-US" sz="2400" dirty="0" err="1"/>
              <a:t>betulus</a:t>
            </a:r>
            <a:r>
              <a:rPr lang="en-US" sz="2400" dirty="0"/>
              <a:t>) </a:t>
            </a:r>
            <a:r>
              <a:rPr lang="en-US" sz="2400" dirty="0" err="1"/>
              <a:t>ospita</a:t>
            </a:r>
            <a:r>
              <a:rPr lang="en-US" sz="2400" dirty="0"/>
              <a:t> </a:t>
            </a:r>
            <a:r>
              <a:rPr lang="en-US" sz="2400" dirty="0" err="1"/>
              <a:t>fitoseidi</a:t>
            </a:r>
            <a:r>
              <a:rPr lang="en-US" sz="2400" dirty="0"/>
              <a:t> </a:t>
            </a:r>
            <a:r>
              <a:rPr lang="en-US" sz="2400" dirty="0" err="1"/>
              <a:t>diversi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possono</a:t>
            </a:r>
            <a:r>
              <a:rPr lang="en-US" sz="2400" dirty="0"/>
              <a:t> </a:t>
            </a:r>
            <a:r>
              <a:rPr lang="en-US" sz="2400" dirty="0" err="1"/>
              <a:t>migrare</a:t>
            </a:r>
            <a:r>
              <a:rPr lang="en-US" sz="2400" dirty="0"/>
              <a:t> </a:t>
            </a:r>
            <a:r>
              <a:rPr lang="en-US" sz="2400" dirty="0" err="1"/>
              <a:t>sulla</a:t>
            </a:r>
            <a:r>
              <a:rPr lang="en-US" sz="2400" dirty="0"/>
              <a:t> </a:t>
            </a:r>
            <a:r>
              <a:rPr lang="en-US" sz="2400" b="1" dirty="0" err="1"/>
              <a:t>vite</a:t>
            </a:r>
            <a:r>
              <a:rPr lang="en-US" sz="2400" dirty="0"/>
              <a:t> </a:t>
            </a:r>
            <a:r>
              <a:rPr lang="en-US" sz="2400" dirty="0" err="1"/>
              <a:t>ove</a:t>
            </a:r>
            <a:r>
              <a:rPr lang="en-US" sz="2400" dirty="0"/>
              <a:t> </a:t>
            </a:r>
            <a:r>
              <a:rPr lang="en-US" sz="2400" dirty="0" err="1"/>
              <a:t>controllano</a:t>
            </a:r>
            <a:r>
              <a:rPr lang="en-US" sz="2400" dirty="0"/>
              <a:t> </a:t>
            </a:r>
            <a:r>
              <a:rPr lang="en-US" sz="2400" dirty="0" err="1"/>
              <a:t>Acari</a:t>
            </a:r>
            <a:r>
              <a:rPr lang="en-US" sz="2400" dirty="0"/>
              <a:t> </a:t>
            </a:r>
            <a:r>
              <a:rPr lang="en-US" sz="2400" dirty="0" err="1"/>
              <a:t>Tetranichidi</a:t>
            </a:r>
            <a:r>
              <a:rPr lang="en-US" sz="2400" dirty="0"/>
              <a:t>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Il </a:t>
            </a:r>
            <a:r>
              <a:rPr lang="en-US" sz="2400" b="1" dirty="0" err="1"/>
              <a:t>Nocciolo</a:t>
            </a:r>
            <a:r>
              <a:rPr lang="en-US" sz="2400" dirty="0"/>
              <a:t> (Corylus </a:t>
            </a:r>
            <a:r>
              <a:rPr lang="en-US" sz="2400" dirty="0" err="1"/>
              <a:t>avellana</a:t>
            </a:r>
            <a:r>
              <a:rPr lang="en-US" sz="2400" dirty="0"/>
              <a:t>) </a:t>
            </a:r>
            <a:r>
              <a:rPr lang="en-US" sz="2400" dirty="0" err="1"/>
              <a:t>ospita</a:t>
            </a:r>
            <a:r>
              <a:rPr lang="en-US" sz="2400" dirty="0"/>
              <a:t> </a:t>
            </a:r>
            <a:r>
              <a:rPr lang="en-US" sz="2400" dirty="0" err="1"/>
              <a:t>anch’esso</a:t>
            </a:r>
            <a:r>
              <a:rPr lang="en-US" sz="2400" dirty="0"/>
              <a:t> </a:t>
            </a:r>
            <a:r>
              <a:rPr lang="en-US" sz="2400" dirty="0" err="1"/>
              <a:t>fitoseidi</a:t>
            </a:r>
            <a:r>
              <a:rPr lang="en-US" sz="2400" dirty="0"/>
              <a:t> </a:t>
            </a:r>
            <a:r>
              <a:rPr lang="en-US" sz="2400" dirty="0" err="1"/>
              <a:t>diversi</a:t>
            </a:r>
            <a:r>
              <a:rPr lang="en-US" sz="2400" dirty="0"/>
              <a:t> ed in </a:t>
            </a:r>
            <a:r>
              <a:rPr lang="en-US" sz="2400" dirty="0" err="1"/>
              <a:t>particolare</a:t>
            </a:r>
            <a:r>
              <a:rPr lang="en-US" sz="2400" dirty="0"/>
              <a:t> </a:t>
            </a:r>
            <a:r>
              <a:rPr lang="en-US" sz="2400" dirty="0" err="1"/>
              <a:t>l’Ambliseius</a:t>
            </a:r>
            <a:r>
              <a:rPr lang="en-US" sz="2400" dirty="0"/>
              <a:t> aberrans </a:t>
            </a:r>
            <a:r>
              <a:rPr lang="en-US" sz="2400" dirty="0" err="1"/>
              <a:t>agente</a:t>
            </a:r>
            <a:r>
              <a:rPr lang="en-US" sz="2400" dirty="0"/>
              <a:t> di </a:t>
            </a:r>
            <a:r>
              <a:rPr lang="en-US" sz="2400" dirty="0" err="1"/>
              <a:t>controllo</a:t>
            </a:r>
            <a:r>
              <a:rPr lang="en-US" sz="2400" dirty="0"/>
              <a:t> di </a:t>
            </a:r>
            <a:r>
              <a:rPr lang="en-US" sz="2400" dirty="0" err="1"/>
              <a:t>Acari</a:t>
            </a:r>
            <a:r>
              <a:rPr lang="en-US" sz="2400" dirty="0"/>
              <a:t> </a:t>
            </a:r>
            <a:r>
              <a:rPr lang="en-US" sz="2400" dirty="0" err="1"/>
              <a:t>Tetranichidi</a:t>
            </a:r>
            <a:r>
              <a:rPr lang="en-US" sz="2400" dirty="0"/>
              <a:t>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 Il </a:t>
            </a:r>
            <a:r>
              <a:rPr lang="en-US" sz="2400" b="1" dirty="0" err="1"/>
              <a:t>Sambuco</a:t>
            </a:r>
            <a:r>
              <a:rPr lang="en-US" sz="2400" dirty="0"/>
              <a:t> (Sambucus </a:t>
            </a:r>
            <a:r>
              <a:rPr lang="en-US" sz="2400" dirty="0" err="1"/>
              <a:t>nigra</a:t>
            </a:r>
            <a:r>
              <a:rPr lang="en-US" sz="2400" dirty="0"/>
              <a:t>) </a:t>
            </a:r>
            <a:r>
              <a:rPr lang="en-US" sz="2400" dirty="0" err="1"/>
              <a:t>ospita</a:t>
            </a:r>
            <a:r>
              <a:rPr lang="en-US" sz="2400" dirty="0"/>
              <a:t> </a:t>
            </a:r>
            <a:r>
              <a:rPr lang="en-US" sz="2400" dirty="0" err="1"/>
              <a:t>l’afide</a:t>
            </a:r>
            <a:r>
              <a:rPr lang="en-US" sz="2400" dirty="0"/>
              <a:t> Aphis </a:t>
            </a:r>
            <a:r>
              <a:rPr lang="en-US" sz="2400" dirty="0" err="1"/>
              <a:t>sambuci</a:t>
            </a:r>
            <a:r>
              <a:rPr lang="en-US" sz="2400" dirty="0"/>
              <a:t>, a </a:t>
            </a:r>
            <a:r>
              <a:rPr lang="en-US" sz="2400" dirty="0" err="1"/>
              <a:t>carico</a:t>
            </a:r>
            <a:r>
              <a:rPr lang="en-US" sz="2400" dirty="0"/>
              <a:t> del quale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sviluppano</a:t>
            </a:r>
            <a:r>
              <a:rPr lang="en-US" sz="2400" dirty="0"/>
              <a:t> </a:t>
            </a:r>
            <a:r>
              <a:rPr lang="en-US" sz="2400" dirty="0" err="1"/>
              <a:t>predatori</a:t>
            </a:r>
            <a:r>
              <a:rPr lang="en-US" sz="2400" dirty="0"/>
              <a:t> e </a:t>
            </a:r>
            <a:r>
              <a:rPr lang="en-US" sz="2400" dirty="0" err="1"/>
              <a:t>parassitoidi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poi </a:t>
            </a:r>
            <a:r>
              <a:rPr lang="en-US" sz="2400" dirty="0" err="1"/>
              <a:t>migrano</a:t>
            </a:r>
            <a:r>
              <a:rPr lang="en-US" sz="2400" dirty="0"/>
              <a:t> </a:t>
            </a:r>
            <a:r>
              <a:rPr lang="en-US" sz="2400" dirty="0" err="1"/>
              <a:t>sulle</a:t>
            </a:r>
            <a:r>
              <a:rPr lang="en-US" sz="2400" dirty="0"/>
              <a:t> </a:t>
            </a:r>
            <a:r>
              <a:rPr lang="en-US" sz="2400" dirty="0" err="1"/>
              <a:t>colture</a:t>
            </a:r>
            <a:r>
              <a:rPr lang="en-US" sz="2400" dirty="0"/>
              <a:t>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/>
              <a:t>L’Albero</a:t>
            </a:r>
            <a:r>
              <a:rPr lang="en-US" sz="2400" b="1" dirty="0"/>
              <a:t> di </a:t>
            </a:r>
            <a:r>
              <a:rPr lang="en-US" sz="2400" b="1" dirty="0" err="1"/>
              <a:t>Giuda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Cercis</a:t>
            </a:r>
            <a:r>
              <a:rPr lang="en-US" sz="2400" dirty="0"/>
              <a:t> </a:t>
            </a:r>
            <a:r>
              <a:rPr lang="en-US" sz="2400" dirty="0" err="1"/>
              <a:t>siliquiastrum</a:t>
            </a:r>
            <a:r>
              <a:rPr lang="en-US" sz="2400" dirty="0"/>
              <a:t>) </a:t>
            </a:r>
            <a:r>
              <a:rPr lang="en-US" sz="2400" dirty="0" err="1"/>
              <a:t>ospita</a:t>
            </a:r>
            <a:r>
              <a:rPr lang="en-US" sz="2400" dirty="0"/>
              <a:t> la </a:t>
            </a:r>
            <a:r>
              <a:rPr lang="en-US" sz="2400" dirty="0" err="1"/>
              <a:t>Psilla</a:t>
            </a:r>
            <a:r>
              <a:rPr lang="en-US" sz="2400" dirty="0"/>
              <a:t> </a:t>
            </a:r>
            <a:r>
              <a:rPr lang="en-US" sz="2400" dirty="0" err="1"/>
              <a:t>pulchella</a:t>
            </a:r>
            <a:r>
              <a:rPr lang="en-US" sz="2400" dirty="0"/>
              <a:t> e </a:t>
            </a:r>
            <a:r>
              <a:rPr lang="en-US" sz="2400" dirty="0" err="1"/>
              <a:t>diventa</a:t>
            </a:r>
            <a:r>
              <a:rPr lang="en-US" sz="2400" dirty="0"/>
              <a:t> </a:t>
            </a:r>
            <a:r>
              <a:rPr lang="en-US" sz="2400" dirty="0" err="1"/>
              <a:t>quindi</a:t>
            </a:r>
            <a:r>
              <a:rPr lang="en-US" sz="2400" dirty="0"/>
              <a:t> un </a:t>
            </a:r>
            <a:r>
              <a:rPr lang="en-US" sz="2400" dirty="0" err="1"/>
              <a:t>serbatoio</a:t>
            </a:r>
            <a:r>
              <a:rPr lang="en-US" sz="2400" dirty="0"/>
              <a:t> di </a:t>
            </a:r>
            <a:r>
              <a:rPr lang="en-US" sz="2400" dirty="0" err="1"/>
              <a:t>Antocoridi</a:t>
            </a:r>
            <a:r>
              <a:rPr lang="en-US" sz="2400" dirty="0"/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E83232-8D78-44A5-A418-9D47C1849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00"/>
    </mc:Choice>
    <mc:Fallback>
      <p:transition spd="slow" advTm="8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342F87-95B5-439F-969A-B7317C0AB9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963877"/>
            <a:ext cx="2620771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Siepi mellifere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9DB22EA-BC01-40F3-8779-201B552C4E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32023" y="320040"/>
            <a:ext cx="5170800" cy="6217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 hangingPunct="1">
              <a:lnSpc>
                <a:spcPct val="90000"/>
              </a:lnSpc>
              <a:buSzPct val="45000"/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Nella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progettazione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una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siepe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abbia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sue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funzioni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anche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quella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migliorare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valore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apistico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territorio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vanno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tenuti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due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criteri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la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produttività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specie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impiegate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l’epoca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comparsa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loro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prodotti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interesse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apistico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lvl="0" algn="l" rtl="0" hangingPunct="1">
              <a:lnSpc>
                <a:spcPct val="90000"/>
              </a:lnSpc>
              <a:buSzPct val="45000"/>
            </a:pP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Attraverso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un’attenta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valutazione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epoche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fioritura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diverse specie è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possibile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realizzare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siepi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garantiscano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all’alveare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sostentamento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alimentare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prolungato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nel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tempo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55E9387-02A3-4D19-BED5-20A4F77B6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90"/>
    </mc:Choice>
    <mc:Fallback>
      <p:transition spd="slow" advTm="46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585A69-E3A5-452D-B6A0-1177DEF261D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6839" y="74160"/>
            <a:ext cx="8229240" cy="340200"/>
          </a:xfrm>
        </p:spPr>
        <p:txBody>
          <a:bodyPr/>
          <a:lstStyle/>
          <a:p>
            <a:pPr lvl="0"/>
            <a:r>
              <a:rPr lang="en-US" sz="2400"/>
              <a:t>Portamento arboreo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7EAC5BF-7935-4A2B-A3D1-02AEAB153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" y="614362"/>
            <a:ext cx="8058150" cy="56292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976C684D-A64F-4CD0-975E-1544E6CF9AC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92840" y="4173480"/>
              <a:ext cx="1434600" cy="66708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976C684D-A64F-4CD0-975E-1544E6CF9A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83480" y="4164120"/>
                <a:ext cx="1453320" cy="6858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52062A-9374-4FA4-ACF0-3AF5F9892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62"/>
    </mc:Choice>
    <mc:Fallback>
      <p:transition spd="slow" advTm="11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05AB50-584E-4EBA-9F5B-CEE928A657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74520"/>
            <a:ext cx="8229240" cy="340200"/>
          </a:xfrm>
        </p:spPr>
        <p:txBody>
          <a:bodyPr/>
          <a:lstStyle/>
          <a:p>
            <a:pPr lvl="0"/>
            <a:r>
              <a:rPr lang="en-US" sz="2400"/>
              <a:t>Portamento arbustivo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A4119B3-3E7C-45D5-97FE-A2AC6AF0E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57" y="588327"/>
            <a:ext cx="7477125" cy="60674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92FD95A-B7F6-4E7C-8991-3A2636D22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81"/>
    </mc:Choice>
    <mc:Fallback>
      <p:transition spd="slow" advTm="24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F3E345-2F1F-41BA-971D-F99730FCA8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4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Definizione e coinvolgimento degli attori</a:t>
            </a:r>
          </a:p>
        </p:txBody>
      </p:sp>
      <p:graphicFrame>
        <p:nvGraphicFramePr>
          <p:cNvPr id="5" name="Segnaposto testo 2">
            <a:extLst>
              <a:ext uri="{FF2B5EF4-FFF2-40B4-BE49-F238E27FC236}">
                <a16:creationId xmlns:a16="http://schemas.microsoft.com/office/drawing/2014/main" id="{CA4C2ED0-5158-49B0-816A-893EC674FF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6710040"/>
              </p:ext>
            </p:extLst>
          </p:nvPr>
        </p:nvGraphicFramePr>
        <p:xfrm>
          <a:off x="223520" y="1690688"/>
          <a:ext cx="8676640" cy="5035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1065EB-E1D0-45AC-A414-30D72FA5A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37368"/>
    </mc:Choice>
    <mc:Fallback>
      <p:transition spd="slow" advTm="137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8B3D29-7B19-4819-B671-D18CEFCE7F8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Produzione biomassa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0211AF-D7EA-42A5-8961-FF9C4091B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50" y="1825626"/>
            <a:ext cx="7667555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E09C45-B4F6-44CC-B3FF-0FE8AA2B2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01"/>
    </mc:Choice>
    <mc:Fallback>
      <p:transition spd="slow" advTm="3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54AEEE4-C4E4-4DA5-A276-048757104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0061"/>
            <a:ext cx="9144000" cy="521787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4C72E1-0E3E-4FDE-82F1-581085486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5"/>
    </mc:Choice>
    <mc:Fallback>
      <p:transition spd="slow" advTm="7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02288AE3-0111-4ADA-8B70-86B85E5E6B7F}"/>
              </a:ext>
            </a:extLst>
          </p:cNvPr>
          <p:cNvSpPr txBox="1">
            <a:spLocks/>
          </p:cNvSpPr>
          <p:nvPr/>
        </p:nvSpPr>
        <p:spPr>
          <a:xfrm>
            <a:off x="628649" y="1093788"/>
            <a:ext cx="7879841" cy="2967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hangingPunct="0">
              <a:tabLst/>
              <a:defRPr lang="en-US" sz="3910" b="0" i="0" u="none" strike="noStrike" kern="1200">
                <a:ln>
                  <a:noFill/>
                </a:ln>
                <a:latin typeface="Arial" pitchFamily="1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Azioni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per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il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risparmio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idrico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in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agricoltura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(2/6)</a:t>
            </a:r>
          </a:p>
        </p:txBody>
      </p:sp>
      <p:sp>
        <p:nvSpPr>
          <p:cNvPr id="2" name="Sottotitolo 1">
            <a:extLst>
              <a:ext uri="{FF2B5EF4-FFF2-40B4-BE49-F238E27FC236}">
                <a16:creationId xmlns:a16="http://schemas.microsoft.com/office/drawing/2014/main" id="{0969BCFB-96F6-4F36-9D7F-8D1BA359DC39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550693" y="4619624"/>
            <a:ext cx="2960084" cy="1038225"/>
          </a:xfrm>
        </p:spPr>
        <p:txBody>
          <a:bodyPr vert="horz" lIns="91440" tIns="45720" rIns="91440" bIns="45720" rtlCol="0">
            <a:normAutofit/>
          </a:bodyPr>
          <a:lstStyle/>
          <a:p>
            <a:pPr lvl="0" algn="r" rtl="0" hangingPunct="1">
              <a:lnSpc>
                <a:spcPct val="90000"/>
              </a:lnSpc>
              <a:spcBef>
                <a:spcPts val="1000"/>
              </a:spcBef>
            </a:pP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algn="r" rtl="0" hangingPunct="1">
              <a:lnSpc>
                <a:spcPct val="90000"/>
              </a:lnSpc>
              <a:spcBef>
                <a:spcPts val="1000"/>
              </a:spcBef>
            </a:pP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Linee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guida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laprogettazione</a:t>
            </a: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1" indent="0" algn="r">
              <a:spcBef>
                <a:spcPts val="1000"/>
              </a:spcBef>
              <a:buNone/>
            </a:pP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4331166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03304" y="2842186"/>
            <a:ext cx="54864" cy="29600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7A1B2D-143B-4C75-8575-0693CB738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9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62"/>
    </mc:Choice>
    <mc:Fallback>
      <p:transition spd="slow" advTm="7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D312FD-5E15-4667-B712-8CC79A4E8DB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542" y="0"/>
            <a:ext cx="9143999" cy="1144800"/>
          </a:xfrm>
          <a:solidFill>
            <a:schemeClr val="accent2"/>
          </a:solidFill>
        </p:spPr>
        <p:txBody>
          <a:bodyPr/>
          <a:lstStyle/>
          <a:p>
            <a:pPr lvl="0"/>
            <a:r>
              <a:rPr lang="en-US">
                <a:solidFill>
                  <a:schemeClr val="tx1"/>
                </a:solidFill>
              </a:rPr>
              <a:t>Risparmio idrico in agricoltura (2/6)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4969589-0C39-440B-BA55-87CA46145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1" y="1418040"/>
            <a:ext cx="9144000" cy="545027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844E93-6FE0-4C09-8BD9-550AB2E10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440"/>
    </mc:Choice>
    <mc:Fallback>
      <p:transition spd="slow" advTm="166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3A02C2E-D487-4701-8636-71C4914D9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4989"/>
            <a:ext cx="9144000" cy="5433011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D33B500E-CA17-40D5-AFB9-4FA52E99C869}"/>
              </a:ext>
            </a:extLst>
          </p:cNvPr>
          <p:cNvSpPr txBox="1">
            <a:spLocks/>
          </p:cNvSpPr>
          <p:nvPr/>
        </p:nvSpPr>
        <p:spPr>
          <a:xfrm>
            <a:off x="-542" y="0"/>
            <a:ext cx="9143999" cy="114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algn="ctr" hangingPunct="0">
              <a:tabLst/>
              <a:defRPr lang="en-US" sz="3910" b="0" i="0" u="none" strike="noStrike" kern="1200">
                <a:ln>
                  <a:noFill/>
                </a:ln>
                <a:latin typeface="Arial" pitchFamily="18"/>
              </a:defRPr>
            </a:lvl1pPr>
          </a:lstStyle>
          <a:p>
            <a:r>
              <a:rPr lang="it-IT" dirty="0"/>
              <a:t>Uso sistemi irrigui efficienti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A24DF2-AC67-43F0-9460-4CDE2A5C3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288"/>
    </mc:Choice>
    <mc:Fallback>
      <p:transition spd="slow" advTm="87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0C164CD-EC9A-4E9D-A99B-DF7D152F5E5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963877"/>
            <a:ext cx="2620771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7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Costituzione riserve idriche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>
            <a:extLst>
              <a:ext uri="{FF2B5EF4-FFF2-40B4-BE49-F238E27FC236}">
                <a16:creationId xmlns:a16="http://schemas.microsoft.com/office/drawing/2014/main" id="{47BBAAC3-B833-4902-9C04-0D6C41EB8B66}"/>
              </a:ext>
            </a:extLst>
          </p:cNvPr>
          <p:cNvSpPr/>
          <p:nvPr/>
        </p:nvSpPr>
        <p:spPr>
          <a:xfrm>
            <a:off x="3732023" y="320040"/>
            <a:ext cx="4783327" cy="6217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Laghetti</a:t>
            </a:r>
            <a:r>
              <a:rPr lang="en-US" sz="2000" dirty="0"/>
              <a:t>: 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Collinari</a:t>
            </a:r>
            <a:r>
              <a:rPr lang="en-US" sz="2000" dirty="0"/>
              <a:t> di </a:t>
            </a:r>
            <a:r>
              <a:rPr lang="en-US" sz="2000" dirty="0" err="1"/>
              <a:t>sbarramento</a:t>
            </a:r>
            <a:r>
              <a:rPr lang="en-US" sz="2000" dirty="0"/>
              <a:t> 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 </a:t>
            </a:r>
            <a:r>
              <a:rPr lang="en-US" sz="2000" dirty="0" err="1"/>
              <a:t>pianura</a:t>
            </a:r>
            <a:r>
              <a:rPr lang="en-US" sz="2000" dirty="0"/>
              <a:t> di </a:t>
            </a:r>
            <a:r>
              <a:rPr lang="en-US" sz="2000" dirty="0" err="1"/>
              <a:t>derivazione</a:t>
            </a:r>
            <a:endParaRPr lang="en-US" sz="2000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Laghetti</a:t>
            </a:r>
            <a:r>
              <a:rPr lang="en-US" sz="2000" dirty="0"/>
              <a:t> ad </a:t>
            </a:r>
            <a:r>
              <a:rPr lang="en-US" sz="2000" dirty="0" err="1"/>
              <a:t>uso</a:t>
            </a:r>
            <a:r>
              <a:rPr lang="en-US" sz="2000" dirty="0"/>
              <a:t> </a:t>
            </a:r>
            <a:r>
              <a:rPr lang="en-US" sz="2000" dirty="0" err="1"/>
              <a:t>multiplo</a:t>
            </a:r>
            <a:r>
              <a:rPr lang="en-US" sz="2000" dirty="0"/>
              <a:t>: </a:t>
            </a:r>
            <a:r>
              <a:rPr lang="en-US" sz="2000" dirty="0" err="1"/>
              <a:t>uno</a:t>
            </a:r>
            <a:r>
              <a:rPr lang="en-US" sz="2000" dirty="0"/>
              <a:t> o </a:t>
            </a:r>
            <a:r>
              <a:rPr lang="en-US" sz="2000" dirty="0" err="1"/>
              <a:t>più</a:t>
            </a:r>
            <a:r>
              <a:rPr lang="en-US" sz="2000" dirty="0"/>
              <a:t>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seguenti</a:t>
            </a:r>
            <a:r>
              <a:rPr lang="en-US" sz="2000" dirty="0"/>
              <a:t> </a:t>
            </a:r>
            <a:r>
              <a:rPr lang="en-US" sz="2000" dirty="0" err="1"/>
              <a:t>usi</a:t>
            </a:r>
            <a:endParaRPr lang="en-US" sz="20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Uso</a:t>
            </a:r>
            <a:r>
              <a:rPr lang="en-US" sz="2000" dirty="0"/>
              <a:t> </a:t>
            </a:r>
            <a:r>
              <a:rPr lang="en-US" sz="2000" dirty="0" err="1"/>
              <a:t>irriguo</a:t>
            </a:r>
            <a:r>
              <a:rPr lang="en-US" sz="2000" dirty="0"/>
              <a:t>: è di gran </a:t>
            </a:r>
            <a:r>
              <a:rPr lang="en-US" sz="2000" dirty="0" err="1"/>
              <a:t>lunga</a:t>
            </a:r>
            <a:r>
              <a:rPr lang="en-US" sz="2000" dirty="0"/>
              <a:t> </a:t>
            </a:r>
            <a:r>
              <a:rPr lang="en-US" sz="2000" dirty="0" err="1"/>
              <a:t>l’uso</a:t>
            </a:r>
            <a:r>
              <a:rPr lang="en-US" sz="2000" dirty="0"/>
              <a:t> </a:t>
            </a:r>
            <a:r>
              <a:rPr lang="en-US" sz="2000" dirty="0" err="1"/>
              <a:t>più</a:t>
            </a:r>
            <a:r>
              <a:rPr lang="en-US" sz="2000" dirty="0"/>
              <a:t> </a:t>
            </a:r>
            <a:r>
              <a:rPr lang="en-US" sz="2000" dirty="0" err="1"/>
              <a:t>comune</a:t>
            </a:r>
            <a:r>
              <a:rPr lang="en-US" sz="2000" dirty="0"/>
              <a:t>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piccoli</a:t>
            </a:r>
            <a:r>
              <a:rPr lang="en-US" sz="2000" dirty="0"/>
              <a:t> </a:t>
            </a:r>
            <a:r>
              <a:rPr lang="en-US" sz="2000" dirty="0" err="1"/>
              <a:t>invasi</a:t>
            </a:r>
            <a:r>
              <a:rPr lang="en-US" sz="2000" dirty="0"/>
              <a:t> </a:t>
            </a:r>
            <a:r>
              <a:rPr lang="en-US" sz="2000" dirty="0" err="1"/>
              <a:t>presenti</a:t>
            </a:r>
            <a:r>
              <a:rPr lang="en-US" sz="2000" dirty="0"/>
              <a:t> </a:t>
            </a:r>
            <a:r>
              <a:rPr lang="en-US" sz="2000" dirty="0" err="1"/>
              <a:t>sul</a:t>
            </a:r>
            <a:r>
              <a:rPr lang="en-US" sz="2000" dirty="0"/>
              <a:t> </a:t>
            </a:r>
            <a:r>
              <a:rPr lang="en-US" sz="2000" dirty="0" err="1"/>
              <a:t>territorio</a:t>
            </a:r>
            <a:r>
              <a:rPr lang="en-US" sz="2000" dirty="0"/>
              <a:t>.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Uso</a:t>
            </a:r>
            <a:r>
              <a:rPr lang="en-US" sz="2000" dirty="0"/>
              <a:t> </a:t>
            </a:r>
            <a:r>
              <a:rPr lang="en-US" sz="2000" dirty="0" err="1"/>
              <a:t>naturalistico</a:t>
            </a:r>
            <a:r>
              <a:rPr lang="en-US" sz="2000" dirty="0"/>
              <a:t>, </a:t>
            </a:r>
            <a:r>
              <a:rPr lang="en-US" sz="2000" dirty="0" err="1"/>
              <a:t>tramite</a:t>
            </a:r>
            <a:r>
              <a:rPr lang="en-US" sz="2000" dirty="0"/>
              <a:t> la </a:t>
            </a:r>
            <a:r>
              <a:rPr lang="en-US" sz="2000" dirty="0" err="1"/>
              <a:t>creazione</a:t>
            </a:r>
            <a:r>
              <a:rPr lang="en-US" sz="2000" dirty="0"/>
              <a:t> di </a:t>
            </a:r>
            <a:r>
              <a:rPr lang="en-US" sz="2000" dirty="0" err="1"/>
              <a:t>ambienti</a:t>
            </a:r>
            <a:r>
              <a:rPr lang="en-US" sz="2000" dirty="0"/>
              <a:t> </a:t>
            </a:r>
            <a:r>
              <a:rPr lang="en-US" sz="2000" dirty="0" err="1"/>
              <a:t>umidi</a:t>
            </a:r>
            <a:r>
              <a:rPr lang="en-US" sz="2000" dirty="0"/>
              <a:t> e </a:t>
            </a:r>
            <a:r>
              <a:rPr lang="en-US" sz="2000" dirty="0" err="1"/>
              <a:t>palustri</a:t>
            </a:r>
            <a:r>
              <a:rPr lang="en-US" sz="2000" dirty="0"/>
              <a:t> </a:t>
            </a:r>
            <a:r>
              <a:rPr lang="en-US" sz="2000" dirty="0" err="1"/>
              <a:t>lungo</a:t>
            </a:r>
            <a:r>
              <a:rPr lang="en-US" sz="2000" dirty="0"/>
              <a:t> le </a:t>
            </a:r>
            <a:r>
              <a:rPr lang="en-US" sz="2000" dirty="0" err="1"/>
              <a:t>sponde</a:t>
            </a:r>
            <a:r>
              <a:rPr lang="en-US" sz="2000" dirty="0"/>
              <a:t>.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Uso</a:t>
            </a:r>
            <a:r>
              <a:rPr lang="en-US" sz="2000" dirty="0"/>
              <a:t> per </a:t>
            </a:r>
            <a:r>
              <a:rPr lang="en-US" sz="2000" dirty="0" err="1"/>
              <a:t>antincendio</a:t>
            </a:r>
            <a:r>
              <a:rPr lang="en-US" sz="2000" dirty="0"/>
              <a:t> </a:t>
            </a:r>
            <a:r>
              <a:rPr lang="en-US" sz="2000" dirty="0" err="1"/>
              <a:t>boschivo</a:t>
            </a:r>
            <a:r>
              <a:rPr lang="en-US" sz="2000" dirty="0"/>
              <a:t>.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Pesca</a:t>
            </a:r>
            <a:r>
              <a:rPr lang="en-US" sz="2000" dirty="0"/>
              <a:t> e turismo.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Produzione</a:t>
            </a:r>
            <a:r>
              <a:rPr lang="en-US" sz="2000" dirty="0"/>
              <a:t> di </a:t>
            </a:r>
            <a:r>
              <a:rPr lang="en-US" sz="2000" dirty="0" err="1"/>
              <a:t>energia</a:t>
            </a:r>
            <a:r>
              <a:rPr lang="en-US" sz="2000" dirty="0"/>
              <a:t> </a:t>
            </a:r>
            <a:r>
              <a:rPr lang="en-US" sz="2000" dirty="0" err="1"/>
              <a:t>tramite</a:t>
            </a:r>
            <a:r>
              <a:rPr lang="en-US" sz="2000" dirty="0"/>
              <a:t> </a:t>
            </a:r>
            <a:r>
              <a:rPr lang="en-US" sz="2000" dirty="0" err="1"/>
              <a:t>fotovoltaico</a:t>
            </a:r>
            <a:r>
              <a:rPr lang="en-US" sz="2000" dirty="0"/>
              <a:t> </a:t>
            </a:r>
            <a:r>
              <a:rPr lang="en-US" sz="2000" dirty="0" err="1"/>
              <a:t>galleggiante</a:t>
            </a:r>
            <a:r>
              <a:rPr lang="en-US" sz="2000" dirty="0"/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39F512-F035-47CC-AF40-E905ACEBB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173"/>
    </mc:Choice>
    <mc:Fallback>
      <p:transition spd="slow" advTm="131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F4F90E43-E6F0-4C85-8896-3F2BC163443C}"/>
              </a:ext>
            </a:extLst>
          </p:cNvPr>
          <p:cNvSpPr txBox="1">
            <a:spLocks/>
          </p:cNvSpPr>
          <p:nvPr/>
        </p:nvSpPr>
        <p:spPr>
          <a:xfrm>
            <a:off x="635508" y="300505"/>
            <a:ext cx="787984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hangingPunct="0">
              <a:tabLst/>
              <a:defRPr lang="en-US" sz="3910" b="0" i="0" u="none" strike="noStrike" kern="1200">
                <a:ln>
                  <a:noFill/>
                </a:ln>
                <a:latin typeface="Arial" pitchFamily="18"/>
              </a:defRPr>
            </a:lvl1pPr>
          </a:lstStyle>
          <a:p>
            <a:pPr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>
                <a:latin typeface="+mj-lt"/>
                <a:ea typeface="+mj-ea"/>
                <a:cs typeface="+mj-cs"/>
              </a:rPr>
              <a:t>Lagetto collinare di sbarramento</a:t>
            </a:r>
          </a:p>
        </p:txBody>
      </p:sp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0D06A61E-002F-4728-BE8F-824C4F7D4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25803" y="3376603"/>
            <a:ext cx="4008552" cy="1783805"/>
          </a:xfrm>
          <a:prstGeom prst="rect">
            <a:avLst/>
          </a:prstGeom>
        </p:spPr>
      </p:pic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991FC2B1-3A96-404B-825B-686FADF9A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9121" y="2264229"/>
            <a:ext cx="4069596" cy="400855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51ACA2B-83CF-4438-BA4F-AEEC1035C07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55160" y="4903920"/>
              <a:ext cx="767520" cy="48456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51ACA2B-83CF-4438-BA4F-AEEC1035C0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45800" y="4894560"/>
                <a:ext cx="786240" cy="503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3F6BDF-C54F-4C22-9E4C-F02F50865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02"/>
    </mc:Choice>
    <mc:Fallback>
      <p:transition spd="slow" advTm="39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064303F5-EC45-4BDF-A9F9-A1C32586E86E}"/>
              </a:ext>
            </a:extLst>
          </p:cNvPr>
          <p:cNvSpPr txBox="1">
            <a:spLocks/>
          </p:cNvSpPr>
          <p:nvPr/>
        </p:nvSpPr>
        <p:spPr>
          <a:xfrm>
            <a:off x="628650" y="5534025"/>
            <a:ext cx="78867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hangingPunct="0">
              <a:tabLst/>
              <a:defRPr lang="en-US" sz="3910" b="0" i="0" u="none" strike="noStrike" kern="1200">
                <a:ln>
                  <a:noFill/>
                </a:ln>
                <a:latin typeface="Arial" pitchFamily="18"/>
              </a:defRPr>
            </a:lvl1pPr>
          </a:lstStyle>
          <a:p>
            <a:pPr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Lagetto di pianura in scavo </a:t>
            </a:r>
          </a:p>
        </p:txBody>
      </p:sp>
      <p:pic>
        <p:nvPicPr>
          <p:cNvPr id="4" name="Immagine 3" descr="Immagine che contiene esterni, acqua, erba, natura&#10;&#10;Descrizione generata automaticamente">
            <a:extLst>
              <a:ext uri="{FF2B5EF4-FFF2-40B4-BE49-F238E27FC236}">
                <a16:creationId xmlns:a16="http://schemas.microsoft.com/office/drawing/2014/main" id="{DEFABB16-14E0-4FFA-A527-A3E0DC24EB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20"/>
          <a:stretch/>
        </p:blipFill>
        <p:spPr>
          <a:xfrm>
            <a:off x="20" y="10"/>
            <a:ext cx="9143980" cy="539590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461FA3-19EE-4D77-BF03-6433AB94B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67"/>
    </mc:Choice>
    <mc:Fallback>
      <p:transition spd="slow" advTm="36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BE3A2B-D368-4A63-B0FB-3699CBAD036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6696" y="629266"/>
            <a:ext cx="2629122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Frangivento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1CAB68A-DB97-49B5-89DB-3F453E4524FE}"/>
              </a:ext>
            </a:extLst>
          </p:cNvPr>
          <p:cNvSpPr/>
          <p:nvPr/>
        </p:nvSpPr>
        <p:spPr>
          <a:xfrm>
            <a:off x="486698" y="2438400"/>
            <a:ext cx="2629120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I </a:t>
            </a:r>
            <a:r>
              <a:rPr lang="en-US" sz="1700" dirty="0" err="1"/>
              <a:t>frangivento</a:t>
            </a:r>
            <a:r>
              <a:rPr lang="en-US" sz="1700" dirty="0"/>
              <a:t> </a:t>
            </a:r>
            <a:r>
              <a:rPr lang="en-US" sz="1700" dirty="0" err="1"/>
              <a:t>limitano</a:t>
            </a:r>
            <a:r>
              <a:rPr lang="en-US" sz="1700" dirty="0"/>
              <a:t> la </a:t>
            </a:r>
            <a:r>
              <a:rPr lang="en-US" sz="1700" dirty="0" err="1"/>
              <a:t>traspirazione</a:t>
            </a:r>
            <a:r>
              <a:rPr lang="en-US" sz="1700" dirty="0"/>
              <a:t> </a:t>
            </a:r>
            <a:r>
              <a:rPr lang="en-US" sz="1700" dirty="0" err="1"/>
              <a:t>delle</a:t>
            </a:r>
            <a:r>
              <a:rPr lang="en-US" sz="1700" dirty="0"/>
              <a:t> </a:t>
            </a:r>
            <a:r>
              <a:rPr lang="en-US" sz="1700" dirty="0" err="1"/>
              <a:t>colture</a:t>
            </a:r>
            <a:r>
              <a:rPr lang="en-US" sz="1700" dirty="0"/>
              <a:t> e </a:t>
            </a:r>
            <a:r>
              <a:rPr lang="en-US" sz="1700" dirty="0" err="1"/>
              <a:t>migliorano</a:t>
            </a:r>
            <a:r>
              <a:rPr lang="en-US" sz="1700" dirty="0"/>
              <a:t> </a:t>
            </a:r>
            <a:r>
              <a:rPr lang="en-US" sz="1700" dirty="0" err="1"/>
              <a:t>l’irrigazione</a:t>
            </a:r>
            <a:r>
              <a:rPr lang="en-US" sz="1700" dirty="0"/>
              <a:t> per </a:t>
            </a:r>
            <a:r>
              <a:rPr lang="en-US" sz="1700" dirty="0" err="1"/>
              <a:t>aspersione</a:t>
            </a:r>
            <a:r>
              <a:rPr lang="en-US" sz="17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La </a:t>
            </a:r>
            <a:r>
              <a:rPr lang="en-US" sz="1700" dirty="0" err="1"/>
              <a:t>riduzione</a:t>
            </a:r>
            <a:r>
              <a:rPr lang="en-US" sz="1700" dirty="0"/>
              <a:t> del </a:t>
            </a:r>
            <a:r>
              <a:rPr lang="en-US" sz="1700" dirty="0" err="1"/>
              <a:t>consumo</a:t>
            </a:r>
            <a:r>
              <a:rPr lang="en-US" sz="1700" dirty="0"/>
              <a:t> </a:t>
            </a:r>
            <a:r>
              <a:rPr lang="en-US" sz="1700" dirty="0" err="1"/>
              <a:t>d’acqua</a:t>
            </a:r>
            <a:r>
              <a:rPr lang="en-US" sz="1700" dirty="0"/>
              <a:t> è del 15-20%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557784"/>
            <a:ext cx="493807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9185BF3-ECE2-4A60-9C5D-3002C402D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4396" y="2434187"/>
            <a:ext cx="4514498" cy="1986379"/>
          </a:xfrm>
          <a:prstGeom prst="rect">
            <a:avLst/>
          </a:prstGeom>
          <a:effectLst/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0BACC633-A224-43B1-AF94-FA1726FFFEE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490880" y="4091400"/>
              <a:ext cx="694440" cy="41112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0BACC633-A224-43B1-AF94-FA1726FFFE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81520" y="4082040"/>
                <a:ext cx="713160" cy="4298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B32D547-39E5-4EC6-ABC7-524C37EC1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09"/>
    </mc:Choice>
    <mc:Fallback>
      <p:transition spd="slow" advTm="50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6BBD738-8814-4F80-9C21-112D3524FEE1}"/>
              </a:ext>
            </a:extLst>
          </p:cNvPr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b="1" dirty="0"/>
              <a:t>Azioni per la produzione e la promozione di produzioni tradizionali e tipiche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97ACCFF-D9A8-4FEC-8FAF-802D1CDDEA4B}"/>
              </a:ext>
            </a:extLst>
          </p:cNvPr>
          <p:cNvSpPr/>
          <p:nvPr/>
        </p:nvSpPr>
        <p:spPr>
          <a:xfrm>
            <a:off x="1789468" y="1039614"/>
            <a:ext cx="52962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/>
              <a:t>http://prodtrad.regione.toscana.it/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76A15BB-0E35-4844-BD32-8D5BAA15B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5411"/>
            <a:ext cx="9144000" cy="428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43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9BFFE98-4DDA-41EA-A1C3-75F49D347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948" y="0"/>
            <a:ext cx="6132103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6D8B9A-3F41-4F49-B259-5A19E3894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19"/>
    </mc:Choice>
    <mc:Fallback>
      <p:transition spd="slow" advTm="56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02288AE3-0111-4ADA-8B70-86B85E5E6B7F}"/>
              </a:ext>
            </a:extLst>
          </p:cNvPr>
          <p:cNvSpPr txBox="1">
            <a:spLocks/>
          </p:cNvSpPr>
          <p:nvPr/>
        </p:nvSpPr>
        <p:spPr>
          <a:xfrm>
            <a:off x="628649" y="1093788"/>
            <a:ext cx="7879841" cy="29672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hangingPunct="0">
              <a:tabLst/>
              <a:defRPr lang="en-US" sz="3910" b="0" i="0" u="none" strike="noStrike" kern="1200">
                <a:ln>
                  <a:noFill/>
                </a:ln>
                <a:latin typeface="Arial" pitchFamily="18"/>
              </a:defRPr>
            </a:lvl1pPr>
          </a:lstStyle>
          <a:p>
            <a:pPr lvl="0" algn="l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6000" b="1" dirty="0">
                <a:solidFill>
                  <a:prstClr val="black"/>
                </a:solidFill>
                <a:latin typeface="Calibri Light" panose="020F0302020204030204"/>
              </a:rPr>
              <a:t>Azioni per la produzione e la promozione di produzioni tradizionali e tipiche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(3/6)</a:t>
            </a:r>
          </a:p>
        </p:txBody>
      </p:sp>
      <p:sp>
        <p:nvSpPr>
          <p:cNvPr id="2" name="Sottotitolo 1">
            <a:extLst>
              <a:ext uri="{FF2B5EF4-FFF2-40B4-BE49-F238E27FC236}">
                <a16:creationId xmlns:a16="http://schemas.microsoft.com/office/drawing/2014/main" id="{0969BCFB-96F6-4F36-9D7F-8D1BA359DC39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550693" y="4619624"/>
            <a:ext cx="2960084" cy="1038225"/>
          </a:xfrm>
        </p:spPr>
        <p:txBody>
          <a:bodyPr vert="horz" lIns="91440" tIns="45720" rIns="91440" bIns="45720" rtlCol="0">
            <a:normAutofit/>
          </a:bodyPr>
          <a:lstStyle/>
          <a:p>
            <a:pPr lvl="0" algn="r" rtl="0" hangingPunct="1">
              <a:lnSpc>
                <a:spcPct val="90000"/>
              </a:lnSpc>
              <a:spcBef>
                <a:spcPts val="1000"/>
              </a:spcBef>
            </a:pP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algn="r" rtl="0" hangingPunct="1">
              <a:lnSpc>
                <a:spcPct val="90000"/>
              </a:lnSpc>
              <a:spcBef>
                <a:spcPts val="1000"/>
              </a:spcBef>
            </a:pP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Linee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guida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laprogettazione</a:t>
            </a: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1" indent="0" algn="r">
              <a:spcBef>
                <a:spcPts val="1000"/>
              </a:spcBef>
              <a:buNone/>
            </a:pP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4331166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03304" y="2842186"/>
            <a:ext cx="54864" cy="29600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05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A5602D1-DAAC-4ADE-B789-D8EF1F6D8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4543"/>
            <a:ext cx="9144000" cy="39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47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20403A0-D9E6-451A-B8AE-1C84E6A75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8516"/>
            <a:ext cx="9144000" cy="49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83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B724119-8CF6-4938-B4A2-63A27A5BB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802" y="643466"/>
            <a:ext cx="599039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11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E64AEDD-E1F9-48F0-8BB9-FEFA457C2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1938"/>
            <a:ext cx="9144000" cy="576606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D17569C-4ECA-4088-9A6C-5F29E4217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242" y="1091938"/>
            <a:ext cx="3069516" cy="569938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B05EF30-F7BE-4F2F-9B81-92713E67D50D}"/>
              </a:ext>
            </a:extLst>
          </p:cNvPr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dirty="0"/>
              <a:t>https://slowfoodgrosseto.it/</a:t>
            </a:r>
          </a:p>
        </p:txBody>
      </p:sp>
    </p:spTree>
    <p:extLst>
      <p:ext uri="{BB962C8B-B14F-4D97-AF65-F5344CB8AC3E}">
        <p14:creationId xmlns:p14="http://schemas.microsoft.com/office/powerpoint/2010/main" val="436429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C4F6523-4998-44AE-ADB5-DFC12EFF820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253397"/>
            <a:ext cx="7886700" cy="12732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Definizione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uno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scenario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progettuale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generale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35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Piano </a:t>
            </a:r>
            <a:r>
              <a:rPr lang="en-US" sz="3500" b="1" u="sng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agricolo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(1/5)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82AA06E-977B-4FD5-A7AB-BD1046672237}"/>
              </a:ext>
            </a:extLst>
          </p:cNvPr>
          <p:cNvSpPr/>
          <p:nvPr/>
        </p:nvSpPr>
        <p:spPr>
          <a:xfrm>
            <a:off x="628650" y="2478024"/>
            <a:ext cx="7886700" cy="36941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Azioni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per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il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miglioramento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ecologico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dell’agromosaico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incremento</a:t>
            </a:r>
            <a:r>
              <a:rPr lang="en-US" sz="3200" dirty="0"/>
              <a:t> </a:t>
            </a:r>
            <a:r>
              <a:rPr lang="en-US" sz="3200" dirty="0" err="1"/>
              <a:t>dell’indice</a:t>
            </a:r>
            <a:r>
              <a:rPr lang="en-US" sz="3200" dirty="0"/>
              <a:t> </a:t>
            </a:r>
            <a:r>
              <a:rPr lang="en-US" sz="3200" dirty="0" err="1"/>
              <a:t>ecotonale</a:t>
            </a:r>
            <a:r>
              <a:rPr lang="en-US" sz="3200" dirty="0"/>
              <a:t> </a:t>
            </a:r>
            <a:r>
              <a:rPr lang="en-US" sz="3200" dirty="0" err="1"/>
              <a:t>cioè</a:t>
            </a:r>
            <a:r>
              <a:rPr lang="en-US" sz="3200" dirty="0"/>
              <a:t> </a:t>
            </a:r>
            <a:r>
              <a:rPr lang="en-US" sz="3200" dirty="0" err="1"/>
              <a:t>dei</a:t>
            </a:r>
            <a:r>
              <a:rPr lang="en-US" sz="3200" dirty="0"/>
              <a:t> </a:t>
            </a:r>
            <a:r>
              <a:rPr lang="en-US" sz="3200" dirty="0" err="1"/>
              <a:t>margini</a:t>
            </a:r>
            <a:r>
              <a:rPr lang="en-US" sz="3200" dirty="0"/>
              <a:t> </a:t>
            </a:r>
            <a:r>
              <a:rPr lang="en-US" sz="3200" dirty="0" err="1"/>
              <a:t>fra</a:t>
            </a:r>
            <a:r>
              <a:rPr lang="en-US" sz="3200" dirty="0"/>
              <a:t> </a:t>
            </a:r>
            <a:r>
              <a:rPr lang="en-US" sz="3200" dirty="0" err="1"/>
              <a:t>aree</a:t>
            </a:r>
            <a:r>
              <a:rPr lang="en-US" sz="3200" dirty="0"/>
              <a:t> </a:t>
            </a:r>
            <a:r>
              <a:rPr lang="en-US" sz="3200" dirty="0" err="1"/>
              <a:t>agricole</a:t>
            </a:r>
            <a:r>
              <a:rPr lang="en-US" sz="3200" dirty="0"/>
              <a:t> e </a:t>
            </a:r>
            <a:r>
              <a:rPr lang="en-US" sz="3200" dirty="0" err="1"/>
              <a:t>aree</a:t>
            </a:r>
            <a:r>
              <a:rPr lang="en-US" sz="3200" dirty="0"/>
              <a:t> </a:t>
            </a:r>
            <a:r>
              <a:rPr lang="en-US" sz="3200" dirty="0" err="1"/>
              <a:t>naturali</a:t>
            </a:r>
            <a:endParaRPr lang="en-US" sz="32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progettazione</a:t>
            </a:r>
            <a:r>
              <a:rPr lang="en-US" sz="3200" dirty="0"/>
              <a:t> di </a:t>
            </a:r>
            <a:r>
              <a:rPr lang="en-US" sz="3200" dirty="0" err="1"/>
              <a:t>siepi</a:t>
            </a:r>
            <a:r>
              <a:rPr lang="en-US" sz="3200" dirty="0"/>
              <a:t> </a:t>
            </a:r>
            <a:r>
              <a:rPr lang="en-US" sz="3200" dirty="0" err="1"/>
              <a:t>multifunzionali</a:t>
            </a:r>
            <a:endParaRPr lang="en-US" sz="32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progettazione</a:t>
            </a:r>
            <a:r>
              <a:rPr lang="en-US" sz="3200" dirty="0"/>
              <a:t> di </a:t>
            </a:r>
            <a:r>
              <a:rPr lang="en-US" sz="3200" dirty="0" err="1"/>
              <a:t>margini</a:t>
            </a:r>
            <a:r>
              <a:rPr lang="en-US" sz="3200" dirty="0"/>
              <a:t> </a:t>
            </a:r>
            <a:r>
              <a:rPr lang="en-US" sz="3200" dirty="0" err="1"/>
              <a:t>fluviali</a:t>
            </a:r>
            <a:endParaRPr lang="en-US" sz="32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ecc</a:t>
            </a:r>
            <a:r>
              <a:rPr lang="en-US" sz="3200" dirty="0"/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1C4634-B8F8-4EB0-9302-D795CEE21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37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555"/>
    </mc:Choice>
    <mc:Fallback>
      <p:transition spd="slow" advTm="97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C4F6523-4998-44AE-ADB5-DFC12EFF820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253397"/>
            <a:ext cx="7886700" cy="12732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Definizione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uno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scenario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progettuale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generale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35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Piano </a:t>
            </a:r>
            <a:r>
              <a:rPr lang="en-US" sz="35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agricolo</a:t>
            </a:r>
            <a:r>
              <a:rPr lang="en-US" sz="35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(2/5)</a:t>
            </a:r>
            <a:endParaRPr lang="en-US" sz="35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82AA06E-977B-4FD5-A7AB-BD1046672237}"/>
              </a:ext>
            </a:extLst>
          </p:cNvPr>
          <p:cNvSpPr/>
          <p:nvPr/>
        </p:nvSpPr>
        <p:spPr>
          <a:xfrm>
            <a:off x="628650" y="2478024"/>
            <a:ext cx="7886700" cy="369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Azioni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per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il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risparmio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idrico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in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agricoltura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Sistemi</a:t>
            </a:r>
            <a:r>
              <a:rPr lang="en-US" sz="3200" dirty="0"/>
              <a:t> </a:t>
            </a:r>
            <a:r>
              <a:rPr lang="en-US" sz="3200" dirty="0" err="1"/>
              <a:t>irrigui</a:t>
            </a:r>
            <a:r>
              <a:rPr lang="en-US" sz="3200" dirty="0"/>
              <a:t> </a:t>
            </a:r>
            <a:r>
              <a:rPr lang="en-US" sz="3200" dirty="0" err="1"/>
              <a:t>efficienti</a:t>
            </a:r>
            <a:endParaRPr lang="en-US" sz="32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Reimpiego</a:t>
            </a:r>
            <a:r>
              <a:rPr lang="en-US" sz="3200" dirty="0"/>
              <a:t> </a:t>
            </a:r>
            <a:r>
              <a:rPr lang="en-US" sz="3200" dirty="0" err="1"/>
              <a:t>acque</a:t>
            </a:r>
            <a:r>
              <a:rPr lang="en-US" sz="3200" dirty="0"/>
              <a:t> </a:t>
            </a:r>
            <a:r>
              <a:rPr lang="en-US" sz="3200" dirty="0" err="1"/>
              <a:t>reflue</a:t>
            </a:r>
            <a:endParaRPr lang="en-US" sz="32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 </a:t>
            </a:r>
            <a:r>
              <a:rPr lang="en-US" sz="3200" dirty="0" err="1"/>
              <a:t>Costituzione</a:t>
            </a:r>
            <a:r>
              <a:rPr lang="en-US" sz="3200" dirty="0"/>
              <a:t> di </a:t>
            </a:r>
            <a:r>
              <a:rPr lang="en-US" sz="3200" dirty="0" err="1"/>
              <a:t>nuove</a:t>
            </a:r>
            <a:r>
              <a:rPr lang="en-US" sz="3200" dirty="0"/>
              <a:t> </a:t>
            </a:r>
            <a:r>
              <a:rPr lang="en-US" sz="3200" dirty="0" err="1"/>
              <a:t>riserve</a:t>
            </a:r>
            <a:r>
              <a:rPr lang="en-US" sz="3200" dirty="0"/>
              <a:t> </a:t>
            </a:r>
            <a:r>
              <a:rPr lang="en-US" sz="3200" dirty="0" err="1"/>
              <a:t>idriche</a:t>
            </a:r>
            <a:r>
              <a:rPr lang="en-US" sz="3200" dirty="0"/>
              <a:t> (</a:t>
            </a:r>
            <a:r>
              <a:rPr lang="en-US" sz="3200" dirty="0" err="1"/>
              <a:t>laghetti</a:t>
            </a:r>
            <a:r>
              <a:rPr lang="en-US" sz="3200" dirty="0"/>
              <a:t> </a:t>
            </a:r>
            <a:r>
              <a:rPr lang="en-US" sz="3200" dirty="0" err="1"/>
              <a:t>artificiali</a:t>
            </a:r>
            <a:r>
              <a:rPr lang="en-US" sz="3200" dirty="0"/>
              <a:t>)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Realizzazione</a:t>
            </a:r>
            <a:r>
              <a:rPr lang="en-US" sz="3200" dirty="0"/>
              <a:t> di </a:t>
            </a:r>
            <a:r>
              <a:rPr lang="en-US" sz="3200" dirty="0" err="1"/>
              <a:t>frangivento</a:t>
            </a:r>
            <a:endParaRPr lang="en-US" sz="32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C3C283-F596-4B64-BA7A-ED848BF72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5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48"/>
    </mc:Choice>
    <mc:Fallback>
      <p:transition spd="slow" advTm="59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C4F6523-4998-44AE-ADB5-DFC12EFF820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6676" y="548640"/>
            <a:ext cx="7626096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Definizione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uno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scenario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progettuale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generale</a:t>
            </a:r>
            <a:r>
              <a:rPr lang="en-US" sz="35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35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Piano </a:t>
            </a:r>
            <a:r>
              <a:rPr lang="en-US" sz="35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agricolo</a:t>
            </a:r>
            <a:r>
              <a:rPr lang="en-US" sz="35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5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(3/5)</a:t>
            </a:r>
            <a:endParaRPr lang="en-US" sz="35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75895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82AA06E-977B-4FD5-A7AB-BD1046672237}"/>
              </a:ext>
            </a:extLst>
          </p:cNvPr>
          <p:cNvSpPr/>
          <p:nvPr/>
        </p:nvSpPr>
        <p:spPr>
          <a:xfrm>
            <a:off x="836676" y="2481943"/>
            <a:ext cx="7626096" cy="36950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Azioni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per la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produzione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e la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promozione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di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produzioni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tradizionali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e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tipiche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Identificazione</a:t>
            </a:r>
            <a:r>
              <a:rPr lang="en-US" sz="2800" dirty="0"/>
              <a:t> </a:t>
            </a:r>
            <a:r>
              <a:rPr lang="en-US" sz="2800" dirty="0" err="1"/>
              <a:t>produzioni</a:t>
            </a:r>
            <a:r>
              <a:rPr lang="en-US" sz="2800" dirty="0"/>
              <a:t> </a:t>
            </a:r>
            <a:r>
              <a:rPr lang="en-US" sz="2800" dirty="0" err="1"/>
              <a:t>tipiche</a:t>
            </a:r>
            <a:r>
              <a:rPr lang="en-US" sz="2800" dirty="0"/>
              <a:t> e di </a:t>
            </a:r>
            <a:r>
              <a:rPr lang="en-US" sz="2800" dirty="0" err="1"/>
              <a:t>qualità</a:t>
            </a:r>
            <a:endParaRPr lang="en-US" sz="28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Incentivazione</a:t>
            </a:r>
            <a:r>
              <a:rPr lang="en-US" sz="2800" dirty="0"/>
              <a:t> </a:t>
            </a:r>
            <a:r>
              <a:rPr lang="en-US" sz="2800" dirty="0" err="1"/>
              <a:t>delle</a:t>
            </a:r>
            <a:r>
              <a:rPr lang="en-US" sz="2800" dirty="0"/>
              <a:t> </a:t>
            </a:r>
            <a:r>
              <a:rPr lang="en-US" sz="2800" dirty="0" err="1"/>
              <a:t>produzioni</a:t>
            </a:r>
            <a:r>
              <a:rPr lang="en-US" sz="2800" dirty="0"/>
              <a:t> </a:t>
            </a:r>
            <a:r>
              <a:rPr lang="en-US" sz="2800" dirty="0" err="1"/>
              <a:t>tipiche</a:t>
            </a:r>
            <a:r>
              <a:rPr lang="en-US" sz="2800" dirty="0"/>
              <a:t> e di </a:t>
            </a:r>
            <a:r>
              <a:rPr lang="en-US" sz="2800" dirty="0" err="1"/>
              <a:t>qualità</a:t>
            </a:r>
            <a:endParaRPr lang="en-US" sz="28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Commercializzazione</a:t>
            </a:r>
            <a:r>
              <a:rPr lang="en-US" sz="2800" dirty="0"/>
              <a:t> </a:t>
            </a:r>
            <a:r>
              <a:rPr lang="en-US" sz="2800" dirty="0" err="1"/>
              <a:t>diretta</a:t>
            </a:r>
            <a:r>
              <a:rPr lang="en-US" sz="2800" dirty="0"/>
              <a:t> </a:t>
            </a:r>
            <a:r>
              <a:rPr lang="en-US" sz="2800" dirty="0" err="1"/>
              <a:t>dei</a:t>
            </a:r>
            <a:r>
              <a:rPr lang="en-US" sz="2800" dirty="0"/>
              <a:t> </a:t>
            </a:r>
            <a:r>
              <a:rPr lang="en-US" sz="2800" dirty="0" err="1"/>
              <a:t>prodotti</a:t>
            </a:r>
            <a:r>
              <a:rPr lang="en-US" sz="2800" dirty="0"/>
              <a:t> del </a:t>
            </a:r>
            <a:r>
              <a:rPr lang="en-US" sz="2800" dirty="0" err="1"/>
              <a:t>parco</a:t>
            </a:r>
            <a:endParaRPr lang="en-US" sz="28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Interventi</a:t>
            </a:r>
            <a:r>
              <a:rPr lang="en-US" sz="2800" dirty="0"/>
              <a:t> per la </a:t>
            </a:r>
            <a:r>
              <a:rPr lang="en-US" sz="2800" dirty="0" err="1"/>
              <a:t>promozione</a:t>
            </a:r>
            <a:r>
              <a:rPr lang="en-US" sz="2800" dirty="0"/>
              <a:t> e </a:t>
            </a:r>
            <a:r>
              <a:rPr lang="en-US" sz="2800" dirty="0" err="1"/>
              <a:t>divulgazione</a:t>
            </a:r>
            <a:endParaRPr lang="en-US" sz="28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ecc</a:t>
            </a:r>
            <a:r>
              <a:rPr lang="en-US" sz="2800" dirty="0"/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C7A50A-F521-4640-8F34-DB171C87F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7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94"/>
    </mc:Choice>
    <mc:Fallback>
      <p:transition spd="slow" advTm="27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C4F6523-4998-44AE-ADB5-DFC12EFF820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253397"/>
            <a:ext cx="7886700" cy="12732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Definizione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uno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scenario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progettuale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generale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35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Piano </a:t>
            </a:r>
            <a:r>
              <a:rPr lang="en-US" sz="35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agricolo</a:t>
            </a:r>
            <a:r>
              <a:rPr lang="en-US" sz="35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5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(4/5)</a:t>
            </a:r>
            <a:endParaRPr lang="en-US" sz="35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82AA06E-977B-4FD5-A7AB-BD1046672237}"/>
              </a:ext>
            </a:extLst>
          </p:cNvPr>
          <p:cNvSpPr/>
          <p:nvPr/>
        </p:nvSpPr>
        <p:spPr>
          <a:xfrm>
            <a:off x="628650" y="2478024"/>
            <a:ext cx="7886700" cy="369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Azioni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per la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sostenibilità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ambientale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della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agricoltura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agricoltura</a:t>
            </a:r>
            <a:r>
              <a:rPr lang="en-US" sz="2800" dirty="0"/>
              <a:t> </a:t>
            </a:r>
            <a:r>
              <a:rPr lang="en-US" sz="2800" dirty="0" err="1"/>
              <a:t>biologica</a:t>
            </a:r>
            <a:endParaRPr lang="en-US" sz="28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agricoltura</a:t>
            </a:r>
            <a:r>
              <a:rPr lang="en-US" sz="2800" dirty="0"/>
              <a:t> </a:t>
            </a:r>
            <a:r>
              <a:rPr lang="en-US" sz="2800" dirty="0" err="1"/>
              <a:t>integrata</a:t>
            </a:r>
            <a:endParaRPr lang="en-US" sz="28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gestione</a:t>
            </a:r>
            <a:r>
              <a:rPr lang="en-US" sz="2800" dirty="0"/>
              <a:t> </a:t>
            </a:r>
            <a:r>
              <a:rPr lang="en-US" sz="2800" dirty="0" err="1"/>
              <a:t>sostenibile</a:t>
            </a:r>
            <a:r>
              <a:rPr lang="en-US" sz="2800" dirty="0"/>
              <a:t> </a:t>
            </a:r>
            <a:r>
              <a:rPr lang="en-US" sz="2800" dirty="0" err="1"/>
              <a:t>delle</a:t>
            </a:r>
            <a:r>
              <a:rPr lang="en-US" sz="2800" dirty="0"/>
              <a:t> </a:t>
            </a:r>
            <a:r>
              <a:rPr lang="en-US" sz="2800" dirty="0" err="1"/>
              <a:t>risorse</a:t>
            </a:r>
            <a:r>
              <a:rPr lang="en-US" sz="2800" dirty="0"/>
              <a:t> </a:t>
            </a:r>
            <a:r>
              <a:rPr lang="en-US" sz="2800" dirty="0" err="1"/>
              <a:t>idriche</a:t>
            </a:r>
            <a:endParaRPr lang="en-US" sz="28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aree</a:t>
            </a:r>
            <a:r>
              <a:rPr lang="en-US" sz="2800" dirty="0"/>
              <a:t> </a:t>
            </a:r>
            <a:r>
              <a:rPr lang="en-US" sz="2800" dirty="0" err="1"/>
              <a:t>agricole</a:t>
            </a:r>
            <a:r>
              <a:rPr lang="en-US" sz="2800" dirty="0"/>
              <a:t> ad alto </a:t>
            </a:r>
            <a:r>
              <a:rPr lang="en-US" sz="2800" dirty="0" err="1"/>
              <a:t>valore</a:t>
            </a:r>
            <a:r>
              <a:rPr lang="en-US" sz="2800" dirty="0"/>
              <a:t> </a:t>
            </a:r>
            <a:r>
              <a:rPr lang="en-US" sz="2800" dirty="0" err="1"/>
              <a:t>naturale</a:t>
            </a:r>
            <a:endParaRPr lang="en-US" sz="28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ecc</a:t>
            </a:r>
            <a:r>
              <a:rPr lang="en-US" sz="2800" dirty="0"/>
              <a:t>.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66C351-66A8-49E2-93EF-FF23711DB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08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17"/>
    </mc:Choice>
    <mc:Fallback>
      <p:transition spd="slow" advTm="34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C4F6523-4998-44AE-ADB5-DFC12EFF820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253397"/>
            <a:ext cx="7886700" cy="12732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Definizione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uno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scenario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progettuale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generale</a:t>
            </a:r>
            <a:r>
              <a:rPr lang="en-US" sz="35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35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Piano </a:t>
            </a:r>
            <a:r>
              <a:rPr lang="en-US" sz="35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agricolo</a:t>
            </a:r>
            <a:r>
              <a:rPr lang="en-US" sz="35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(5/5)</a:t>
            </a:r>
            <a:endParaRPr lang="en-US" sz="35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82AA06E-977B-4FD5-A7AB-BD1046672237}"/>
              </a:ext>
            </a:extLst>
          </p:cNvPr>
          <p:cNvSpPr/>
          <p:nvPr/>
        </p:nvSpPr>
        <p:spPr>
          <a:xfrm>
            <a:off x="628650" y="2478024"/>
            <a:ext cx="7886700" cy="369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Azioni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per la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multifunzionalità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della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agricoltura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agriturismo</a:t>
            </a:r>
            <a:endParaRPr lang="en-US" sz="32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agricoltura</a:t>
            </a:r>
            <a:r>
              <a:rPr lang="en-US" sz="3200" dirty="0"/>
              <a:t> </a:t>
            </a:r>
            <a:r>
              <a:rPr lang="en-US" sz="3200" dirty="0" err="1"/>
              <a:t>didattica</a:t>
            </a:r>
            <a:endParaRPr lang="en-US" sz="32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agricoltura</a:t>
            </a:r>
            <a:r>
              <a:rPr lang="en-US" sz="3200" dirty="0"/>
              <a:t> </a:t>
            </a:r>
            <a:r>
              <a:rPr lang="en-US" sz="3200" dirty="0" err="1"/>
              <a:t>sociale</a:t>
            </a:r>
            <a:endParaRPr lang="en-US" sz="32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ecc</a:t>
            </a:r>
            <a:r>
              <a:rPr lang="en-US" sz="3200" dirty="0"/>
              <a:t>.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9557D7-E614-4CF3-8D02-DF8D58B87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2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93"/>
    </mc:Choice>
    <mc:Fallback>
      <p:transition spd="slow" advTm="29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C4F6523-4998-44AE-ADB5-DFC12EFF820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253397"/>
            <a:ext cx="7886700" cy="12732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Definizione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uno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scenario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progettuale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generale</a:t>
            </a:r>
            <a:r>
              <a:rPr lang="en-US" sz="35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35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Piano </a:t>
            </a:r>
            <a:r>
              <a:rPr lang="en-US" sz="35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infrastrutturale</a:t>
            </a:r>
            <a:endParaRPr lang="en-US" sz="3500" b="1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82AA06E-977B-4FD5-A7AB-BD1046672237}"/>
              </a:ext>
            </a:extLst>
          </p:cNvPr>
          <p:cNvSpPr/>
          <p:nvPr/>
        </p:nvSpPr>
        <p:spPr>
          <a:xfrm>
            <a:off x="628650" y="2478024"/>
            <a:ext cx="7886700" cy="3694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Sistema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dei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percorsi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1143000" lvl="1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Integrazione</a:t>
            </a:r>
            <a:r>
              <a:rPr lang="en-US" sz="3200" dirty="0"/>
              <a:t> ROTI</a:t>
            </a:r>
          </a:p>
          <a:p>
            <a:pPr marL="1143000" lvl="1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Sistema </a:t>
            </a:r>
            <a:r>
              <a:rPr lang="en-US" sz="3200" dirty="0" err="1"/>
              <a:t>dei</a:t>
            </a:r>
            <a:r>
              <a:rPr lang="en-US" sz="3200" dirty="0"/>
              <a:t> </a:t>
            </a:r>
            <a:r>
              <a:rPr lang="en-US" sz="3200" dirty="0" err="1"/>
              <a:t>percorsi</a:t>
            </a:r>
            <a:r>
              <a:rPr lang="en-US" sz="3200" dirty="0"/>
              <a:t> </a:t>
            </a:r>
            <a:r>
              <a:rPr lang="en-US" sz="3200" dirty="0" err="1"/>
              <a:t>tematici</a:t>
            </a:r>
            <a:r>
              <a:rPr lang="en-US" sz="3200" dirty="0"/>
              <a:t> del </a:t>
            </a:r>
            <a:r>
              <a:rPr lang="en-US" sz="3200" dirty="0" err="1"/>
              <a:t>parco</a:t>
            </a:r>
            <a:endParaRPr lang="en-US" sz="3200" dirty="0"/>
          </a:p>
          <a:p>
            <a:pPr marL="1143000" lvl="1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Percorsi</a:t>
            </a:r>
            <a:r>
              <a:rPr lang="en-US" sz="3200" dirty="0"/>
              <a:t> di </a:t>
            </a:r>
            <a:r>
              <a:rPr lang="en-US" sz="3200" dirty="0" err="1"/>
              <a:t>acessibilità</a:t>
            </a:r>
            <a:r>
              <a:rPr lang="en-US" sz="3200" dirty="0"/>
              <a:t> di </a:t>
            </a:r>
            <a:r>
              <a:rPr lang="en-US" sz="3200" dirty="0" err="1"/>
              <a:t>servizio</a:t>
            </a:r>
            <a:endParaRPr lang="en-US" sz="3200" dirty="0"/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Aziende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e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parchi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dimostrativi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e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sperimentali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Fattorie</a:t>
            </a:r>
            <a:r>
              <a:rPr lang="en-US" sz="3200" dirty="0"/>
              <a:t> </a:t>
            </a:r>
            <a:r>
              <a:rPr lang="en-US" sz="3200" dirty="0" err="1"/>
              <a:t>didattiche</a:t>
            </a:r>
            <a:endParaRPr lang="en-US" sz="32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Sperimentazione</a:t>
            </a:r>
            <a:r>
              <a:rPr lang="en-US" sz="3200" dirty="0"/>
              <a:t> </a:t>
            </a:r>
            <a:r>
              <a:rPr lang="en-US" sz="3200" dirty="0" err="1"/>
              <a:t>agricola</a:t>
            </a:r>
            <a:endParaRPr lang="en-US" sz="32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Collezioni</a:t>
            </a:r>
            <a:r>
              <a:rPr lang="en-US" sz="3200" dirty="0"/>
              <a:t> </a:t>
            </a:r>
            <a:r>
              <a:rPr lang="en-US" sz="3200" dirty="0" err="1"/>
              <a:t>varietà</a:t>
            </a:r>
            <a:endParaRPr lang="en-US" sz="32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Orti</a:t>
            </a:r>
            <a:r>
              <a:rPr lang="en-US" sz="3200" dirty="0"/>
              <a:t> </a:t>
            </a:r>
            <a:r>
              <a:rPr lang="en-US" sz="3200" dirty="0" err="1"/>
              <a:t>botanici</a:t>
            </a:r>
            <a:endParaRPr lang="en-US" sz="32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ecc</a:t>
            </a:r>
            <a:r>
              <a:rPr lang="en-US" sz="3200" dirty="0"/>
              <a:t>.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13D6BB-23E8-4B20-B43C-596EEA59F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7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324"/>
    </mc:Choice>
    <mc:Fallback>
      <p:transition spd="slow" advTm="135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739</Words>
  <Application>Microsoft Office PowerPoint</Application>
  <PresentationFormat>Presentazione su schermo (4:3)</PresentationFormat>
  <Paragraphs>139</Paragraphs>
  <Slides>34</Slides>
  <Notes>29</Notes>
  <HiddenSlides>0</HiddenSlides>
  <MMClips>28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Predefinito</vt:lpstr>
      <vt:lpstr>Presentazione standard di PowerPoint</vt:lpstr>
      <vt:lpstr>Definizione e coinvolgimento degli attori</vt:lpstr>
      <vt:lpstr>Presentazione standard di PowerPoint</vt:lpstr>
      <vt:lpstr>Definizione di uno scenario progettuale generale: Piano agricolo (1/5)</vt:lpstr>
      <vt:lpstr>Definizione di uno scenario progettuale generale: Piano agricolo (2/5)</vt:lpstr>
      <vt:lpstr>Definizione di uno scenario progettuale generale: Piano agricolo (3/5)</vt:lpstr>
      <vt:lpstr>Definizione di uno scenario progettuale generale : Piano agricolo (4/5)</vt:lpstr>
      <vt:lpstr>Definizione di uno scenario progettuale generale: Piano agricolo (5/5)</vt:lpstr>
      <vt:lpstr>Definizione di uno scenario progettuale generale: Piano infrastrutturale</vt:lpstr>
      <vt:lpstr>Presentazione standard di PowerPoint</vt:lpstr>
      <vt:lpstr>Calattini Alice “BIodiversità ed ecomosaico rurale: regole per la progettazione di un parco agricolo in val d’Elsa.</vt:lpstr>
      <vt:lpstr>Presentazione standard di PowerPoint</vt:lpstr>
      <vt:lpstr>Presentazione standard di PowerPoint</vt:lpstr>
      <vt:lpstr>Le siepi multifunzionali</vt:lpstr>
      <vt:lpstr>Fasce tampone Funzionamento ecologico e Progettazione dimensionale</vt:lpstr>
      <vt:lpstr>Lotta biologica</vt:lpstr>
      <vt:lpstr>Siepi mellifere</vt:lpstr>
      <vt:lpstr>Portamento arboreo</vt:lpstr>
      <vt:lpstr>Portamento arbustivo</vt:lpstr>
      <vt:lpstr>Produzione biomassa</vt:lpstr>
      <vt:lpstr>Presentazione standard di PowerPoint</vt:lpstr>
      <vt:lpstr>Presentazione standard di PowerPoint</vt:lpstr>
      <vt:lpstr>Risparmio idrico in agricoltura (2/6)</vt:lpstr>
      <vt:lpstr>Presentazione standard di PowerPoint</vt:lpstr>
      <vt:lpstr>Costituzione riserve idriche</vt:lpstr>
      <vt:lpstr>Presentazione standard di PowerPoint</vt:lpstr>
      <vt:lpstr>Presentazione standard di PowerPoint</vt:lpstr>
      <vt:lpstr>Frangivento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 scenario del Parco Agricolo periurbano</dc:title>
  <dc:creator>iacopo bernetti</dc:creator>
  <cp:lastModifiedBy>iacopo bernetti</cp:lastModifiedBy>
  <cp:revision>9</cp:revision>
  <dcterms:created xsi:type="dcterms:W3CDTF">2020-03-12T12:46:07Z</dcterms:created>
  <dcterms:modified xsi:type="dcterms:W3CDTF">2020-03-18T09:27:16Z</dcterms:modified>
</cp:coreProperties>
</file>