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464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3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01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9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88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53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3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04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51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84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70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27AE0-4A55-4669-8AAD-67BFF64E64E5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ED7C-6DC4-4D47-938D-D1C81A1B4B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07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gloria</cp:lastModifiedBy>
  <cp:revision>2</cp:revision>
  <dcterms:created xsi:type="dcterms:W3CDTF">2020-04-03T05:32:25Z</dcterms:created>
  <dcterms:modified xsi:type="dcterms:W3CDTF">2020-04-03T06:36:51Z</dcterms:modified>
</cp:coreProperties>
</file>