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8"/>
  </p:notesMasterIdLst>
  <p:sldIdLst>
    <p:sldId id="256" r:id="rId2"/>
    <p:sldId id="306" r:id="rId3"/>
    <p:sldId id="312" r:id="rId4"/>
    <p:sldId id="319" r:id="rId5"/>
    <p:sldId id="315" r:id="rId6"/>
    <p:sldId id="313" r:id="rId7"/>
  </p:sldIdLst>
  <p:sldSz cx="12192000" cy="6858000"/>
  <p:notesSz cx="6858000" cy="9144000"/>
  <p:embeddedFontLst>
    <p:embeddedFont>
      <p:font typeface="Franklin Gothic Book" panose="020B0503020102020204" pitchFamily="34" charset="0"/>
      <p:regular r:id="rId9"/>
      <p:italic r:id="rId10"/>
    </p:embeddedFont>
    <p:embeddedFont>
      <p:font typeface="Libre Franklin" panose="020B060402020202020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erta Lanfredini" initials="RL" lastIdx="1" clrIdx="0">
    <p:extLst>
      <p:ext uri="{19B8F6BF-5375-455C-9EA6-DF929625EA0E}">
        <p15:presenceInfo xmlns:p15="http://schemas.microsoft.com/office/powerpoint/2012/main" userId="Roberta Lanfredin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1"/>
  </p:normalViewPr>
  <p:slideViewPr>
    <p:cSldViewPr snapToGrid="0" snapToObjects="1">
      <p:cViewPr varScale="1">
        <p:scale>
          <a:sx n="122" d="100"/>
          <a:sy n="122" d="100"/>
        </p:scale>
        <p:origin x="123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font" Target="fonts/font2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24923D-8533-4016-9E04-8807E542E8DA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5CE8149C-763D-4A1E-8B0A-453FB87FAA17}">
      <dgm:prSet phldrT="[Testo]"/>
      <dgm:spPr/>
      <dgm:t>
        <a:bodyPr/>
        <a:lstStyle/>
        <a:p>
          <a:r>
            <a:rPr lang="it-IT" dirty="0"/>
            <a:t>CONTENUTO</a:t>
          </a:r>
        </a:p>
      </dgm:t>
    </dgm:pt>
    <dgm:pt modelId="{DA3EC682-3163-40B8-8ACA-9964A6F9B7E6}" type="parTrans" cxnId="{B3E79105-1A5C-4D89-AFCB-222D219AB40B}">
      <dgm:prSet/>
      <dgm:spPr/>
      <dgm:t>
        <a:bodyPr/>
        <a:lstStyle/>
        <a:p>
          <a:endParaRPr lang="it-IT"/>
        </a:p>
      </dgm:t>
    </dgm:pt>
    <dgm:pt modelId="{5B93D72C-97C0-4669-A740-40A663CCD687}" type="sibTrans" cxnId="{B3E79105-1A5C-4D89-AFCB-222D219AB40B}">
      <dgm:prSet/>
      <dgm:spPr/>
      <dgm:t>
        <a:bodyPr/>
        <a:lstStyle/>
        <a:p>
          <a:endParaRPr lang="it-IT"/>
        </a:p>
      </dgm:t>
    </dgm:pt>
    <dgm:pt modelId="{F333BFC5-A0C8-4BC6-B7EF-4D5109567132}">
      <dgm:prSet phldrT="[Testo]"/>
      <dgm:spPr/>
      <dgm:t>
        <a:bodyPr/>
        <a:lstStyle/>
        <a:p>
          <a:r>
            <a:rPr lang="it-IT" dirty="0"/>
            <a:t>MODO</a:t>
          </a:r>
        </a:p>
      </dgm:t>
    </dgm:pt>
    <dgm:pt modelId="{C6C757B0-BC0E-4089-B214-E27EF6F05741}" type="parTrans" cxnId="{1BD97919-049F-4686-869D-AFD9E33B25FF}">
      <dgm:prSet/>
      <dgm:spPr/>
      <dgm:t>
        <a:bodyPr/>
        <a:lstStyle/>
        <a:p>
          <a:endParaRPr lang="it-IT"/>
        </a:p>
      </dgm:t>
    </dgm:pt>
    <dgm:pt modelId="{B3DB729F-6E86-4594-A1A8-8655AAFD7D01}" type="sibTrans" cxnId="{1BD97919-049F-4686-869D-AFD9E33B25FF}">
      <dgm:prSet/>
      <dgm:spPr/>
      <dgm:t>
        <a:bodyPr/>
        <a:lstStyle/>
        <a:p>
          <a:endParaRPr lang="it-IT"/>
        </a:p>
      </dgm:t>
    </dgm:pt>
    <dgm:pt modelId="{FBF6E14F-590C-4B82-8F41-11BD57E8903D}">
      <dgm:prSet phldrT="[Testo]"/>
      <dgm:spPr/>
      <dgm:t>
        <a:bodyPr/>
        <a:lstStyle/>
        <a:p>
          <a:r>
            <a:rPr lang="it-IT" dirty="0"/>
            <a:t>RELAZIONE</a:t>
          </a:r>
        </a:p>
      </dgm:t>
    </dgm:pt>
    <dgm:pt modelId="{0C0654B0-9404-4B41-A3E6-09924D9C4913}" type="parTrans" cxnId="{B7DF96B1-396D-4B0E-85B4-38388C8DAD4D}">
      <dgm:prSet/>
      <dgm:spPr/>
      <dgm:t>
        <a:bodyPr/>
        <a:lstStyle/>
        <a:p>
          <a:endParaRPr lang="it-IT"/>
        </a:p>
      </dgm:t>
    </dgm:pt>
    <dgm:pt modelId="{7FFD1969-A6D8-4A7A-9734-1CF0457E43A3}" type="sibTrans" cxnId="{B7DF96B1-396D-4B0E-85B4-38388C8DAD4D}">
      <dgm:prSet/>
      <dgm:spPr/>
      <dgm:t>
        <a:bodyPr/>
        <a:lstStyle/>
        <a:p>
          <a:endParaRPr lang="it-IT"/>
        </a:p>
      </dgm:t>
    </dgm:pt>
    <dgm:pt modelId="{A59C8A5E-34A6-4A0D-A527-7002E5EF0722}" type="pres">
      <dgm:prSet presAssocID="{9F24923D-8533-4016-9E04-8807E542E8DA}" presName="linear" presStyleCnt="0">
        <dgm:presLayoutVars>
          <dgm:dir/>
          <dgm:animLvl val="lvl"/>
          <dgm:resizeHandles val="exact"/>
        </dgm:presLayoutVars>
      </dgm:prSet>
      <dgm:spPr/>
    </dgm:pt>
    <dgm:pt modelId="{7296AA86-40BC-44F2-B188-A3CE7BB452DA}" type="pres">
      <dgm:prSet presAssocID="{5CE8149C-763D-4A1E-8B0A-453FB87FAA17}" presName="parentLin" presStyleCnt="0"/>
      <dgm:spPr/>
    </dgm:pt>
    <dgm:pt modelId="{F4BF4DD3-1D32-4098-881D-04ACA9829D4F}" type="pres">
      <dgm:prSet presAssocID="{5CE8149C-763D-4A1E-8B0A-453FB87FAA17}" presName="parentLeftMargin" presStyleLbl="node1" presStyleIdx="0" presStyleCnt="3"/>
      <dgm:spPr/>
    </dgm:pt>
    <dgm:pt modelId="{52CA2DC6-E031-450E-A3AA-29F226DC42A8}" type="pres">
      <dgm:prSet presAssocID="{5CE8149C-763D-4A1E-8B0A-453FB87FAA1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A066613-C319-4298-83C5-583815C3CB42}" type="pres">
      <dgm:prSet presAssocID="{5CE8149C-763D-4A1E-8B0A-453FB87FAA17}" presName="negativeSpace" presStyleCnt="0"/>
      <dgm:spPr/>
    </dgm:pt>
    <dgm:pt modelId="{9B3DD93F-91EF-4BF6-A681-FC5A186BBA00}" type="pres">
      <dgm:prSet presAssocID="{5CE8149C-763D-4A1E-8B0A-453FB87FAA17}" presName="childText" presStyleLbl="conFgAcc1" presStyleIdx="0" presStyleCnt="3">
        <dgm:presLayoutVars>
          <dgm:bulletEnabled val="1"/>
        </dgm:presLayoutVars>
      </dgm:prSet>
      <dgm:spPr/>
    </dgm:pt>
    <dgm:pt modelId="{3CC8B099-BE8F-4BDA-8366-D43C48193844}" type="pres">
      <dgm:prSet presAssocID="{5B93D72C-97C0-4669-A740-40A663CCD687}" presName="spaceBetweenRectangles" presStyleCnt="0"/>
      <dgm:spPr/>
    </dgm:pt>
    <dgm:pt modelId="{1018BE5C-1292-489E-A8B0-11FE21B9B3DD}" type="pres">
      <dgm:prSet presAssocID="{F333BFC5-A0C8-4BC6-B7EF-4D5109567132}" presName="parentLin" presStyleCnt="0"/>
      <dgm:spPr/>
    </dgm:pt>
    <dgm:pt modelId="{9C41BA5B-5F45-411B-8D94-62ACAE8CD499}" type="pres">
      <dgm:prSet presAssocID="{F333BFC5-A0C8-4BC6-B7EF-4D5109567132}" presName="parentLeftMargin" presStyleLbl="node1" presStyleIdx="0" presStyleCnt="3"/>
      <dgm:spPr/>
    </dgm:pt>
    <dgm:pt modelId="{EA838624-FFBD-483F-BDEA-AC32D473E6D2}" type="pres">
      <dgm:prSet presAssocID="{F333BFC5-A0C8-4BC6-B7EF-4D510956713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806C98D-02A8-4FC3-9577-2CE662C94581}" type="pres">
      <dgm:prSet presAssocID="{F333BFC5-A0C8-4BC6-B7EF-4D5109567132}" presName="negativeSpace" presStyleCnt="0"/>
      <dgm:spPr/>
    </dgm:pt>
    <dgm:pt modelId="{A03A77E1-E4F3-4ACE-A27C-45AE26A2354C}" type="pres">
      <dgm:prSet presAssocID="{F333BFC5-A0C8-4BC6-B7EF-4D5109567132}" presName="childText" presStyleLbl="conFgAcc1" presStyleIdx="1" presStyleCnt="3">
        <dgm:presLayoutVars>
          <dgm:bulletEnabled val="1"/>
        </dgm:presLayoutVars>
      </dgm:prSet>
      <dgm:spPr/>
    </dgm:pt>
    <dgm:pt modelId="{9875676F-A003-49C7-9F07-19E62E3291DC}" type="pres">
      <dgm:prSet presAssocID="{B3DB729F-6E86-4594-A1A8-8655AAFD7D01}" presName="spaceBetweenRectangles" presStyleCnt="0"/>
      <dgm:spPr/>
    </dgm:pt>
    <dgm:pt modelId="{1345C8B0-E8F6-4C8F-9691-1317B14CDC94}" type="pres">
      <dgm:prSet presAssocID="{FBF6E14F-590C-4B82-8F41-11BD57E8903D}" presName="parentLin" presStyleCnt="0"/>
      <dgm:spPr/>
    </dgm:pt>
    <dgm:pt modelId="{9D9219B0-2859-41E5-BA27-500B459AEBAE}" type="pres">
      <dgm:prSet presAssocID="{FBF6E14F-590C-4B82-8F41-11BD57E8903D}" presName="parentLeftMargin" presStyleLbl="node1" presStyleIdx="1" presStyleCnt="3"/>
      <dgm:spPr/>
    </dgm:pt>
    <dgm:pt modelId="{AC408753-5AE3-4215-8B8D-0D8C6E77B577}" type="pres">
      <dgm:prSet presAssocID="{FBF6E14F-590C-4B82-8F41-11BD57E8903D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9602E002-1940-48E7-8238-89DB9A23A94F}" type="pres">
      <dgm:prSet presAssocID="{FBF6E14F-590C-4B82-8F41-11BD57E8903D}" presName="negativeSpace" presStyleCnt="0"/>
      <dgm:spPr/>
    </dgm:pt>
    <dgm:pt modelId="{5CA7D91A-3580-47F9-87C7-3BA2EE4C66B8}" type="pres">
      <dgm:prSet presAssocID="{FBF6E14F-590C-4B82-8F41-11BD57E8903D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B3E79105-1A5C-4D89-AFCB-222D219AB40B}" srcId="{9F24923D-8533-4016-9E04-8807E542E8DA}" destId="{5CE8149C-763D-4A1E-8B0A-453FB87FAA17}" srcOrd="0" destOrd="0" parTransId="{DA3EC682-3163-40B8-8ACA-9964A6F9B7E6}" sibTransId="{5B93D72C-97C0-4669-A740-40A663CCD687}"/>
    <dgm:cxn modelId="{1BD97919-049F-4686-869D-AFD9E33B25FF}" srcId="{9F24923D-8533-4016-9E04-8807E542E8DA}" destId="{F333BFC5-A0C8-4BC6-B7EF-4D5109567132}" srcOrd="1" destOrd="0" parTransId="{C6C757B0-BC0E-4089-B214-E27EF6F05741}" sibTransId="{B3DB729F-6E86-4594-A1A8-8655AAFD7D01}"/>
    <dgm:cxn modelId="{0CE9726A-129E-4BB5-ABDA-2816B8D2AF1B}" type="presOf" srcId="{5CE8149C-763D-4A1E-8B0A-453FB87FAA17}" destId="{F4BF4DD3-1D32-4098-881D-04ACA9829D4F}" srcOrd="0" destOrd="0" presId="urn:microsoft.com/office/officeart/2005/8/layout/list1"/>
    <dgm:cxn modelId="{1A5DDA6B-D979-4FC5-AC06-62A4018D8524}" type="presOf" srcId="{FBF6E14F-590C-4B82-8F41-11BD57E8903D}" destId="{AC408753-5AE3-4215-8B8D-0D8C6E77B577}" srcOrd="1" destOrd="0" presId="urn:microsoft.com/office/officeart/2005/8/layout/list1"/>
    <dgm:cxn modelId="{9C85B870-2D89-44E0-A803-2296C3804BD1}" type="presOf" srcId="{F333BFC5-A0C8-4BC6-B7EF-4D5109567132}" destId="{EA838624-FFBD-483F-BDEA-AC32D473E6D2}" srcOrd="1" destOrd="0" presId="urn:microsoft.com/office/officeart/2005/8/layout/list1"/>
    <dgm:cxn modelId="{98EF2E81-8732-4419-918C-5B1A579FED14}" type="presOf" srcId="{F333BFC5-A0C8-4BC6-B7EF-4D5109567132}" destId="{9C41BA5B-5F45-411B-8D94-62ACAE8CD499}" srcOrd="0" destOrd="0" presId="urn:microsoft.com/office/officeart/2005/8/layout/list1"/>
    <dgm:cxn modelId="{9BDFE082-8EE0-4267-AF41-66AEA28EE455}" type="presOf" srcId="{FBF6E14F-590C-4B82-8F41-11BD57E8903D}" destId="{9D9219B0-2859-41E5-BA27-500B459AEBAE}" srcOrd="0" destOrd="0" presId="urn:microsoft.com/office/officeart/2005/8/layout/list1"/>
    <dgm:cxn modelId="{B7DF96B1-396D-4B0E-85B4-38388C8DAD4D}" srcId="{9F24923D-8533-4016-9E04-8807E542E8DA}" destId="{FBF6E14F-590C-4B82-8F41-11BD57E8903D}" srcOrd="2" destOrd="0" parTransId="{0C0654B0-9404-4B41-A3E6-09924D9C4913}" sibTransId="{7FFD1969-A6D8-4A7A-9734-1CF0457E43A3}"/>
    <dgm:cxn modelId="{4AF51EB8-269B-4CD7-BA2F-7297FCAE3EC6}" type="presOf" srcId="{9F24923D-8533-4016-9E04-8807E542E8DA}" destId="{A59C8A5E-34A6-4A0D-A527-7002E5EF0722}" srcOrd="0" destOrd="0" presId="urn:microsoft.com/office/officeart/2005/8/layout/list1"/>
    <dgm:cxn modelId="{B48239F8-BD0E-44E6-A665-869825E1D706}" type="presOf" srcId="{5CE8149C-763D-4A1E-8B0A-453FB87FAA17}" destId="{52CA2DC6-E031-450E-A3AA-29F226DC42A8}" srcOrd="1" destOrd="0" presId="urn:microsoft.com/office/officeart/2005/8/layout/list1"/>
    <dgm:cxn modelId="{4F8ED2EC-5C26-4835-A451-E83DD2B32AB6}" type="presParOf" srcId="{A59C8A5E-34A6-4A0D-A527-7002E5EF0722}" destId="{7296AA86-40BC-44F2-B188-A3CE7BB452DA}" srcOrd="0" destOrd="0" presId="urn:microsoft.com/office/officeart/2005/8/layout/list1"/>
    <dgm:cxn modelId="{79D98C54-9319-4B55-9530-A30C0B977682}" type="presParOf" srcId="{7296AA86-40BC-44F2-B188-A3CE7BB452DA}" destId="{F4BF4DD3-1D32-4098-881D-04ACA9829D4F}" srcOrd="0" destOrd="0" presId="urn:microsoft.com/office/officeart/2005/8/layout/list1"/>
    <dgm:cxn modelId="{6EB91F3F-2F41-4856-A09E-1FCA9AD1E5E2}" type="presParOf" srcId="{7296AA86-40BC-44F2-B188-A3CE7BB452DA}" destId="{52CA2DC6-E031-450E-A3AA-29F226DC42A8}" srcOrd="1" destOrd="0" presId="urn:microsoft.com/office/officeart/2005/8/layout/list1"/>
    <dgm:cxn modelId="{EE5197D5-837F-465D-B074-068313E4D5A0}" type="presParOf" srcId="{A59C8A5E-34A6-4A0D-A527-7002E5EF0722}" destId="{3A066613-C319-4298-83C5-583815C3CB42}" srcOrd="1" destOrd="0" presId="urn:microsoft.com/office/officeart/2005/8/layout/list1"/>
    <dgm:cxn modelId="{5C6EC8A9-84FD-48A8-A19C-4B505C00C247}" type="presParOf" srcId="{A59C8A5E-34A6-4A0D-A527-7002E5EF0722}" destId="{9B3DD93F-91EF-4BF6-A681-FC5A186BBA00}" srcOrd="2" destOrd="0" presId="urn:microsoft.com/office/officeart/2005/8/layout/list1"/>
    <dgm:cxn modelId="{91539A71-BDFA-4F29-A410-FD989128332C}" type="presParOf" srcId="{A59C8A5E-34A6-4A0D-A527-7002E5EF0722}" destId="{3CC8B099-BE8F-4BDA-8366-D43C48193844}" srcOrd="3" destOrd="0" presId="urn:microsoft.com/office/officeart/2005/8/layout/list1"/>
    <dgm:cxn modelId="{73F06263-A351-4385-A73C-F6C56663D2B8}" type="presParOf" srcId="{A59C8A5E-34A6-4A0D-A527-7002E5EF0722}" destId="{1018BE5C-1292-489E-A8B0-11FE21B9B3DD}" srcOrd="4" destOrd="0" presId="urn:microsoft.com/office/officeart/2005/8/layout/list1"/>
    <dgm:cxn modelId="{83F2F459-9783-4E40-983F-A05FC4428D86}" type="presParOf" srcId="{1018BE5C-1292-489E-A8B0-11FE21B9B3DD}" destId="{9C41BA5B-5F45-411B-8D94-62ACAE8CD499}" srcOrd="0" destOrd="0" presId="urn:microsoft.com/office/officeart/2005/8/layout/list1"/>
    <dgm:cxn modelId="{77A847AB-205C-4A09-A54C-5075497E57AA}" type="presParOf" srcId="{1018BE5C-1292-489E-A8B0-11FE21B9B3DD}" destId="{EA838624-FFBD-483F-BDEA-AC32D473E6D2}" srcOrd="1" destOrd="0" presId="urn:microsoft.com/office/officeart/2005/8/layout/list1"/>
    <dgm:cxn modelId="{86F42451-F631-4C02-8429-70928C229197}" type="presParOf" srcId="{A59C8A5E-34A6-4A0D-A527-7002E5EF0722}" destId="{9806C98D-02A8-4FC3-9577-2CE662C94581}" srcOrd="5" destOrd="0" presId="urn:microsoft.com/office/officeart/2005/8/layout/list1"/>
    <dgm:cxn modelId="{EEA6CF67-A444-48C5-BF3A-32BC692A002B}" type="presParOf" srcId="{A59C8A5E-34A6-4A0D-A527-7002E5EF0722}" destId="{A03A77E1-E4F3-4ACE-A27C-45AE26A2354C}" srcOrd="6" destOrd="0" presId="urn:microsoft.com/office/officeart/2005/8/layout/list1"/>
    <dgm:cxn modelId="{672702C8-9A82-4A9F-B85B-E25D00E5DB83}" type="presParOf" srcId="{A59C8A5E-34A6-4A0D-A527-7002E5EF0722}" destId="{9875676F-A003-49C7-9F07-19E62E3291DC}" srcOrd="7" destOrd="0" presId="urn:microsoft.com/office/officeart/2005/8/layout/list1"/>
    <dgm:cxn modelId="{A05579C6-915D-4BAB-8F91-D49FE3C9B015}" type="presParOf" srcId="{A59C8A5E-34A6-4A0D-A527-7002E5EF0722}" destId="{1345C8B0-E8F6-4C8F-9691-1317B14CDC94}" srcOrd="8" destOrd="0" presId="urn:microsoft.com/office/officeart/2005/8/layout/list1"/>
    <dgm:cxn modelId="{AF99F983-EB3C-4737-81C4-96A11992AFDD}" type="presParOf" srcId="{1345C8B0-E8F6-4C8F-9691-1317B14CDC94}" destId="{9D9219B0-2859-41E5-BA27-500B459AEBAE}" srcOrd="0" destOrd="0" presId="urn:microsoft.com/office/officeart/2005/8/layout/list1"/>
    <dgm:cxn modelId="{D67093F8-E18F-4FAF-9F0F-BEB10DA4F9D2}" type="presParOf" srcId="{1345C8B0-E8F6-4C8F-9691-1317B14CDC94}" destId="{AC408753-5AE3-4215-8B8D-0D8C6E77B577}" srcOrd="1" destOrd="0" presId="urn:microsoft.com/office/officeart/2005/8/layout/list1"/>
    <dgm:cxn modelId="{161D16F3-31E7-4B29-97D8-B92146577730}" type="presParOf" srcId="{A59C8A5E-34A6-4A0D-A527-7002E5EF0722}" destId="{9602E002-1940-48E7-8238-89DB9A23A94F}" srcOrd="9" destOrd="0" presId="urn:microsoft.com/office/officeart/2005/8/layout/list1"/>
    <dgm:cxn modelId="{F1A3E8A2-F27E-4094-AFDB-CBB0D3622E2F}" type="presParOf" srcId="{A59C8A5E-34A6-4A0D-A527-7002E5EF0722}" destId="{5CA7D91A-3580-47F9-87C7-3BA2EE4C66B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3DD93F-91EF-4BF6-A681-FC5A186BBA00}">
      <dsp:nvSpPr>
        <dsp:cNvPr id="0" name=""/>
        <dsp:cNvSpPr/>
      </dsp:nvSpPr>
      <dsp:spPr>
        <a:xfrm>
          <a:off x="0" y="425039"/>
          <a:ext cx="9946056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CA2DC6-E031-450E-A3AA-29F226DC42A8}">
      <dsp:nvSpPr>
        <dsp:cNvPr id="0" name=""/>
        <dsp:cNvSpPr/>
      </dsp:nvSpPr>
      <dsp:spPr>
        <a:xfrm>
          <a:off x="497302" y="26519"/>
          <a:ext cx="6962239" cy="7970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156" tIns="0" rIns="263156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CONTENUTO</a:t>
          </a:r>
        </a:p>
      </dsp:txBody>
      <dsp:txXfrm>
        <a:off x="536210" y="65427"/>
        <a:ext cx="6884423" cy="719224"/>
      </dsp:txXfrm>
    </dsp:sp>
    <dsp:sp modelId="{A03A77E1-E4F3-4ACE-A27C-45AE26A2354C}">
      <dsp:nvSpPr>
        <dsp:cNvPr id="0" name=""/>
        <dsp:cNvSpPr/>
      </dsp:nvSpPr>
      <dsp:spPr>
        <a:xfrm>
          <a:off x="0" y="1649759"/>
          <a:ext cx="9946056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4416178"/>
              <a:satOff val="14379"/>
              <a:lumOff val="50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838624-FFBD-483F-BDEA-AC32D473E6D2}">
      <dsp:nvSpPr>
        <dsp:cNvPr id="0" name=""/>
        <dsp:cNvSpPr/>
      </dsp:nvSpPr>
      <dsp:spPr>
        <a:xfrm>
          <a:off x="497302" y="1251239"/>
          <a:ext cx="6962239" cy="797040"/>
        </a:xfrm>
        <a:prstGeom prst="roundRect">
          <a:avLst/>
        </a:prstGeom>
        <a:solidFill>
          <a:schemeClr val="accent5">
            <a:hueOff val="4416178"/>
            <a:satOff val="14379"/>
            <a:lumOff val="500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156" tIns="0" rIns="263156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MODO</a:t>
          </a:r>
        </a:p>
      </dsp:txBody>
      <dsp:txXfrm>
        <a:off x="536210" y="1290147"/>
        <a:ext cx="6884423" cy="719224"/>
      </dsp:txXfrm>
    </dsp:sp>
    <dsp:sp modelId="{5CA7D91A-3580-47F9-87C7-3BA2EE4C66B8}">
      <dsp:nvSpPr>
        <dsp:cNvPr id="0" name=""/>
        <dsp:cNvSpPr/>
      </dsp:nvSpPr>
      <dsp:spPr>
        <a:xfrm>
          <a:off x="0" y="2874480"/>
          <a:ext cx="9946056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8832355"/>
              <a:satOff val="28758"/>
              <a:lumOff val="100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408753-5AE3-4215-8B8D-0D8C6E77B577}">
      <dsp:nvSpPr>
        <dsp:cNvPr id="0" name=""/>
        <dsp:cNvSpPr/>
      </dsp:nvSpPr>
      <dsp:spPr>
        <a:xfrm>
          <a:off x="497302" y="2475960"/>
          <a:ext cx="6962239" cy="797040"/>
        </a:xfrm>
        <a:prstGeom prst="roundRect">
          <a:avLst/>
        </a:prstGeom>
        <a:solidFill>
          <a:schemeClr val="accent5">
            <a:hueOff val="8832355"/>
            <a:satOff val="28758"/>
            <a:lumOff val="1000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3156" tIns="0" rIns="263156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RELAZIONE</a:t>
          </a:r>
        </a:p>
      </dsp:txBody>
      <dsp:txXfrm>
        <a:off x="536210" y="2514868"/>
        <a:ext cx="6884423" cy="7192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73a1438ca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73a1438ca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/>
              <a:t>La comunicazione si appoggia su una rappresentazione ma non può essere confusa con essa.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18900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93254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228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532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791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229242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677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806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997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296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15738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27722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58416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34104" y="5510345"/>
            <a:ext cx="3511900" cy="141470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3"/>
          <p:cNvSpPr txBox="1">
            <a:spLocks noGrp="1"/>
          </p:cNvSpPr>
          <p:nvPr>
            <p:ph type="ctrTitle"/>
          </p:nvPr>
        </p:nvSpPr>
        <p:spPr>
          <a:xfrm>
            <a:off x="6994675" y="573950"/>
            <a:ext cx="3978000" cy="11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Libre Franklin"/>
              <a:buNone/>
            </a:pPr>
            <a:r>
              <a:rPr lang="en-US" sz="1800" dirty="0"/>
              <a:t> </a:t>
            </a:r>
            <a:endParaRPr sz="1800" dirty="0"/>
          </a:p>
        </p:txBody>
      </p:sp>
      <p:sp>
        <p:nvSpPr>
          <p:cNvPr id="94" name="Google Shape;94;p13"/>
          <p:cNvSpPr txBox="1">
            <a:spLocks noGrp="1"/>
          </p:cNvSpPr>
          <p:nvPr>
            <p:ph type="subTitle" idx="1"/>
          </p:nvPr>
        </p:nvSpPr>
        <p:spPr>
          <a:xfrm>
            <a:off x="1192350" y="2171700"/>
            <a:ext cx="9807300" cy="345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None/>
            </a:pPr>
            <a:r>
              <a:rPr lang="it-IT" sz="5600" dirty="0"/>
              <a:t>FILOSOFIA DELLA DIDATTICA</a:t>
            </a:r>
          </a:p>
          <a:p>
            <a:pPr marL="0" lvl="0" indent="0" algn="ctr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None/>
            </a:pPr>
            <a:r>
              <a:rPr lang="it-IT" sz="5600" dirty="0" err="1"/>
              <a:t>a.a</a:t>
            </a:r>
            <a:r>
              <a:rPr lang="it-IT" sz="5600" dirty="0"/>
              <a:t>. 2019-20</a:t>
            </a:r>
            <a:endParaRPr sz="5600" dirty="0"/>
          </a:p>
          <a:p>
            <a:pPr marL="0" lvl="0" indent="0" algn="r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None/>
            </a:pPr>
            <a:endParaRPr sz="1800" dirty="0"/>
          </a:p>
          <a:p>
            <a:pPr marL="0" lvl="0" indent="0" algn="r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None/>
            </a:pPr>
            <a:endParaRPr sz="1800" dirty="0"/>
          </a:p>
          <a:p>
            <a:pPr marL="0" lvl="0" indent="0" algn="r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None/>
            </a:pPr>
            <a:r>
              <a:rPr lang="it-IT" sz="1800" dirty="0"/>
              <a:t> </a:t>
            </a:r>
            <a:endParaRPr sz="1800" dirty="0"/>
          </a:p>
          <a:p>
            <a:pPr marL="0" lvl="0" indent="0" algn="ctr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None/>
            </a:pPr>
            <a:endParaRPr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1665A6-74DB-4F44-A6EF-F01205E871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0241EAB9-68D4-47B3-A8DD-83C6FB48C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85800"/>
            <a:ext cx="10905066" cy="1485900"/>
          </a:xfrm>
          <a:noFill/>
        </p:spPr>
        <p:txBody>
          <a:bodyPr>
            <a:normAutofit/>
          </a:bodyPr>
          <a:lstStyle/>
          <a:p>
            <a:pPr algn="ctr"/>
            <a:r>
              <a:rPr lang="it-IT" dirty="0"/>
              <a:t>COMUNICAZIONE</a:t>
            </a:r>
            <a:endParaRPr lang="it-IT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3EB6D15D-B61D-4B5C-A696-75334AC627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3175050"/>
              </p:ext>
            </p:extLst>
          </p:nvPr>
        </p:nvGraphicFramePr>
        <p:xfrm>
          <a:off x="1122972" y="2286000"/>
          <a:ext cx="9946056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4430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Group 114">
            <a:extLst>
              <a:ext uri="{FF2B5EF4-FFF2-40B4-BE49-F238E27FC236}">
                <a16:creationId xmlns:a16="http://schemas.microsoft.com/office/drawing/2014/main" id="{8C89EA62-F38E-4285-A105-C5E1BD3600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6" name="Freeform 6">
              <a:extLst>
                <a:ext uri="{FF2B5EF4-FFF2-40B4-BE49-F238E27FC236}">
                  <a16:creationId xmlns:a16="http://schemas.microsoft.com/office/drawing/2014/main" id="{2CF6E46A-CCCD-4728-B011-E147B23629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17" name="Freeform 6">
              <a:extLst>
                <a:ext uri="{FF2B5EF4-FFF2-40B4-BE49-F238E27FC236}">
                  <a16:creationId xmlns:a16="http://schemas.microsoft.com/office/drawing/2014/main" id="{2E2C684B-30C9-4689-A529-EBF1B8ADB2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 useBgFill="1">
        <p:nvSpPr>
          <p:cNvPr id="119" name="Rectangle 118">
            <a:extLst>
              <a:ext uri="{FF2B5EF4-FFF2-40B4-BE49-F238E27FC236}">
                <a16:creationId xmlns:a16="http://schemas.microsoft.com/office/drawing/2014/main" id="{9ECB0E0D-AC1B-4E83-84EA-237BFA2063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D6DCB3B1-E1A7-4510-831B-77C8EFF566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22" name="Freeform 6">
              <a:extLst>
                <a:ext uri="{FF2B5EF4-FFF2-40B4-BE49-F238E27FC236}">
                  <a16:creationId xmlns:a16="http://schemas.microsoft.com/office/drawing/2014/main" id="{10132A3B-10CF-4EEB-BA1F-A63D2ED61D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23" name="Freeform 6">
              <a:extLst>
                <a:ext uri="{FF2B5EF4-FFF2-40B4-BE49-F238E27FC236}">
                  <a16:creationId xmlns:a16="http://schemas.microsoft.com/office/drawing/2014/main" id="{014E52ED-3C51-46E6-BE4B-14FFAB2C3D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109" name="Google Shape;109;p15"/>
          <p:cNvSpPr txBox="1">
            <a:spLocks noGrp="1"/>
          </p:cNvSpPr>
          <p:nvPr>
            <p:ph type="title"/>
          </p:nvPr>
        </p:nvSpPr>
        <p:spPr>
          <a:xfrm>
            <a:off x="1478521" y="1480930"/>
            <a:ext cx="5751537" cy="3848521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 algn="r">
              <a:spcAft>
                <a:spcPts val="0"/>
              </a:spcAft>
            </a:pPr>
            <a:r>
              <a:rPr lang="en-US" sz="5600" cap="all"/>
              <a:t>COMUNICARE NON È RAPPRESENTARE</a:t>
            </a:r>
          </a:p>
        </p:txBody>
      </p:sp>
      <p:sp>
        <p:nvSpPr>
          <p:cNvPr id="110" name="Google Shape;110;p15"/>
          <p:cNvSpPr txBox="1">
            <a:spLocks noGrp="1"/>
          </p:cNvSpPr>
          <p:nvPr>
            <p:ph idx="1"/>
          </p:nvPr>
        </p:nvSpPr>
        <p:spPr>
          <a:xfrm>
            <a:off x="8119870" y="1480929"/>
            <a:ext cx="2593610" cy="3848522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>
              <a:lnSpc>
                <a:spcPct val="112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300" dirty="0"/>
              <a:t> RELAZIONE</a:t>
            </a:r>
          </a:p>
        </p:txBody>
      </p: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6116DDC6-8F07-46CC-8751-E5C9346B2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74964" y="2388358"/>
            <a:ext cx="0" cy="1856096"/>
          </a:xfrm>
          <a:prstGeom prst="line">
            <a:avLst/>
          </a:prstGeom>
          <a:ln w="254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9170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F54E86-140B-4DAC-982F-753E77562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 STRUTTURA DELLA COMUNICAZIONE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2019A53-6A4E-4E93-9568-EB9DABE9E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SINTASSI: CONFIGURAZIONE DELLE PAROLE, TRASMISSIONE DELL’INFORMAZIONE (CODIFICAZIONE, CANALI, RUMORE, RIDONDANZA)</a:t>
            </a:r>
          </a:p>
          <a:p>
            <a:endParaRPr lang="it-IT" dirty="0"/>
          </a:p>
          <a:p>
            <a:r>
              <a:rPr lang="it-IT" dirty="0"/>
              <a:t>SEMANTICA: SIGNIFICATO</a:t>
            </a:r>
          </a:p>
          <a:p>
            <a:endParaRPr lang="it-IT" dirty="0"/>
          </a:p>
          <a:p>
            <a:r>
              <a:rPr lang="it-IT" dirty="0"/>
              <a:t>PRAGMATICA: EFFETTI DELLA COMUNICAZIONE SUL COMPORTAMENTO </a:t>
            </a:r>
          </a:p>
        </p:txBody>
      </p:sp>
    </p:spTree>
    <p:extLst>
      <p:ext uri="{BB962C8B-B14F-4D97-AF65-F5344CB8AC3E}">
        <p14:creationId xmlns:p14="http://schemas.microsoft.com/office/powerpoint/2010/main" val="1742495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1C25B4-BA35-40D8-B4BD-90907EACF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PRAGMATICA DELLA COMUNICAZIONE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4975B2-35EE-4315-A4E1-45C8BEE5B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Comunicazione come comportamento</a:t>
            </a:r>
          </a:p>
          <a:p>
            <a:r>
              <a:rPr lang="it-IT" dirty="0"/>
              <a:t>Indipendenza della comunicazione dalle motivazioni o dalle intenzioni dei comunicanti</a:t>
            </a:r>
          </a:p>
          <a:p>
            <a:r>
              <a:rPr lang="it-IT" dirty="0"/>
              <a:t>Rilevanza del contesto e interazione individuo-ambiente</a:t>
            </a:r>
          </a:p>
          <a:p>
            <a:r>
              <a:rPr lang="it-IT" dirty="0"/>
              <a:t>Analogia fra relazione e funzione </a:t>
            </a:r>
          </a:p>
          <a:p>
            <a:r>
              <a:rPr lang="it-IT" dirty="0"/>
              <a:t>Fenomeno della retroazione come fenomeno che non consente di compiere l’analisi nei termini di un rigoroso determinismo lineare.</a:t>
            </a:r>
          </a:p>
          <a:p>
            <a:r>
              <a:rPr lang="it-IT" dirty="0"/>
              <a:t>Fenomeno della ridondanza</a:t>
            </a:r>
          </a:p>
          <a:p>
            <a:r>
              <a:rPr lang="it-IT" dirty="0"/>
              <a:t>Circolarità 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dirty="0"/>
              <a:t>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77031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CED192-8F89-4D42-B9C2-C9D2538C7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GLI ASSIOMI DELLA COMUNICAZIONE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539FEC8-EEDE-43FF-B520-82FE174FA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2598" y="2286000"/>
            <a:ext cx="9601200" cy="3581400"/>
          </a:xfrm>
        </p:spPr>
        <p:txBody>
          <a:bodyPr>
            <a:normAutofit lnSpcReduction="10000"/>
          </a:bodyPr>
          <a:lstStyle/>
          <a:p>
            <a:r>
              <a:rPr lang="it-IT" dirty="0"/>
              <a:t>1. NON SI PUÒ NON COMUNICARE</a:t>
            </a:r>
          </a:p>
          <a:p>
            <a:r>
              <a:rPr lang="it-IT" dirty="0"/>
              <a:t>Non esiste qualcosa che sia un non comportamento.  Anche il silenzio, il ritrarsi, l’immobilità (silenzio posturale) e ogni forma di diniego sono essi stessi comunicazione. </a:t>
            </a:r>
          </a:p>
          <a:p>
            <a:r>
              <a:rPr lang="it-IT" dirty="0"/>
              <a:t>2. UNA COMUNICAZIONE NON TRASMETTE SOLO INFORMAZIONE MA IMPONE UN COMPORTAMENTO (</a:t>
            </a:r>
            <a:r>
              <a:rPr lang="it-IT" i="1" dirty="0"/>
              <a:t>report</a:t>
            </a:r>
            <a:r>
              <a:rPr lang="it-IT" dirty="0"/>
              <a:t> e </a:t>
            </a:r>
            <a:r>
              <a:rPr lang="it-IT" i="1" dirty="0" err="1"/>
              <a:t>command</a:t>
            </a:r>
            <a:r>
              <a:rPr lang="it-IT" i="1" dirty="0"/>
              <a:t>;  dati e istruzioni, informazioni e informazioni sulle informazioni; comunicazione e meta-comunicazione</a:t>
            </a:r>
            <a:r>
              <a:rPr lang="it-IT" dirty="0"/>
              <a:t>)</a:t>
            </a:r>
          </a:p>
          <a:p>
            <a:r>
              <a:rPr lang="it-IT" dirty="0"/>
              <a:t>«Ogni comunicazione ha un aspetto di contenuto e un aspetto di relazione di modo che il secondo classifica il primo ed è quindi meta-comunicazione» (p.46)</a:t>
            </a:r>
          </a:p>
          <a:p>
            <a:r>
              <a:rPr lang="it-IT" dirty="0"/>
              <a:t> LA COMUNICAZIONE È TANTO PIÙ </a:t>
            </a:r>
            <a:r>
              <a:rPr lang="it-IT" i="1" dirty="0"/>
              <a:t>SANA </a:t>
            </a:r>
            <a:r>
              <a:rPr lang="it-IT" dirty="0"/>
              <a:t>QUANTO PIÙ LA RELAZIONE RIMANE SULLO SFONDO</a:t>
            </a:r>
          </a:p>
        </p:txBody>
      </p:sp>
    </p:spTree>
    <p:extLst>
      <p:ext uri="{BB962C8B-B14F-4D97-AF65-F5344CB8AC3E}">
        <p14:creationId xmlns:p14="http://schemas.microsoft.com/office/powerpoint/2010/main" val="2813225959"/>
      </p:ext>
    </p:extLst>
  </p:cSld>
  <p:clrMapOvr>
    <a:masterClrMapping/>
  </p:clrMapOvr>
</p:sld>
</file>

<file path=ppt/theme/theme1.xml><?xml version="1.0" encoding="utf-8"?>
<a:theme xmlns:a="http://schemas.openxmlformats.org/drawingml/2006/main" name="Ritaglio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1397</TotalTime>
  <Words>235</Words>
  <Application>Microsoft Office PowerPoint</Application>
  <PresentationFormat>Widescreen</PresentationFormat>
  <Paragraphs>35</Paragraphs>
  <Slides>6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Franklin Gothic Book</vt:lpstr>
      <vt:lpstr>Libre Franklin</vt:lpstr>
      <vt:lpstr>Arial</vt:lpstr>
      <vt:lpstr>Ritaglio</vt:lpstr>
      <vt:lpstr> </vt:lpstr>
      <vt:lpstr>COMUNICAZIONE</vt:lpstr>
      <vt:lpstr>COMUNICARE NON È RAPPRESENTARE</vt:lpstr>
      <vt:lpstr> STRUTTURA DELLA COMUNICAZIONE </vt:lpstr>
      <vt:lpstr>PRAGMATICA DELLA COMUNICAZIONE </vt:lpstr>
      <vt:lpstr>GLI ASSIOMI DELLA COMUNICAZIONE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Roberta Lanfredini</dc:creator>
  <cp:lastModifiedBy>Roberta Lanfredini</cp:lastModifiedBy>
  <cp:revision>38</cp:revision>
  <dcterms:created xsi:type="dcterms:W3CDTF">2020-04-22T12:27:48Z</dcterms:created>
  <dcterms:modified xsi:type="dcterms:W3CDTF">2020-04-28T15:22:46Z</dcterms:modified>
</cp:coreProperties>
</file>