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7" autoAdjust="0"/>
    <p:restoredTop sz="86380" autoAdjust="0"/>
  </p:normalViewPr>
  <p:slideViewPr>
    <p:cSldViewPr>
      <p:cViewPr varScale="1">
        <p:scale>
          <a:sx n="59" d="100"/>
          <a:sy n="59" d="100"/>
        </p:scale>
        <p:origin x="-8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432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6C50B-FE26-4B57-B312-7ACD004B57F0}" type="datetimeFigureOut">
              <a:rPr lang="it-IT" smtClean="0"/>
              <a:t>30/09/2019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F6320-45D0-48EF-B3C5-FA33C26705F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iotecaginobianco.it/?e=flip&amp;id=37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MENTALITA’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Lo studio storico della </a:t>
            </a:r>
            <a:r>
              <a:rPr lang="it-IT" b="1" dirty="0" smtClean="0"/>
              <a:t>mentalità</a:t>
            </a:r>
            <a:r>
              <a:rPr lang="it-IT" dirty="0" smtClean="0"/>
              <a:t> è stato introdotto dalla storiografia medievale – e dallo storico </a:t>
            </a:r>
            <a:r>
              <a:rPr lang="it-IT" dirty="0" err="1" smtClean="0"/>
              <a:t>Lucien</a:t>
            </a:r>
            <a:r>
              <a:rPr lang="it-IT" dirty="0" smtClean="0"/>
              <a:t> </a:t>
            </a:r>
            <a:r>
              <a:rPr lang="it-IT" dirty="0" err="1" smtClean="0"/>
              <a:t>Febvre</a:t>
            </a:r>
            <a:r>
              <a:rPr lang="it-IT" dirty="0" smtClean="0"/>
              <a:t> (1878-1956).</a:t>
            </a:r>
          </a:p>
          <a:p>
            <a:pPr>
              <a:buNone/>
            </a:pPr>
            <a:r>
              <a:rPr lang="it-IT" dirty="0" smtClean="0"/>
              <a:t>Di cosa si occupa?</a:t>
            </a:r>
          </a:p>
          <a:p>
            <a:pPr>
              <a:buNone/>
            </a:pPr>
            <a:r>
              <a:rPr lang="it-IT" dirty="0" smtClean="0"/>
              <a:t>Di studiare come gli uomini di una determinata epoca (Il Medioevo, ma anche il fascismo) si relazionavano con il corpo, lo spazio, la società, il genere.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contenuto 5" descr="static_3057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7290" y="1428736"/>
            <a:ext cx="6257925" cy="41148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endParaRPr lang="it-IT" sz="4000" dirty="0" smtClean="0"/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r>
              <a:rPr lang="it-IT" sz="4000" dirty="0" smtClean="0"/>
              <a:t>E’ un campo di studi che deve molto all’antropologia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28574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8) CHI E PERCHE’ HA CONSERVATO IL DOCUMENTO?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Cominciamo a </a:t>
            </a:r>
            <a:r>
              <a:rPr lang="it-IT" dirty="0" err="1" smtClean="0"/>
              <a:t>contestualizzare…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Il 1968 </a:t>
            </a:r>
          </a:p>
          <a:p>
            <a:r>
              <a:rPr lang="it-IT" sz="2800" dirty="0" smtClean="0"/>
              <a:t>E’ la fase della “congiuntura”</a:t>
            </a:r>
          </a:p>
          <a:p>
            <a:r>
              <a:rPr lang="it-IT" sz="2800" dirty="0" smtClean="0"/>
              <a:t>La società del benessere</a:t>
            </a:r>
          </a:p>
          <a:p>
            <a:r>
              <a:rPr lang="it-IT" sz="2800" dirty="0" smtClean="0"/>
              <a:t>L’adolescente come individuo consumatore</a:t>
            </a:r>
          </a:p>
          <a:p>
            <a:r>
              <a:rPr lang="it-IT" sz="2800" dirty="0" smtClean="0"/>
              <a:t>Autoritarismo familiare e sociale ancorato a un tipo di società pre-industriale</a:t>
            </a:r>
          </a:p>
          <a:p>
            <a:r>
              <a:rPr lang="it-IT" sz="2800" dirty="0" smtClean="0"/>
              <a:t>Discrasia tra desiderio di autonomia personale e strutture sociali</a:t>
            </a:r>
          </a:p>
          <a:p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Istituti </a:t>
            </a:r>
            <a:r>
              <a:rPr lang="it-IT" dirty="0" smtClean="0"/>
              <a:t>tecnici, istituti professionali </a:t>
            </a:r>
            <a:r>
              <a:rPr lang="it-IT" dirty="0" smtClean="0"/>
              <a:t>e </a:t>
            </a:r>
            <a:r>
              <a:rPr lang="it-IT" dirty="0" smtClean="0"/>
              <a:t>sottoccupazione</a:t>
            </a:r>
          </a:p>
          <a:p>
            <a:r>
              <a:rPr lang="it-IT" dirty="0" smtClean="0"/>
              <a:t>Istanze marxiste e maoiste</a:t>
            </a:r>
          </a:p>
          <a:p>
            <a:r>
              <a:rPr lang="it-IT" dirty="0" smtClean="0"/>
              <a:t>Istanze individualiste: il “Soggetto” contro gli obblighi della società del benessere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sz="4000" dirty="0" smtClean="0"/>
              <a:t>ANALIZZIAMO UN DOCUMENTO </a:t>
            </a:r>
          </a:p>
          <a:p>
            <a:pPr>
              <a:buNone/>
            </a:pPr>
            <a:r>
              <a:rPr lang="it-IT" sz="4000" dirty="0" smtClean="0"/>
              <a:t>MARIA TERESA TORRE ROSSI, CONTRO LA SCUOLA </a:t>
            </a:r>
            <a:r>
              <a:rPr lang="it-IT" sz="4000" dirty="0" err="1" smtClean="0"/>
              <a:t>DI</a:t>
            </a:r>
            <a:r>
              <a:rPr lang="it-IT" sz="4000" dirty="0" smtClean="0"/>
              <a:t> CLASSE, INTRODUZIONE</a:t>
            </a:r>
            <a:endParaRPr lang="it-IT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“QUADERNI PIACENTINI”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Pubblicati tra il 1962 e il 1984</a:t>
            </a:r>
          </a:p>
          <a:p>
            <a:pPr>
              <a:buNone/>
            </a:pPr>
            <a:r>
              <a:rPr lang="it-IT" dirty="0" smtClean="0"/>
              <a:t>Diretta ai giovani di sinistra (PSI, PCI)</a:t>
            </a:r>
          </a:p>
          <a:p>
            <a:pPr>
              <a:buNone/>
            </a:pPr>
            <a:r>
              <a:rPr lang="it-IT" dirty="0" smtClean="0"/>
              <a:t>Cadenza: bimestrale</a:t>
            </a:r>
          </a:p>
          <a:p>
            <a:pPr>
              <a:buNone/>
            </a:pPr>
            <a:r>
              <a:rPr lang="it-IT" dirty="0" smtClean="0"/>
              <a:t>Direttore: Piergiorgio Bellocchio</a:t>
            </a:r>
          </a:p>
          <a:p>
            <a:pPr>
              <a:buNone/>
            </a:pPr>
            <a:r>
              <a:rPr lang="it-IT" dirty="0" smtClean="0"/>
              <a:t>Argomento: cultura, attualità.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2"/>
              </a:rPr>
              <a:t>http://www.bibliotecaginobianco.it/?e=flip&amp;id=37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SUDDIVISIONE DEL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Gruppo 1 QP n. 33, </a:t>
            </a:r>
            <a:r>
              <a:rPr lang="it-IT" dirty="0" err="1" smtClean="0"/>
              <a:t>Facchinetti</a:t>
            </a:r>
            <a:r>
              <a:rPr lang="it-IT" dirty="0" smtClean="0"/>
              <a:t> Elio, </a:t>
            </a:r>
            <a:r>
              <a:rPr lang="it-IT" dirty="0" smtClean="0"/>
              <a:t>I</a:t>
            </a:r>
            <a:r>
              <a:rPr lang="it-IT" dirty="0" smtClean="0"/>
              <a:t>l </a:t>
            </a:r>
            <a:r>
              <a:rPr lang="it-IT" dirty="0" smtClean="0"/>
              <a:t>desiderio dissidente</a:t>
            </a:r>
          </a:p>
          <a:p>
            <a:r>
              <a:rPr lang="it-IT" dirty="0" smtClean="0"/>
              <a:t>Gruppo 2 QP n. 33, Stame Nicoletta, Nuovo tipo di militante</a:t>
            </a:r>
          </a:p>
          <a:p>
            <a:r>
              <a:rPr lang="it-IT" dirty="0" smtClean="0"/>
              <a:t>Gruppo 3, QP n. 34, Fortini Franco, Il dissenso e l’autorità</a:t>
            </a:r>
          </a:p>
          <a:p>
            <a:r>
              <a:rPr lang="it-IT" dirty="0" smtClean="0"/>
              <a:t>Gruppo </a:t>
            </a:r>
            <a:r>
              <a:rPr lang="it-IT" dirty="0" smtClean="0"/>
              <a:t>4,  </a:t>
            </a:r>
            <a:r>
              <a:rPr lang="it-IT" dirty="0" smtClean="0"/>
              <a:t>QP n. 37, Gabella Giorgio, Nuova didattica all’università</a:t>
            </a:r>
          </a:p>
          <a:p>
            <a:r>
              <a:rPr lang="it-IT" dirty="0" smtClean="0"/>
              <a:t>Gruppo </a:t>
            </a:r>
            <a:r>
              <a:rPr lang="it-IT" dirty="0" smtClean="0"/>
              <a:t>5, </a:t>
            </a:r>
            <a:r>
              <a:rPr lang="it-IT" dirty="0" smtClean="0"/>
              <a:t>QP n. 37, Cavallo Franco, Lotta contro gli ospedali psichiatrici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r>
              <a:rPr lang="it-IT" sz="5400" dirty="0" smtClean="0"/>
              <a:t>COME ANALIZZARE UNA FONTE PRIMARIA</a:t>
            </a:r>
            <a:endParaRPr lang="it-IT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/>
          </a:bodyPr>
          <a:lstStyle/>
          <a:p>
            <a:r>
              <a:rPr lang="it-IT" sz="3000" dirty="0" smtClean="0"/>
              <a:t>N. </a:t>
            </a:r>
            <a:r>
              <a:rPr lang="it-IT" sz="3000" dirty="0" err="1" smtClean="0"/>
              <a:t>Bourbaki</a:t>
            </a:r>
            <a:r>
              <a:rPr lang="it-IT" sz="3000" dirty="0" smtClean="0"/>
              <a:t>, </a:t>
            </a:r>
            <a:r>
              <a:rPr lang="it-IT" sz="3000" i="1" dirty="0" smtClean="0"/>
              <a:t>E questo chi lo dice? E perché?</a:t>
            </a:r>
            <a:endParaRPr lang="it-IT" sz="3000" i="1" dirty="0"/>
          </a:p>
        </p:txBody>
      </p:sp>
      <p:pic>
        <p:nvPicPr>
          <p:cNvPr id="4" name="Immagine 3" descr="Immag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1142984"/>
            <a:ext cx="7573433" cy="54966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1) Che tipo di documento è?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Descrivere la tipologia di documento</a:t>
            </a:r>
          </a:p>
          <a:p>
            <a:pPr>
              <a:buNone/>
            </a:pPr>
            <a:r>
              <a:rPr lang="it-IT" dirty="0" smtClean="0"/>
              <a:t>Articolo di giornale?</a:t>
            </a:r>
          </a:p>
          <a:p>
            <a:pPr>
              <a:buNone/>
            </a:pPr>
            <a:r>
              <a:rPr lang="it-IT" dirty="0" smtClean="0"/>
              <a:t>Trattato pedagogico?</a:t>
            </a:r>
          </a:p>
          <a:p>
            <a:pPr>
              <a:buNone/>
            </a:pPr>
            <a:r>
              <a:rPr lang="it-IT" dirty="0" smtClean="0"/>
              <a:t>Compito di scuola</a:t>
            </a:r>
            <a:r>
              <a:rPr lang="it-IT" dirty="0" smtClean="0"/>
              <a:t>?</a:t>
            </a:r>
          </a:p>
          <a:p>
            <a:pPr>
              <a:buNone/>
            </a:pPr>
            <a:r>
              <a:rPr lang="it-IT" dirty="0" smtClean="0"/>
              <a:t>….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2786058"/>
            <a:ext cx="8229600" cy="1143000"/>
          </a:xfrm>
        </p:spPr>
        <p:txBody>
          <a:bodyPr/>
          <a:lstStyle/>
          <a:p>
            <a:r>
              <a:rPr lang="it-IT" dirty="0" smtClean="0"/>
              <a:t>2) Chi ha prodotto il documento?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r>
              <a:rPr lang="it-IT" sz="4000" dirty="0" smtClean="0"/>
              <a:t>3) QUANDO?</a:t>
            </a:r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r>
              <a:rPr lang="it-IT" sz="4000" dirty="0" smtClean="0"/>
              <a:t>4) DOVE? </a:t>
            </a:r>
            <a:endParaRPr lang="it-IT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5) RIVOLTO A CHI?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Domanda fondamentale.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Sapere per chi è stato pensato il documento ci permette di capire perché sono utilizzati determinati termini, determinati discorsi, determinati esempi.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endParaRPr lang="it-IT" sz="4000" dirty="0" smtClean="0"/>
          </a:p>
          <a:p>
            <a:pPr>
              <a:buNone/>
            </a:pPr>
            <a:r>
              <a:rPr lang="it-IT" sz="4000" dirty="0" smtClean="0"/>
              <a:t>6) CON QUALE SCOPO? </a:t>
            </a:r>
            <a:endParaRPr lang="it-IT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7) COSA SO DEL CONTESTO?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Uno storico, quando studia una fonte, la CONTESTUALIZZA.</a:t>
            </a:r>
          </a:p>
          <a:p>
            <a:pPr>
              <a:buNone/>
            </a:pPr>
            <a:r>
              <a:rPr lang="it-IT" dirty="0" smtClean="0"/>
              <a:t>Cosa vuol dire contestualizzare?</a:t>
            </a:r>
          </a:p>
          <a:p>
            <a:pPr>
              <a:buNone/>
            </a:pPr>
            <a:r>
              <a:rPr lang="it-IT" dirty="0" smtClean="0"/>
              <a:t>Vuol dire collocare la fonte nel momento in cui è stata scritta: definire la società, la politica, la cultura, la </a:t>
            </a:r>
            <a:r>
              <a:rPr lang="it-IT" b="1" dirty="0" smtClean="0"/>
              <a:t>mentalità</a:t>
            </a:r>
            <a:r>
              <a:rPr lang="it-IT" dirty="0" smtClean="0"/>
              <a:t> dell’epoca.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427</Words>
  <Application>Microsoft Office PowerPoint</Application>
  <PresentationFormat>Presentazione su schermo (4:3)</PresentationFormat>
  <Paragraphs>69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Diapositiva 1</vt:lpstr>
      <vt:lpstr>Diapositiva 2</vt:lpstr>
      <vt:lpstr>N. Bourbaki, E questo chi lo dice? E perché?</vt:lpstr>
      <vt:lpstr>1) Che tipo di documento è?</vt:lpstr>
      <vt:lpstr>2) Chi ha prodotto il documento?</vt:lpstr>
      <vt:lpstr>Diapositiva 6</vt:lpstr>
      <vt:lpstr>5) RIVOLTO A CHI?</vt:lpstr>
      <vt:lpstr>Diapositiva 8</vt:lpstr>
      <vt:lpstr>7) COSA SO DEL CONTESTO?</vt:lpstr>
      <vt:lpstr>LA MENTALITA’</vt:lpstr>
      <vt:lpstr>Diapositiva 11</vt:lpstr>
      <vt:lpstr>Diapositiva 12</vt:lpstr>
      <vt:lpstr>8) CHI E PERCHE’ HA CONSERVATO IL DOCUMENTO?</vt:lpstr>
      <vt:lpstr>Cominciamo a contestualizzare…</vt:lpstr>
      <vt:lpstr>Diapositiva 15</vt:lpstr>
      <vt:lpstr>Diapositiva 16</vt:lpstr>
      <vt:lpstr>I “QUADERNI PIACENTINI”</vt:lpstr>
      <vt:lpstr>Diapositiva 18</vt:lpstr>
      <vt:lpstr>SUDDIVISIONE DEL LAVORO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Chiara Martinelli</dc:creator>
  <cp:lastModifiedBy>Chiara Martinelli</cp:lastModifiedBy>
  <cp:revision>1</cp:revision>
  <dcterms:created xsi:type="dcterms:W3CDTF">2019-09-30T18:43:07Z</dcterms:created>
  <dcterms:modified xsi:type="dcterms:W3CDTF">2019-09-30T18:44:13Z</dcterms:modified>
</cp:coreProperties>
</file>