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979"/>
    <a:srgbClr val="003257"/>
    <a:srgbClr val="00305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58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368" y="-90"/>
      </p:cViewPr>
      <p:guideLst>
        <p:guide orient="horz" pos="1806"/>
        <p:guide pos="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F3CCC-77DD-F84F-A249-CA3C5045A043}" type="datetime1">
              <a:rPr lang="it-IT" smtClean="0"/>
              <a:pPr/>
              <a:t>05/10/2015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FBF69-E6D8-384B-B1CC-31CC9EB4A4A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9148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92227-D6DC-FD45-9507-DB2BAD58473C}" type="datetime1">
              <a:rPr lang="it-IT" smtClean="0"/>
              <a:pPr/>
              <a:t>05/10/2015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6711-015B-0142-88C4-65D50E44FA7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62096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5623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86711-015B-0142-88C4-65D50E44FA7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5623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9724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5856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8177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5580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3837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033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6963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3600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9632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489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4964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BF249-6BAC-CD40-AAE9-334F110649E5}" type="datetimeFigureOut">
              <a:rPr lang="it-IT" smtClean="0"/>
              <a:pPr/>
              <a:t>05/10/2015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8520A-26EA-DE4B-B141-4532FC98FF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3791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930" y="6347762"/>
            <a:ext cx="2545261" cy="52239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9"/>
            <a:ext cx="9144000" cy="68453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914900" y="2932536"/>
            <a:ext cx="362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Sottotitolo </a:t>
            </a:r>
            <a:r>
              <a:rPr lang="it-IT" dirty="0" err="1" smtClean="0"/>
              <a:t>arial</a:t>
            </a:r>
            <a:r>
              <a:rPr lang="it-IT" dirty="0" smtClean="0"/>
              <a:t> regular 22 </a:t>
            </a:r>
            <a:r>
              <a:rPr lang="it-IT" dirty="0" err="1" smtClean="0"/>
              <a:t>pt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170450" y="4590468"/>
            <a:ext cx="2374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600" b="1" dirty="0" smtClean="0">
                <a:latin typeface=""/>
              </a:rPr>
              <a:t>Relatore/i </a:t>
            </a:r>
            <a:r>
              <a:rPr lang="it-IT" sz="1600" b="1" dirty="0" err="1" smtClean="0">
                <a:latin typeface=""/>
              </a:rPr>
              <a:t>arial</a:t>
            </a:r>
            <a:r>
              <a:rPr lang="it-IT" sz="1600" b="1" dirty="0" smtClean="0">
                <a:latin typeface=""/>
              </a:rPr>
              <a:t> </a:t>
            </a:r>
            <a:r>
              <a:rPr lang="it-IT" sz="1600" b="1" dirty="0" err="1" smtClean="0">
                <a:latin typeface=""/>
              </a:rPr>
              <a:t>bold</a:t>
            </a:r>
            <a:r>
              <a:rPr lang="it-IT" sz="1600" b="1" dirty="0" smtClean="0">
                <a:latin typeface=""/>
              </a:rPr>
              <a:t> 16 </a:t>
            </a:r>
            <a:endParaRPr lang="it-IT" sz="1600" b="1" dirty="0">
              <a:latin typeface="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166853" y="6474363"/>
            <a:ext cx="2260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Luogo e data </a:t>
            </a:r>
            <a:r>
              <a:rPr lang="it-IT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arial</a:t>
            </a:r>
            <a:r>
              <a:rPr lang="it-IT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 </a:t>
            </a:r>
            <a:r>
              <a:rPr lang="it-IT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bold</a:t>
            </a:r>
            <a:r>
              <a:rPr lang="it-IT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"/>
              </a:rPr>
              <a:t> 14</a:t>
            </a:r>
            <a:endParaRPr lang="it-IT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132793" y="2339173"/>
            <a:ext cx="44117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"/>
              </a:rPr>
              <a:t>Titolo </a:t>
            </a:r>
            <a:r>
              <a:rPr lang="it-IT" sz="3200" b="1" dirty="0" err="1" smtClean="0">
                <a:solidFill>
                  <a:schemeClr val="accent1">
                    <a:lumMod val="75000"/>
                  </a:schemeClr>
                </a:solidFill>
                <a:latin typeface=""/>
              </a:rPr>
              <a:t>arial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"/>
              </a:rPr>
              <a:t> </a:t>
            </a:r>
            <a:r>
              <a:rPr lang="it-IT" sz="3200" b="1" dirty="0" err="1" smtClean="0">
                <a:solidFill>
                  <a:schemeClr val="accent1">
                    <a:lumMod val="75000"/>
                  </a:schemeClr>
                </a:solidFill>
                <a:latin typeface=""/>
              </a:rPr>
              <a:t>bold</a:t>
            </a:r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  <a:latin typeface=""/>
              </a:rPr>
              <a:t> 32 </a:t>
            </a:r>
            <a:r>
              <a:rPr lang="it-IT" sz="3200" b="1" dirty="0" err="1" smtClean="0">
                <a:solidFill>
                  <a:schemeClr val="accent1">
                    <a:lumMod val="75000"/>
                  </a:schemeClr>
                </a:solidFill>
                <a:latin typeface=""/>
              </a:rPr>
              <a:t>pt</a:t>
            </a:r>
            <a:endParaRPr lang="it-IT" sz="3200" b="1" dirty="0">
              <a:solidFill>
                <a:schemeClr val="accent1">
                  <a:lumMod val="75000"/>
                </a:schemeClr>
              </a:solidFill>
              <a:latin typeface="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171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7"/>
            <a:ext cx="9180512" cy="68726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48253" y="1305402"/>
            <a:ext cx="466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Titolo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arial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bold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24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pt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48253" y="1705113"/>
            <a:ext cx="307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Sottotitolo </a:t>
            </a:r>
            <a:r>
              <a:rPr lang="it-IT" dirty="0" err="1" smtClean="0">
                <a:latin typeface="Arial"/>
                <a:cs typeface="Arial"/>
              </a:rPr>
              <a:t>arial</a:t>
            </a:r>
            <a:r>
              <a:rPr lang="it-IT" dirty="0" smtClean="0">
                <a:latin typeface="Arial"/>
                <a:cs typeface="Arial"/>
              </a:rPr>
              <a:t> regular 18 </a:t>
            </a:r>
            <a:r>
              <a:rPr lang="it-IT" dirty="0" err="1" smtClean="0">
                <a:latin typeface="Arial"/>
                <a:cs typeface="Arial"/>
              </a:rPr>
              <a:t>pt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8253" y="2650078"/>
            <a:ext cx="78190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 smtClean="0"/>
              <a:t>Esempio di slide solo testo </a:t>
            </a:r>
            <a:r>
              <a:rPr lang="it-IT" sz="1400" dirty="0" err="1" smtClean="0"/>
              <a:t>arial</a:t>
            </a:r>
            <a:r>
              <a:rPr lang="it-IT" sz="1400" dirty="0" smtClean="0"/>
              <a:t> regular 14 </a:t>
            </a:r>
            <a:r>
              <a:rPr lang="it-IT" sz="1400" dirty="0" err="1" smtClean="0"/>
              <a:t>pt</a:t>
            </a:r>
            <a:r>
              <a:rPr lang="it-IT" sz="1400" dirty="0" smtClean="0"/>
              <a:t> allineamento a sinistra o giustificato </a:t>
            </a:r>
            <a:r>
              <a:rPr lang="it-IT" sz="1400" dirty="0"/>
              <a:t>Esempio di slide solo testo </a:t>
            </a:r>
            <a:r>
              <a:rPr lang="it-IT" sz="1400" dirty="0" err="1"/>
              <a:t>arial</a:t>
            </a:r>
            <a:r>
              <a:rPr lang="it-IT" sz="1400" dirty="0"/>
              <a:t> regular 14 </a:t>
            </a:r>
            <a:r>
              <a:rPr lang="it-IT" sz="1400" dirty="0" err="1"/>
              <a:t>pt</a:t>
            </a:r>
            <a:r>
              <a:rPr lang="it-IT" sz="1400" dirty="0"/>
              <a:t> allineamento a sinistra o </a:t>
            </a:r>
            <a:r>
              <a:rPr lang="it-IT" sz="1400" dirty="0" smtClean="0"/>
              <a:t>giustificato </a:t>
            </a:r>
            <a:r>
              <a:rPr lang="it-IT" sz="1400" dirty="0"/>
              <a:t>Esempio di slide solo testo </a:t>
            </a:r>
            <a:r>
              <a:rPr lang="it-IT" sz="1400" dirty="0" err="1"/>
              <a:t>arial</a:t>
            </a:r>
            <a:r>
              <a:rPr lang="it-IT" sz="1400" dirty="0"/>
              <a:t> regular 14 </a:t>
            </a:r>
            <a:r>
              <a:rPr lang="it-IT" sz="1400" dirty="0" err="1"/>
              <a:t>pt</a:t>
            </a:r>
            <a:r>
              <a:rPr lang="it-IT" sz="1400" dirty="0"/>
              <a:t> allineamento a sinistra o giustificato Esempio di slide solo testo </a:t>
            </a:r>
            <a:r>
              <a:rPr lang="it-IT" sz="1400" dirty="0" err="1"/>
              <a:t>arial</a:t>
            </a:r>
            <a:r>
              <a:rPr lang="it-IT" sz="1400" dirty="0"/>
              <a:t> regular 14 </a:t>
            </a:r>
            <a:r>
              <a:rPr lang="it-IT" sz="1400" dirty="0" err="1"/>
              <a:t>pt</a:t>
            </a:r>
            <a:r>
              <a:rPr lang="it-IT" sz="1400" dirty="0"/>
              <a:t> allineamento a sinistra o </a:t>
            </a:r>
            <a:r>
              <a:rPr lang="it-IT" sz="1400" dirty="0" smtClean="0"/>
              <a:t>giustificato </a:t>
            </a:r>
            <a:r>
              <a:rPr lang="it-IT" sz="1400" dirty="0"/>
              <a:t>Esempio di slide solo testo </a:t>
            </a:r>
            <a:r>
              <a:rPr lang="it-IT" sz="1400" dirty="0" err="1"/>
              <a:t>arial</a:t>
            </a:r>
            <a:r>
              <a:rPr lang="it-IT" sz="1400" dirty="0"/>
              <a:t> regular 14 </a:t>
            </a:r>
            <a:r>
              <a:rPr lang="it-IT" sz="1400" dirty="0" err="1"/>
              <a:t>pt</a:t>
            </a:r>
            <a:r>
              <a:rPr lang="it-IT" sz="1400" dirty="0"/>
              <a:t> allineamento a sinistra o giustificato Esempio di slide solo testo </a:t>
            </a:r>
            <a:r>
              <a:rPr lang="it-IT" sz="1400" dirty="0" err="1"/>
              <a:t>arial</a:t>
            </a:r>
            <a:r>
              <a:rPr lang="it-IT" sz="1400" dirty="0"/>
              <a:t> regular 14 </a:t>
            </a:r>
            <a:r>
              <a:rPr lang="it-IT" sz="1400" dirty="0" err="1"/>
              <a:t>pt</a:t>
            </a:r>
            <a:r>
              <a:rPr lang="it-IT" sz="1400" dirty="0"/>
              <a:t> allineamento a sinistra o giustificato           </a:t>
            </a:r>
          </a:p>
          <a:p>
            <a:pPr algn="just"/>
            <a:r>
              <a:rPr lang="it-IT" sz="1400" dirty="0" smtClean="0"/>
              <a:t>           </a:t>
            </a:r>
            <a:endParaRPr lang="it-IT" sz="1400" dirty="0"/>
          </a:p>
          <a:p>
            <a:pPr algn="just"/>
            <a:r>
              <a:rPr lang="it-IT" sz="1400" dirty="0" smtClean="0"/>
              <a:t>           </a:t>
            </a:r>
            <a:endParaRPr lang="it-IT" sz="1400" dirty="0"/>
          </a:p>
          <a:p>
            <a:pPr algn="just"/>
            <a:r>
              <a:rPr lang="it-IT" sz="1400" dirty="0" smtClean="0"/>
              <a:t>           </a:t>
            </a:r>
            <a:endParaRPr lang="it-IT" sz="1400" dirty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2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508873" y="51433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b="1" dirty="0" smtClean="0">
                <a:solidFill>
                  <a:schemeClr val="bg1"/>
                </a:solidFill>
                <a:latin typeface="Arial"/>
                <a:cs typeface="Arial"/>
              </a:rPr>
              <a:t>Titolo presentazione </a:t>
            </a:r>
          </a:p>
          <a:p>
            <a:pPr algn="r"/>
            <a:r>
              <a:rPr lang="it-IT" sz="800" b="1" dirty="0" err="1" smtClean="0">
                <a:solidFill>
                  <a:schemeClr val="bg1"/>
                </a:solidFill>
                <a:latin typeface="Arial"/>
                <a:cs typeface="Arial"/>
              </a:rPr>
              <a:t>arial</a:t>
            </a:r>
            <a:r>
              <a:rPr lang="it-IT" sz="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 smtClean="0">
                <a:solidFill>
                  <a:schemeClr val="bg1"/>
                </a:solidFill>
                <a:latin typeface="Arial"/>
                <a:cs typeface="Arial"/>
              </a:rPr>
              <a:t>bold</a:t>
            </a:r>
            <a:r>
              <a:rPr lang="it-IT" sz="800" b="1" dirty="0" smtClean="0">
                <a:solidFill>
                  <a:schemeClr val="bg1"/>
                </a:solidFill>
                <a:latin typeface="Arial"/>
                <a:cs typeface="Arial"/>
              </a:rPr>
              <a:t> 8 </a:t>
            </a:r>
            <a:r>
              <a:rPr lang="it-IT" sz="800" b="1" dirty="0" err="1" smtClean="0">
                <a:solidFill>
                  <a:schemeClr val="bg1"/>
                </a:solidFill>
                <a:latin typeface="Arial"/>
                <a:cs typeface="Arial"/>
              </a:rPr>
              <a:t>pt</a:t>
            </a:r>
            <a:endParaRPr lang="it-IT" sz="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082015" y="403482"/>
            <a:ext cx="16218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dirty="0" smtClean="0">
                <a:solidFill>
                  <a:schemeClr val="bg1"/>
                </a:solidFill>
                <a:latin typeface="Arial"/>
                <a:cs typeface="Arial"/>
              </a:rPr>
              <a:t>Luogo e data </a:t>
            </a:r>
            <a:r>
              <a:rPr lang="it-IT" sz="800" dirty="0" err="1" smtClean="0">
                <a:solidFill>
                  <a:schemeClr val="bg1"/>
                </a:solidFill>
                <a:latin typeface="Arial"/>
                <a:cs typeface="Arial"/>
              </a:rPr>
              <a:t>arial</a:t>
            </a:r>
            <a:r>
              <a:rPr lang="it-IT" sz="800" dirty="0" smtClean="0">
                <a:solidFill>
                  <a:schemeClr val="bg1"/>
                </a:solidFill>
                <a:latin typeface="Arial"/>
                <a:cs typeface="Arial"/>
              </a:rPr>
              <a:t> regular 8 </a:t>
            </a:r>
            <a:r>
              <a:rPr lang="it-IT" sz="800" dirty="0" err="1" smtClean="0">
                <a:solidFill>
                  <a:schemeClr val="bg1"/>
                </a:solidFill>
                <a:latin typeface="Arial"/>
                <a:cs typeface="Arial"/>
              </a:rPr>
              <a:t>pt</a:t>
            </a:r>
            <a:endParaRPr lang="it-IT" sz="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016431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160"/>
            <a:ext cx="9180512" cy="6872633"/>
          </a:xfrm>
          <a:prstGeom prst="rect">
            <a:avLst/>
          </a:prstGeom>
        </p:spPr>
      </p:pic>
      <p:pic>
        <p:nvPicPr>
          <p:cNvPr id="2" name="Immagine 1" descr="Rettorato_firenze,_scale_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1475408"/>
            <a:ext cx="7892796" cy="335861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70207" y="4834022"/>
            <a:ext cx="7983516" cy="899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 smtClean="0">
                <a:latin typeface="Arial"/>
                <a:cs typeface="Arial"/>
              </a:rPr>
              <a:t>didascalia </a:t>
            </a:r>
            <a:r>
              <a:rPr lang="it-IT" sz="1200" dirty="0" err="1" smtClean="0">
                <a:latin typeface="Arial"/>
                <a:cs typeface="Arial"/>
              </a:rPr>
              <a:t>arial</a:t>
            </a:r>
            <a:r>
              <a:rPr lang="it-IT" sz="1200" dirty="0" smtClean="0">
                <a:latin typeface="Arial"/>
                <a:cs typeface="Arial"/>
              </a:rPr>
              <a:t> regular 12 </a:t>
            </a:r>
            <a:r>
              <a:rPr lang="it-IT" sz="1200" dirty="0" err="1" smtClean="0">
                <a:latin typeface="Arial"/>
                <a:cs typeface="Arial"/>
              </a:rPr>
              <a:t>pt</a:t>
            </a:r>
            <a:r>
              <a:rPr lang="it-IT" sz="1200" dirty="0" smtClean="0">
                <a:latin typeface="Arial"/>
                <a:cs typeface="Arial"/>
              </a:rPr>
              <a:t> allineamento a sinistra o giustificato </a:t>
            </a:r>
            <a:r>
              <a:rPr lang="it-IT" sz="1200" dirty="0">
                <a:latin typeface="Arial"/>
                <a:cs typeface="Arial"/>
              </a:rPr>
              <a:t>didascalia </a:t>
            </a:r>
            <a:r>
              <a:rPr lang="it-IT" sz="1200" dirty="0" err="1">
                <a:latin typeface="Arial"/>
                <a:cs typeface="Arial"/>
              </a:rPr>
              <a:t>arial</a:t>
            </a:r>
            <a:r>
              <a:rPr lang="it-IT" sz="1200" dirty="0">
                <a:latin typeface="Arial"/>
                <a:cs typeface="Arial"/>
              </a:rPr>
              <a:t> regular 12 </a:t>
            </a:r>
            <a:r>
              <a:rPr lang="it-IT" sz="1200" dirty="0" err="1">
                <a:latin typeface="Arial"/>
                <a:cs typeface="Arial"/>
              </a:rPr>
              <a:t>pt</a:t>
            </a:r>
            <a:r>
              <a:rPr lang="it-IT" sz="1200" dirty="0">
                <a:latin typeface="Arial"/>
                <a:cs typeface="Arial"/>
              </a:rPr>
              <a:t> allineamento a sinistra o </a:t>
            </a:r>
            <a:r>
              <a:rPr lang="it-IT" sz="1200" dirty="0" smtClean="0">
                <a:latin typeface="Arial"/>
                <a:cs typeface="Arial"/>
              </a:rPr>
              <a:t>giustificato </a:t>
            </a:r>
            <a:r>
              <a:rPr lang="it-IT" sz="1200" dirty="0">
                <a:latin typeface="Arial"/>
                <a:cs typeface="Arial"/>
              </a:rPr>
              <a:t>didascalia </a:t>
            </a:r>
            <a:r>
              <a:rPr lang="it-IT" sz="1200" dirty="0" err="1">
                <a:latin typeface="Arial"/>
                <a:cs typeface="Arial"/>
              </a:rPr>
              <a:t>arial</a:t>
            </a:r>
            <a:r>
              <a:rPr lang="it-IT" sz="1200" dirty="0">
                <a:latin typeface="Arial"/>
                <a:cs typeface="Arial"/>
              </a:rPr>
              <a:t> regular 12 </a:t>
            </a:r>
            <a:r>
              <a:rPr lang="it-IT" sz="1200" dirty="0" err="1">
                <a:latin typeface="Arial"/>
                <a:cs typeface="Arial"/>
              </a:rPr>
              <a:t>pt</a:t>
            </a:r>
            <a:r>
              <a:rPr lang="it-IT" sz="1200" dirty="0">
                <a:latin typeface="Arial"/>
                <a:cs typeface="Arial"/>
              </a:rPr>
              <a:t> allineamento a sinistra o </a:t>
            </a:r>
            <a:r>
              <a:rPr lang="it-IT" sz="1200" dirty="0" smtClean="0">
                <a:latin typeface="Arial"/>
                <a:cs typeface="Arial"/>
              </a:rPr>
              <a:t>giustificato</a:t>
            </a:r>
            <a:endParaRPr lang="it-IT" sz="1200" dirty="0">
              <a:latin typeface="Arial"/>
              <a:cs typeface="Arial"/>
            </a:endParaRPr>
          </a:p>
          <a:p>
            <a:pPr algn="just"/>
            <a:r>
              <a:rPr lang="it-IT" sz="1400" dirty="0" smtClean="0"/>
              <a:t>           </a:t>
            </a:r>
            <a:endParaRPr lang="it-IT" sz="1400" dirty="0"/>
          </a:p>
          <a:p>
            <a:pPr algn="just"/>
            <a:r>
              <a:rPr lang="it-IT" sz="1400" dirty="0" smtClean="0"/>
              <a:t>           </a:t>
            </a:r>
            <a:endParaRPr lang="it-IT" sz="1400" dirty="0"/>
          </a:p>
        </p:txBody>
      </p:sp>
      <p:sp>
        <p:nvSpPr>
          <p:cNvPr id="12" name="Rettangolo 11"/>
          <p:cNvSpPr/>
          <p:nvPr/>
        </p:nvSpPr>
        <p:spPr>
          <a:xfrm>
            <a:off x="8255000" y="6366466"/>
            <a:ext cx="280763" cy="501650"/>
          </a:xfrm>
          <a:prstGeom prst="rect">
            <a:avLst/>
          </a:prstGeom>
          <a:solidFill>
            <a:srgbClr val="0030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3257"/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02163" y="6356350"/>
            <a:ext cx="2133600" cy="365125"/>
          </a:xfrm>
        </p:spPr>
        <p:txBody>
          <a:bodyPr/>
          <a:lstStyle/>
          <a:p>
            <a:fld id="{8EB8520A-26EA-DE4B-B141-4532FC98FF0E}" type="slidenum">
              <a:rPr lang="it-IT" b="1" smtClean="0">
                <a:solidFill>
                  <a:schemeClr val="bg1"/>
                </a:solidFill>
                <a:latin typeface="Arial"/>
                <a:cs typeface="Arial"/>
              </a:rPr>
              <a:pPr/>
              <a:t>3</a:t>
            </a:fld>
            <a:endParaRPr lang="it-IT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508873" y="51433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b="1" dirty="0" smtClean="0">
                <a:solidFill>
                  <a:schemeClr val="bg1"/>
                </a:solidFill>
                <a:latin typeface="Arial"/>
                <a:cs typeface="Arial"/>
              </a:rPr>
              <a:t>Titolo presentazione </a:t>
            </a:r>
          </a:p>
          <a:p>
            <a:pPr algn="r"/>
            <a:r>
              <a:rPr lang="it-IT" sz="800" b="1" dirty="0" err="1" smtClean="0">
                <a:solidFill>
                  <a:schemeClr val="bg1"/>
                </a:solidFill>
                <a:latin typeface="Arial"/>
                <a:cs typeface="Arial"/>
              </a:rPr>
              <a:t>arial</a:t>
            </a:r>
            <a:r>
              <a:rPr lang="it-IT" sz="8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it-IT" sz="800" b="1" dirty="0" err="1" smtClean="0">
                <a:solidFill>
                  <a:schemeClr val="bg1"/>
                </a:solidFill>
                <a:latin typeface="Arial"/>
                <a:cs typeface="Arial"/>
              </a:rPr>
              <a:t>bold</a:t>
            </a:r>
            <a:r>
              <a:rPr lang="it-IT" sz="800" b="1" dirty="0" smtClean="0">
                <a:solidFill>
                  <a:schemeClr val="bg1"/>
                </a:solidFill>
                <a:latin typeface="Arial"/>
                <a:cs typeface="Arial"/>
              </a:rPr>
              <a:t> 8 </a:t>
            </a:r>
            <a:r>
              <a:rPr lang="it-IT" sz="800" b="1" dirty="0" err="1" smtClean="0">
                <a:solidFill>
                  <a:schemeClr val="bg1"/>
                </a:solidFill>
                <a:latin typeface="Arial"/>
                <a:cs typeface="Arial"/>
              </a:rPr>
              <a:t>pt</a:t>
            </a:r>
            <a:endParaRPr lang="it-IT" sz="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082015" y="403482"/>
            <a:ext cx="16218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800" dirty="0" smtClean="0">
                <a:solidFill>
                  <a:schemeClr val="bg1"/>
                </a:solidFill>
                <a:latin typeface="Arial"/>
                <a:cs typeface="Arial"/>
              </a:rPr>
              <a:t>Luogo e data </a:t>
            </a:r>
            <a:r>
              <a:rPr lang="it-IT" sz="800" dirty="0" err="1" smtClean="0">
                <a:solidFill>
                  <a:schemeClr val="bg1"/>
                </a:solidFill>
                <a:latin typeface="Arial"/>
                <a:cs typeface="Arial"/>
              </a:rPr>
              <a:t>arial</a:t>
            </a:r>
            <a:r>
              <a:rPr lang="it-IT" sz="800" dirty="0" smtClean="0">
                <a:solidFill>
                  <a:schemeClr val="bg1"/>
                </a:solidFill>
                <a:latin typeface="Arial"/>
                <a:cs typeface="Arial"/>
              </a:rPr>
              <a:t> regular 8 </a:t>
            </a:r>
            <a:r>
              <a:rPr lang="it-IT" sz="800" dirty="0" err="1" smtClean="0">
                <a:solidFill>
                  <a:schemeClr val="bg1"/>
                </a:solidFill>
                <a:latin typeface="Arial"/>
                <a:cs typeface="Arial"/>
              </a:rPr>
              <a:t>pt</a:t>
            </a:r>
            <a:endParaRPr lang="it-IT" sz="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076859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179</Words>
  <Application>Microsoft Office PowerPoint</Application>
  <PresentationFormat>Presentazione su schermo (4:3)</PresentationFormat>
  <Paragraphs>23</Paragraphs>
  <Slides>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susanna</dc:creator>
  <cp:lastModifiedBy>ospite</cp:lastModifiedBy>
  <cp:revision>22</cp:revision>
  <dcterms:created xsi:type="dcterms:W3CDTF">2012-12-06T09:21:12Z</dcterms:created>
  <dcterms:modified xsi:type="dcterms:W3CDTF">2015-10-05T07:47:36Z</dcterms:modified>
</cp:coreProperties>
</file>