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AAA-6257-4EA2-AB31-A979AEB9B3D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306-1A27-4DB8-9493-5E6A18977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042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AAA-6257-4EA2-AB31-A979AEB9B3D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306-1A27-4DB8-9493-5E6A18977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71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AAA-6257-4EA2-AB31-A979AEB9B3D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306-1A27-4DB8-9493-5E6A18977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16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AAA-6257-4EA2-AB31-A979AEB9B3D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306-1A27-4DB8-9493-5E6A18977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47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AAA-6257-4EA2-AB31-A979AEB9B3D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306-1A27-4DB8-9493-5E6A18977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AAA-6257-4EA2-AB31-A979AEB9B3D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306-1A27-4DB8-9493-5E6A18977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14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AAA-6257-4EA2-AB31-A979AEB9B3D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306-1A27-4DB8-9493-5E6A18977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657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AAA-6257-4EA2-AB31-A979AEB9B3D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306-1A27-4DB8-9493-5E6A18977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99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AAA-6257-4EA2-AB31-A979AEB9B3D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306-1A27-4DB8-9493-5E6A18977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92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AAA-6257-4EA2-AB31-A979AEB9B3D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306-1A27-4DB8-9493-5E6A18977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69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AAA-6257-4EA2-AB31-A979AEB9B3D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C306-1A27-4DB8-9493-5E6A18977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62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C8AAA-6257-4EA2-AB31-A979AEB9B3DD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6C306-1A27-4DB8-9493-5E6A18977F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85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3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2020-03-12T07:31:27Z</dcterms:created>
  <dcterms:modified xsi:type="dcterms:W3CDTF">2020-03-12T07:38:37Z</dcterms:modified>
</cp:coreProperties>
</file>