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E9C75-8AEB-4F6C-A0D0-973A69EDE01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3CED-7667-473B-B11A-BA6F440A1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5416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E9C75-8AEB-4F6C-A0D0-973A69EDE01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3CED-7667-473B-B11A-BA6F440A1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643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E9C75-8AEB-4F6C-A0D0-973A69EDE01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3CED-7667-473B-B11A-BA6F440A1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87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E9C75-8AEB-4F6C-A0D0-973A69EDE01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3CED-7667-473B-B11A-BA6F440A1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643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E9C75-8AEB-4F6C-A0D0-973A69EDE01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3CED-7667-473B-B11A-BA6F440A1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888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E9C75-8AEB-4F6C-A0D0-973A69EDE01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3CED-7667-473B-B11A-BA6F440A1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50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E9C75-8AEB-4F6C-A0D0-973A69EDE01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3CED-7667-473B-B11A-BA6F440A1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31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E9C75-8AEB-4F6C-A0D0-973A69EDE01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3CED-7667-473B-B11A-BA6F440A1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7504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E9C75-8AEB-4F6C-A0D0-973A69EDE01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3CED-7667-473B-B11A-BA6F440A1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85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E9C75-8AEB-4F6C-A0D0-973A69EDE01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3CED-7667-473B-B11A-BA6F440A1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648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E9C75-8AEB-4F6C-A0D0-973A69EDE01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3CED-7667-473B-B11A-BA6F440A1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614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E9C75-8AEB-4F6C-A0D0-973A69EDE01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B3CED-7667-473B-B11A-BA6F440A1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9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8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2020-03-13T06:42:07Z</dcterms:created>
  <dcterms:modified xsi:type="dcterms:W3CDTF">2020-03-13T06:57:35Z</dcterms:modified>
</cp:coreProperties>
</file>