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10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633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674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182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34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031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0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289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4291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847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08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9EE2A-0C97-42B0-9CF1-3BAA6453D190}" type="datetimeFigureOut">
              <a:rPr lang="it-IT" smtClean="0"/>
              <a:t>15/03/2020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9CA98-46AB-4A17-8CBB-C5616A7CA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13381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137A06-29AA-4F8E-A1A8-C2B218A0A3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C7A54A-2603-4D56-B245-1241D2F968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Immagine che contiene persona, fotografia, edificio, esterni&#10;&#10;Descrizione generata automaticamente">
            <a:extLst>
              <a:ext uri="{FF2B5EF4-FFF2-40B4-BE49-F238E27FC236}">
                <a16:creationId xmlns:a16="http://schemas.microsoft.com/office/drawing/2014/main" id="{4FF64A66-F979-4833-85C2-FF9B67CF6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9" y="266084"/>
            <a:ext cx="8202355" cy="609303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810B4F9-B6DD-42AC-989C-B9BB8451B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7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758"/>
    </mc:Choice>
    <mc:Fallback xmlns="">
      <p:transition spd="slow" advTm="234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3CDAE5-AD43-4C4B-A8DE-96B0D171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gatto, nero, sedendo&#10;&#10;Descrizione generata automaticamente">
            <a:extLst>
              <a:ext uri="{FF2B5EF4-FFF2-40B4-BE49-F238E27FC236}">
                <a16:creationId xmlns:a16="http://schemas.microsoft.com/office/drawing/2014/main" id="{08D764F9-A293-49C5-A950-EC08D4A8A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045" y="8366"/>
            <a:ext cx="4663114" cy="6849634"/>
          </a:xfr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08224CD-A92B-4767-A548-99BE9EAF1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7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482"/>
    </mc:Choice>
    <mc:Fallback xmlns="">
      <p:transition spd="slow" advTm="556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26AA7D-1BB3-4FE6-B480-92155B8FA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D676E4BE-2EEC-4354-8793-315C44090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76" y="-89212"/>
            <a:ext cx="5187211" cy="6947211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9D6B3D-B548-4B27-8E73-5CE68FE2E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682"/>
    </mc:Choice>
    <mc:Fallback xmlns="">
      <p:transition spd="slow" advTm="327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</TotalTime>
  <Words>1</Words>
  <Application>Microsoft Office PowerPoint</Application>
  <PresentationFormat>Widescreen</PresentationFormat>
  <Paragraphs>1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Fulvio Cervini</dc:creator>
  <cp:lastModifiedBy>Fulvio Cervini</cp:lastModifiedBy>
  <cp:revision>6</cp:revision>
  <dcterms:created xsi:type="dcterms:W3CDTF">2020-03-13T18:56:00Z</dcterms:created>
  <dcterms:modified xsi:type="dcterms:W3CDTF">2020-03-15T09:31:09Z</dcterms:modified>
</cp:coreProperties>
</file>