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06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800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10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18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92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30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38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40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08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61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3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AB2CF-1636-47C7-9895-FBD532F8C43E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A3816-FD3F-4230-A22A-C7F21A7A0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9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2020-03-10T07:11:06Z</dcterms:created>
  <dcterms:modified xsi:type="dcterms:W3CDTF">2020-03-10T07:26:56Z</dcterms:modified>
</cp:coreProperties>
</file>