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B294A-9996-48CB-86F1-97E6B5EA9148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20590-E17A-45BC-9962-4386750FA2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311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B294A-9996-48CB-86F1-97E6B5EA9148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20590-E17A-45BC-9962-4386750FA2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6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B294A-9996-48CB-86F1-97E6B5EA9148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20590-E17A-45BC-9962-4386750FA2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5694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B294A-9996-48CB-86F1-97E6B5EA9148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20590-E17A-45BC-9962-4386750FA2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2137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B294A-9996-48CB-86F1-97E6B5EA9148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20590-E17A-45BC-9962-4386750FA2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4483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B294A-9996-48CB-86F1-97E6B5EA9148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20590-E17A-45BC-9962-4386750FA2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5508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B294A-9996-48CB-86F1-97E6B5EA9148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20590-E17A-45BC-9962-4386750FA2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6785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B294A-9996-48CB-86F1-97E6B5EA9148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20590-E17A-45BC-9962-4386750FA2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1147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B294A-9996-48CB-86F1-97E6B5EA9148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20590-E17A-45BC-9962-4386750FA2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459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B294A-9996-48CB-86F1-97E6B5EA9148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20590-E17A-45BC-9962-4386750FA2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0841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B294A-9996-48CB-86F1-97E6B5EA9148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20590-E17A-45BC-9962-4386750FA2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0339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B294A-9996-48CB-86F1-97E6B5EA9148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A20590-E17A-45BC-9962-4386750FA2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0842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35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Alessandra Sorace</cp:lastModifiedBy>
  <cp:revision>2</cp:revision>
  <dcterms:created xsi:type="dcterms:W3CDTF">2020-05-29T05:54:40Z</dcterms:created>
  <dcterms:modified xsi:type="dcterms:W3CDTF">2020-05-29T06:10:37Z</dcterms:modified>
</cp:coreProperties>
</file>