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E64E9-A43B-4A2F-A741-4934FDE43D1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78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57666-1652-4793-AC57-3A048C6595A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02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0B5A6-6935-4537-8BDE-C89405843DB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5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269C2-9C68-40B2-B544-4876CFA2C26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7C091-2B53-4D17-B5D6-674FF8A3C0E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17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6E6BC-5C17-4776-B609-DC3B4B93ABD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4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6A8C7-057B-4155-B00E-5FB615ECB35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6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7CAEE-C0DE-4519-873E-C44C5F63813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67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CFB5D-BE78-4B40-9C8B-25F7C132241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7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BA4A5-95D5-4ADB-8312-B70F9716106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6AAD6-116A-4D8F-8AAE-96E9DFAFC2A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89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8C524B-BF9D-4FDC-8587-083B1A8D3EDA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r="10243"/>
          <a:stretch>
            <a:fillRect/>
          </a:stretch>
        </p:blipFill>
        <p:spPr bwMode="auto">
          <a:xfrm>
            <a:off x="5003800" y="0"/>
            <a:ext cx="4140200" cy="296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23" name="Text Box 6"/>
          <p:cNvSpPr txBox="1">
            <a:spLocks noChangeArrowheads="1"/>
          </p:cNvSpPr>
          <p:nvPr/>
        </p:nvSpPr>
        <p:spPr bwMode="auto">
          <a:xfrm>
            <a:off x="5632450" y="3665538"/>
            <a:ext cx="330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Late extinction learning (day 1)</a:t>
            </a:r>
          </a:p>
        </p:txBody>
      </p:sp>
      <p:pic>
        <p:nvPicPr>
          <p:cNvPr id="13312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5024438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4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4"/>
          <p:cNvSpPr>
            <a:spLocks noChangeArrowheads="1"/>
          </p:cNvSpPr>
          <p:nvPr/>
        </p:nvSpPr>
        <p:spPr bwMode="auto">
          <a:xfrm>
            <a:off x="-12700" y="231775"/>
            <a:ext cx="9144000" cy="666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BDNF agisce dove?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b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Induction of Fear Extinction with Hippocampal-Infralimbic BDNF (Peters et al., 2010)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b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As we have seen, the extinction of conditioned fear memories requires plasticity in the infralimbic medial prefrontal cortex (IL mPFC), but little is known about the molecular mechanisms involved.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Epigenetic regulation within the IL mPFC of the gene encoding BDNF correlates with fear extinction. Because BDNF is a major molecular mediator of memory consolidation, the authors hypothesized that BDNF is responsible for consolidating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extinction memory within the ILmPFC.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b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If true, it should be possible to enhance extinction via direct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application of BDNF to the ILmPFC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8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13"/>
          <a:stretch>
            <a:fillRect/>
          </a:stretch>
        </p:blipFill>
        <p:spPr bwMode="auto">
          <a:xfrm>
            <a:off x="323850" y="0"/>
            <a:ext cx="4522788" cy="645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97"/>
          <a:stretch>
            <a:fillRect/>
          </a:stretch>
        </p:blipFill>
        <p:spPr bwMode="auto">
          <a:xfrm>
            <a:off x="4572000" y="333375"/>
            <a:ext cx="4572000" cy="349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5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0"/>
            <a:ext cx="8559800" cy="469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4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7950"/>
            <a:ext cx="8027987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4"/>
          <p:cNvSpPr>
            <a:spLocks noChangeArrowheads="1"/>
          </p:cNvSpPr>
          <p:nvPr/>
        </p:nvSpPr>
        <p:spPr bwMode="auto">
          <a:xfrm>
            <a:off x="-12700" y="404813"/>
            <a:ext cx="914400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Research showing the facilitation of extinction learning through pharmacological means (Walker et al, 2002; Ressler et al, 2004; see Anderson and Insel, 2006; Quirk and Mueller, 2008 for reviews) suggests that drug administration may enhance the efficacy of such extinction based therapies.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As human beings with the low-expressing short allele variant of BDNF gene exhibit decreased functional connectivity between the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vmPFC and amygdala (Pezawas et al, 2005), this suggests 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possible genetic basis for individual differences in extinction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learning, as well as a potential risk factor for the development of anxiety disorders.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2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t="3819" r="12682" b="21822"/>
          <a:stretch>
            <a:fillRect/>
          </a:stretch>
        </p:blipFill>
        <p:spPr bwMode="auto">
          <a:xfrm>
            <a:off x="179388" y="4763"/>
            <a:ext cx="7561262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7" name="Text Box 5"/>
          <p:cNvSpPr txBox="1">
            <a:spLocks noChangeArrowheads="1"/>
          </p:cNvSpPr>
          <p:nvPr/>
        </p:nvSpPr>
        <p:spPr bwMode="auto">
          <a:xfrm>
            <a:off x="5632450" y="712788"/>
            <a:ext cx="311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Early extinction recall (day 2)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4"/>
          <p:cNvSpPr>
            <a:spLocks noChangeArrowheads="1"/>
          </p:cNvSpPr>
          <p:nvPr/>
        </p:nvSpPr>
        <p:spPr bwMode="auto">
          <a:xfrm>
            <a:off x="0" y="1196975"/>
            <a:ext cx="91440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These findings support the hypothesis that fear extinction is impaired in PTSD</a:t>
            </a:r>
            <a:r>
              <a:rPr lang="it-IT" altLang="it-IT" sz="2800">
                <a:solidFill>
                  <a:srgbClr val="000000"/>
                </a:solidFill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</a:rPr>
              <a:t>They further suggest that dysfunctional activation in  brain structures that mediate fear extinction learning, and especially its recall, underlie this impairment.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5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4"/>
          <p:cNvSpPr txBox="1">
            <a:spLocks noChangeArrowheads="1"/>
          </p:cNvSpPr>
          <p:nvPr/>
        </p:nvSpPr>
        <p:spPr bwMode="auto">
          <a:xfrm>
            <a:off x="0" y="1576388"/>
            <a:ext cx="91440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</a:rPr>
              <a:t>Disturbi d’ansia e persistenza di memorie emotive hanno una prevalenza familiare, suggerendo la presenza di componenti genetiche come fattori di rischio nell’insorgenza di disturbi.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0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4"/>
          <p:cNvSpPr>
            <a:spLocks noChangeArrowheads="1"/>
          </p:cNvSpPr>
          <p:nvPr/>
        </p:nvSpPr>
        <p:spPr bwMode="auto">
          <a:xfrm>
            <a:off x="0" y="0"/>
            <a:ext cx="9144000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A Genetic Variant BDNF Polymorphism Alters Extinction Learning in Both Mouse and Human (Soliman et al., 2010)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b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b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BDNF mediates synaptic plasticity associated with learning and memory specifically in fear learning and extinction.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BDNF-dependent forms of fear learning have known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biological substrates, and lie at the core of a number of clinical disorders associated with the variant BDNF.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4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4"/>
          <p:cNvSpPr>
            <a:spLocks noChangeArrowheads="1"/>
          </p:cNvSpPr>
          <p:nvPr/>
        </p:nvSpPr>
        <p:spPr bwMode="auto">
          <a:xfrm>
            <a:off x="-12700" y="115888"/>
            <a:ext cx="914400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600">
                <a:solidFill>
                  <a:srgbClr val="000000"/>
                </a:solidFill>
              </a:rPr>
              <a:t>Fear learning paradigms require the ability to recognize and remember cues that signal safety or threat and to extinguish these associations when they no longer exist.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6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600">
                <a:solidFill>
                  <a:srgbClr val="000000"/>
                </a:solidFill>
              </a:rPr>
              <a:t>As we have seen, these abilities are impaired in anxiety disorders such as posttraumatic stress disorder and phobias and behavioral treatments for these disorders rely on basic principles of extinction learning.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6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600" b="1">
                <a:solidFill>
                  <a:srgbClr val="000000"/>
                </a:solidFill>
              </a:rPr>
              <a:t>Understanding the effect of the BDNF Met allele on these forms of learning can provide insight into the mechanism of risk for anxiety disorders.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600" b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600">
                <a:solidFill>
                  <a:srgbClr val="000000"/>
                </a:solidFill>
              </a:rPr>
              <a:t>The objective of this study was to test if the Val66Met genotype could impact extinction learning in a mouse model, and if such findings could be generalized to human populations.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6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11150"/>
            <a:ext cx="8583613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938"/>
            <a:ext cx="8713787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9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4"/>
          <p:cNvSpPr>
            <a:spLocks noChangeArrowheads="1"/>
          </p:cNvSpPr>
          <p:nvPr/>
        </p:nvSpPr>
        <p:spPr bwMode="auto">
          <a:xfrm>
            <a:off x="-12700" y="333375"/>
            <a:ext cx="91440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The neuroimaging findings of diminished ventromedial prefrontal activity and elevated amygdala activity during extinction are reminiscent of those reported in patients with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anxiety disorders and depression when presented with empty threat or aversive stimuli</a:t>
            </a:r>
            <a:r>
              <a:rPr lang="it-IT" altLang="it-IT" sz="2400">
                <a:solidFill>
                  <a:srgbClr val="000000"/>
                </a:solidFill>
              </a:rPr>
              <a:t> (e.g., fearful faces).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Understanding the effect of the BDNF Met allele on specific components of a simple form of learning provides insight into risk for anxiety disorders and has important implications for the efficacy of treatments for these disorders that rely on extinction mechanisms.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These  findings suggest that the </a:t>
            </a:r>
            <a:r>
              <a:rPr lang="it-IT" altLang="it-IT" sz="2400" b="1">
                <a:solidFill>
                  <a:srgbClr val="000000"/>
                </a:solidFill>
              </a:rPr>
              <a:t>BDNF Val66Met polymorphism may play a key role in the efficacy of such treatments</a:t>
            </a:r>
            <a:r>
              <a:rPr lang="it-IT" altLang="it-IT" sz="2400">
                <a:solidFill>
                  <a:srgbClr val="000000"/>
                </a:solidFill>
              </a:rPr>
              <a:t> and may ultimately guide personalized medicine for related clinical disorders.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4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587</Words>
  <Application>Microsoft Office PowerPoint</Application>
  <PresentationFormat>Presentazione su schermo (4:3)</PresentationFormat>
  <Paragraphs>46</Paragraphs>
  <Slides>14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3</cp:revision>
  <dcterms:created xsi:type="dcterms:W3CDTF">2020-05-04T19:03:31Z</dcterms:created>
  <dcterms:modified xsi:type="dcterms:W3CDTF">2020-05-04T19:11:44Z</dcterms:modified>
</cp:coreProperties>
</file>