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27BB-02DC-4080-BE64-647BC53BF62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ACD0-52D9-4312-AF42-4AFD259956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217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27BB-02DC-4080-BE64-647BC53BF62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ACD0-52D9-4312-AF42-4AFD259956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169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27BB-02DC-4080-BE64-647BC53BF62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ACD0-52D9-4312-AF42-4AFD259956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5315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27BB-02DC-4080-BE64-647BC53BF62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ACD0-52D9-4312-AF42-4AFD259956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125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27BB-02DC-4080-BE64-647BC53BF62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ACD0-52D9-4312-AF42-4AFD259956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530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27BB-02DC-4080-BE64-647BC53BF62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ACD0-52D9-4312-AF42-4AFD259956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226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27BB-02DC-4080-BE64-647BC53BF62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ACD0-52D9-4312-AF42-4AFD259956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1275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27BB-02DC-4080-BE64-647BC53BF62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ACD0-52D9-4312-AF42-4AFD259956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37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27BB-02DC-4080-BE64-647BC53BF62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ACD0-52D9-4312-AF42-4AFD259956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198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27BB-02DC-4080-BE64-647BC53BF62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ACD0-52D9-4312-AF42-4AFD259956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7299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27BB-02DC-4080-BE64-647BC53BF62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CACD0-52D9-4312-AF42-4AFD259956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8048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527BB-02DC-4080-BE64-647BC53BF62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CACD0-52D9-4312-AF42-4AFD259956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08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1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2020-05-15T05:04:59Z</dcterms:created>
  <dcterms:modified xsi:type="dcterms:W3CDTF">2020-05-15T05:12:26Z</dcterms:modified>
</cp:coreProperties>
</file>