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72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00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39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62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12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1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4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48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38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32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68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310FB-B08D-4A77-BFB7-695AB734CABA}" type="datetimeFigureOut">
              <a:rPr lang="it-IT" smtClean="0"/>
              <a:t>17/05/2020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27A4F-0094-4EA6-9F35-275798446D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6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2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2020-05-17T05:50:54Z</dcterms:created>
  <dcterms:modified xsi:type="dcterms:W3CDTF">2020-05-17T06:18:47Z</dcterms:modified>
</cp:coreProperties>
</file>