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688C-8A9C-4EE9-BBB5-562218FB5D30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3383-3729-4BDE-85E2-98B6299D67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429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688C-8A9C-4EE9-BBB5-562218FB5D30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3383-3729-4BDE-85E2-98B6299D67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592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688C-8A9C-4EE9-BBB5-562218FB5D30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3383-3729-4BDE-85E2-98B6299D67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9619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688C-8A9C-4EE9-BBB5-562218FB5D30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3383-3729-4BDE-85E2-98B6299D67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8346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688C-8A9C-4EE9-BBB5-562218FB5D30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3383-3729-4BDE-85E2-98B6299D67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884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688C-8A9C-4EE9-BBB5-562218FB5D30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3383-3729-4BDE-85E2-98B6299D67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85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688C-8A9C-4EE9-BBB5-562218FB5D30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3383-3729-4BDE-85E2-98B6299D67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615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688C-8A9C-4EE9-BBB5-562218FB5D30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3383-3729-4BDE-85E2-98B6299D67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0699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688C-8A9C-4EE9-BBB5-562218FB5D30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3383-3729-4BDE-85E2-98B6299D67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0586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688C-8A9C-4EE9-BBB5-562218FB5D30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3383-3729-4BDE-85E2-98B6299D67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0355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688C-8A9C-4EE9-BBB5-562218FB5D30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3383-3729-4BDE-85E2-98B6299D67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354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1688C-8A9C-4EE9-BBB5-562218FB5D30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83383-3729-4BDE-85E2-98B6299D67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260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9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2020-04-24T05:37:41Z</dcterms:created>
  <dcterms:modified xsi:type="dcterms:W3CDTF">2020-04-24T06:02:42Z</dcterms:modified>
</cp:coreProperties>
</file>