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24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50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6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76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97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98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4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90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92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28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7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68BF1-D66A-46B7-842D-E37C8A7F9D91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24AD-7BFC-42EA-8C4B-B932B7D4DC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65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2020-03-12T07:49:12Z</dcterms:created>
  <dcterms:modified xsi:type="dcterms:W3CDTF">2020-03-12T07:56:26Z</dcterms:modified>
</cp:coreProperties>
</file>