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65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40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63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68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58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45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96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06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27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3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6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5865E-F329-443F-B941-5972E3CBD3E6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527C-784A-42BD-9D98-2BC62DB19E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04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2020-03-31T06:14:59Z</dcterms:created>
  <dcterms:modified xsi:type="dcterms:W3CDTF">2020-03-31T06:49:15Z</dcterms:modified>
</cp:coreProperties>
</file>