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93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43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75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92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7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9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68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35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9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55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19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A93F5-FEDE-4954-8E2B-EDC4CFF1968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96BAE-42E8-4D97-9E37-1F8FD7E71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32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2020-03-27T07:25:05Z</dcterms:created>
  <dcterms:modified xsi:type="dcterms:W3CDTF">2020-03-27T07:36:46Z</dcterms:modified>
</cp:coreProperties>
</file>