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7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-357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A80380-86B8-4A48-A6B1-7051D5EF7099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0E7AE7-57B2-4AD2-BF40-997121419B4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1480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Titolo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cxnSp>
        <p:nvCxnSpPr>
          <p:cNvPr id="8" name="Connettore 1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1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e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Segnaposto data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97DD-C6BC-4AA5-81B6-89ADC6EB3CBA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16" name="Segnaposto numero diapositiva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D4A565-EF82-42D0-A3DC-6C529528E893}" type="slidenum">
              <a:rPr lang="it-IT" smtClean="0"/>
              <a:t>‹N›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97DD-C6BC-4AA5-81B6-89ADC6EB3CBA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A565-EF82-42D0-A3DC-6C529528E89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97DD-C6BC-4AA5-81B6-89ADC6EB3CBA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A565-EF82-42D0-A3DC-6C529528E89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contenuto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1D897DD-C6BC-4AA5-81B6-89ADC6EB3CBA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15" name="Segnaposto numero diapositiva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F0D4A565-EF82-42D0-A3DC-6C529528E893}" type="slidenum">
              <a:rPr lang="it-IT" smtClean="0"/>
              <a:t>‹N›</a:t>
            </a:fld>
            <a:endParaRPr lang="it-IT"/>
          </a:p>
        </p:txBody>
      </p:sp>
      <p:sp>
        <p:nvSpPr>
          <p:cNvPr id="16" name="Segnaposto piè di pagina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7" name="Titolo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97DD-C6BC-4AA5-81B6-89ADC6EB3CBA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A565-EF82-42D0-A3DC-6C529528E893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7" name="Connettore 1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97DD-C6BC-4AA5-81B6-89ADC6EB3CBA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A565-EF82-42D0-A3DC-6C529528E893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1" name="Segnaposto contenuto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3" name="Segnaposto contenuto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A565-EF82-42D0-A3DC-6C529528E893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97DD-C6BC-4AA5-81B6-89ADC6EB3CBA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2" name="Segnaposto contenuto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4" name="Segnaposto contenuto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2" name="Segnaposto testo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cxnSp>
        <p:nvCxnSpPr>
          <p:cNvPr id="10" name="Connettore 1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97DD-C6BC-4AA5-81B6-89ADC6EB3CBA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A565-EF82-42D0-A3DC-6C529528E893}" type="slidenum">
              <a:rPr lang="it-IT" smtClean="0"/>
              <a:t>‹N›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97DD-C6BC-4AA5-81B6-89ADC6EB3CBA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D4A565-EF82-42D0-A3DC-6C529528E89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egnaposto contenuto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31" name="Titolo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1D897DD-C6BC-4AA5-81B6-89ADC6EB3CBA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0D4A565-EF82-42D0-A3DC-6C529528E893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Segnaposto dat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D897DD-C6BC-4AA5-81B6-89ADC6EB3CBA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D4A565-EF82-42D0-A3DC-6C529528E893}" type="slidenum">
              <a:rPr lang="it-IT" smtClean="0"/>
              <a:t>‹N›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egnaposto testo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4" name="Segnaposto data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1D897DD-C6BC-4AA5-81B6-89ADC6EB3CBA}" type="datetimeFigureOut">
              <a:rPr lang="it-IT" smtClean="0"/>
              <a:t>28/10/2019</a:t>
            </a:fld>
            <a:endParaRPr lang="it-IT"/>
          </a:p>
        </p:txBody>
      </p:sp>
      <p:sp>
        <p:nvSpPr>
          <p:cNvPr id="10" name="Segnaposto piè di pagina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it-IT"/>
          </a:p>
        </p:txBody>
      </p:sp>
      <p:sp>
        <p:nvSpPr>
          <p:cNvPr id="22" name="Segnaposto numero diapositiva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F0D4A565-EF82-42D0-A3DC-6C529528E893}" type="slidenum">
              <a:rPr lang="it-IT" smtClean="0"/>
              <a:t>‹N›</a:t>
            </a:fld>
            <a:endParaRPr lang="it-IT"/>
          </a:p>
        </p:txBody>
      </p:sp>
      <p:sp>
        <p:nvSpPr>
          <p:cNvPr id="5" name="Segnaposto titolo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arenR"/>
            </a:pPr>
            <a:r>
              <a:rPr lang="it-IT" dirty="0" err="1" smtClean="0"/>
              <a:t>Effective</a:t>
            </a:r>
            <a:r>
              <a:rPr lang="it-IT" dirty="0" smtClean="0"/>
              <a:t> </a:t>
            </a:r>
            <a:r>
              <a:rPr lang="it-IT" dirty="0" err="1" smtClean="0"/>
              <a:t>exercise</a:t>
            </a:r>
            <a:r>
              <a:rPr lang="it-IT" dirty="0" smtClean="0"/>
              <a:t> (</a:t>
            </a:r>
            <a:r>
              <a:rPr lang="it-IT" i="1" dirty="0" smtClean="0"/>
              <a:t>à </a:t>
            </a:r>
            <a:r>
              <a:rPr lang="it-IT" i="1" dirty="0" err="1" smtClean="0"/>
              <a:t>titre</a:t>
            </a:r>
            <a:r>
              <a:rPr lang="it-IT" i="1" dirty="0" smtClean="0"/>
              <a:t> de </a:t>
            </a:r>
            <a:r>
              <a:rPr lang="it-IT" i="1" dirty="0" err="1" smtClean="0"/>
              <a:t>souverain</a:t>
            </a:r>
            <a:r>
              <a:rPr lang="it-IT" dirty="0" smtClean="0"/>
              <a:t>, </a:t>
            </a:r>
            <a:r>
              <a:rPr lang="it-IT" dirty="0" err="1" smtClean="0"/>
              <a:t>uninterrupted</a:t>
            </a:r>
            <a:r>
              <a:rPr lang="it-IT" dirty="0" smtClean="0"/>
              <a:t>, public, </a:t>
            </a:r>
            <a:r>
              <a:rPr lang="it-IT" dirty="0" err="1" smtClean="0"/>
              <a:t>peaceful</a:t>
            </a:r>
            <a:r>
              <a:rPr lang="it-IT" dirty="0" smtClean="0"/>
              <a:t>, for a </a:t>
            </a:r>
            <a:r>
              <a:rPr lang="it-IT" dirty="0" err="1" smtClean="0"/>
              <a:t>certain</a:t>
            </a:r>
            <a:r>
              <a:rPr lang="it-IT" dirty="0" smtClean="0"/>
              <a:t> </a:t>
            </a:r>
            <a:r>
              <a:rPr lang="it-IT" dirty="0" err="1" smtClean="0"/>
              <a:t>length</a:t>
            </a:r>
            <a:r>
              <a:rPr lang="it-IT" dirty="0" smtClean="0"/>
              <a:t> of time) of State </a:t>
            </a:r>
            <a:r>
              <a:rPr lang="it-IT" dirty="0" err="1" smtClean="0"/>
              <a:t>functions</a:t>
            </a:r>
            <a:r>
              <a:rPr lang="it-IT" dirty="0" smtClean="0"/>
              <a:t>, </a:t>
            </a:r>
            <a:r>
              <a:rPr lang="it-IT" dirty="0" err="1" smtClean="0"/>
              <a:t>qualified</a:t>
            </a:r>
            <a:r>
              <a:rPr lang="it-IT" dirty="0" smtClean="0"/>
              <a:t> by a </a:t>
            </a:r>
            <a:r>
              <a:rPr lang="it-IT" dirty="0" err="1" smtClean="0"/>
              <a:t>claim</a:t>
            </a:r>
            <a:r>
              <a:rPr lang="it-IT" dirty="0" smtClean="0"/>
              <a:t> of </a:t>
            </a:r>
            <a:r>
              <a:rPr lang="it-IT" dirty="0" err="1" smtClean="0"/>
              <a:t>sovereignty</a:t>
            </a:r>
            <a:endParaRPr lang="it-IT" dirty="0" smtClean="0"/>
          </a:p>
          <a:p>
            <a:pPr marL="514350" indent="-514350" algn="just">
              <a:buAutoNum type="arabicParenR"/>
            </a:pPr>
            <a:r>
              <a:rPr lang="it-IT" dirty="0" err="1" smtClean="0"/>
              <a:t>Lack</a:t>
            </a:r>
            <a:r>
              <a:rPr lang="it-IT" dirty="0" smtClean="0"/>
              <a:t> of </a:t>
            </a:r>
            <a:r>
              <a:rPr lang="it-IT" dirty="0" err="1" smtClean="0"/>
              <a:t>protest</a:t>
            </a:r>
            <a:r>
              <a:rPr lang="it-IT" dirty="0" smtClean="0"/>
              <a:t> by </a:t>
            </a:r>
            <a:r>
              <a:rPr lang="it-IT" dirty="0" err="1" smtClean="0"/>
              <a:t>other</a:t>
            </a:r>
            <a:r>
              <a:rPr lang="it-IT" dirty="0" smtClean="0"/>
              <a:t> </a:t>
            </a:r>
            <a:r>
              <a:rPr lang="it-IT" dirty="0" err="1" smtClean="0"/>
              <a:t>directly</a:t>
            </a:r>
            <a:r>
              <a:rPr lang="it-IT" dirty="0" smtClean="0"/>
              <a:t> </a:t>
            </a:r>
            <a:r>
              <a:rPr lang="it-IT" dirty="0" err="1" smtClean="0"/>
              <a:t>concerned</a:t>
            </a:r>
            <a:r>
              <a:rPr lang="it-IT" dirty="0" smtClean="0"/>
              <a:t> </a:t>
            </a:r>
            <a:r>
              <a:rPr lang="it-IT" dirty="0" err="1" smtClean="0"/>
              <a:t>States</a:t>
            </a:r>
            <a:endParaRPr lang="it-IT" dirty="0" smtClean="0"/>
          </a:p>
          <a:p>
            <a:pPr marL="514350" indent="-514350" algn="just">
              <a:buAutoNum type="arabicParenR"/>
            </a:pPr>
            <a:r>
              <a:rPr lang="it-IT" dirty="0" err="1" smtClean="0"/>
              <a:t>Furthermore</a:t>
            </a:r>
            <a:r>
              <a:rPr lang="it-IT" dirty="0" smtClean="0"/>
              <a:t> and in </a:t>
            </a:r>
            <a:r>
              <a:rPr lang="it-IT" dirty="0" err="1" smtClean="0"/>
              <a:t>any</a:t>
            </a:r>
            <a:r>
              <a:rPr lang="it-IT" dirty="0" smtClean="0"/>
              <a:t> case, </a:t>
            </a:r>
            <a:r>
              <a:rPr lang="it-IT" dirty="0" err="1" smtClean="0"/>
              <a:t>inability</a:t>
            </a:r>
            <a:r>
              <a:rPr lang="it-IT" dirty="0" smtClean="0"/>
              <a:t> of the </a:t>
            </a:r>
            <a:r>
              <a:rPr lang="it-IT" dirty="0" err="1" smtClean="0"/>
              <a:t>latter</a:t>
            </a:r>
            <a:r>
              <a:rPr lang="it-IT" dirty="0" smtClean="0"/>
              <a:t> to prove the </a:t>
            </a:r>
            <a:r>
              <a:rPr lang="it-IT" dirty="0" err="1" smtClean="0"/>
              <a:t>exercise</a:t>
            </a:r>
            <a:r>
              <a:rPr lang="it-IT" dirty="0" smtClean="0"/>
              <a:t> of </a:t>
            </a:r>
            <a:r>
              <a:rPr lang="it-IT" dirty="0" err="1" smtClean="0"/>
              <a:t>equally</a:t>
            </a:r>
            <a:r>
              <a:rPr lang="it-IT" dirty="0" smtClean="0"/>
              <a:t> </a:t>
            </a:r>
            <a:r>
              <a:rPr lang="it-IT" dirty="0" err="1" smtClean="0"/>
              <a:t>significant</a:t>
            </a:r>
            <a:r>
              <a:rPr lang="it-IT" dirty="0" smtClean="0"/>
              <a:t> State </a:t>
            </a:r>
            <a:r>
              <a:rPr lang="it-IT" dirty="0" err="1" smtClean="0"/>
              <a:t>functions</a:t>
            </a:r>
            <a:endParaRPr lang="it-IT" dirty="0" smtClean="0"/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err="1" smtClean="0"/>
              <a:t>Acquisition</a:t>
            </a:r>
            <a:r>
              <a:rPr lang="it-IT" dirty="0" smtClean="0"/>
              <a:t> of </a:t>
            </a:r>
            <a:r>
              <a:rPr lang="it-IT" dirty="0" err="1" smtClean="0"/>
              <a:t>sovereignty</a:t>
            </a:r>
            <a:r>
              <a:rPr lang="it-IT" dirty="0" smtClean="0"/>
              <a:t> over </a:t>
            </a:r>
            <a:r>
              <a:rPr lang="it-IT" dirty="0" err="1" smtClean="0"/>
              <a:t>disputed</a:t>
            </a:r>
            <a:r>
              <a:rPr lang="it-IT" dirty="0" smtClean="0"/>
              <a:t> </a:t>
            </a:r>
            <a:r>
              <a:rPr lang="it-IT" dirty="0" err="1" smtClean="0"/>
              <a:t>territories</a:t>
            </a:r>
            <a:r>
              <a:rPr lang="it-IT" dirty="0" smtClean="0"/>
              <a:t> (in the </a:t>
            </a:r>
            <a:r>
              <a:rPr lang="it-IT" dirty="0" err="1" smtClean="0"/>
              <a:t>absence</a:t>
            </a:r>
            <a:r>
              <a:rPr lang="it-IT" dirty="0" smtClean="0"/>
              <a:t> of a </a:t>
            </a:r>
            <a:r>
              <a:rPr lang="it-IT" dirty="0" err="1" smtClean="0"/>
              <a:t>legal</a:t>
            </a:r>
            <a:r>
              <a:rPr lang="it-IT" dirty="0" smtClean="0"/>
              <a:t> </a:t>
            </a:r>
            <a:r>
              <a:rPr lang="it-IT" dirty="0" err="1" smtClean="0"/>
              <a:t>title</a:t>
            </a:r>
            <a:r>
              <a:rPr lang="it-IT" dirty="0" smtClean="0"/>
              <a:t>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3993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1"/>
          <p:cNvSpPr>
            <a:spLocks noGrp="1"/>
          </p:cNvSpPr>
          <p:nvPr>
            <p:ph type="subTitle" idx="1"/>
          </p:nvPr>
        </p:nvSpPr>
        <p:spPr>
          <a:xfrm>
            <a:off x="457200" y="2276872"/>
            <a:ext cx="8305800" cy="2565932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t-IT" dirty="0" smtClean="0"/>
              <a:t>State </a:t>
            </a:r>
            <a:r>
              <a:rPr lang="it-IT" dirty="0" err="1" smtClean="0"/>
              <a:t>activities</a:t>
            </a:r>
            <a:r>
              <a:rPr lang="it-IT" dirty="0" smtClean="0"/>
              <a:t> </a:t>
            </a:r>
            <a:r>
              <a:rPr lang="it-IT" i="1" dirty="0" smtClean="0"/>
              <a:t>à </a:t>
            </a:r>
            <a:r>
              <a:rPr lang="it-IT" i="1" dirty="0" err="1" smtClean="0"/>
              <a:t>titre</a:t>
            </a:r>
            <a:r>
              <a:rPr lang="it-IT" i="1" dirty="0" smtClean="0"/>
              <a:t> de </a:t>
            </a:r>
            <a:r>
              <a:rPr lang="it-IT" i="1" dirty="0" err="1" smtClean="0"/>
              <a:t>souverain</a:t>
            </a:r>
            <a:r>
              <a:rPr lang="it-IT" i="1" dirty="0" smtClean="0"/>
              <a:t> </a:t>
            </a:r>
            <a:r>
              <a:rPr lang="it-IT" dirty="0" smtClean="0"/>
              <a:t>(e.g. legislative </a:t>
            </a:r>
            <a:r>
              <a:rPr lang="it-IT" dirty="0" err="1" smtClean="0"/>
              <a:t>acts</a:t>
            </a:r>
            <a:r>
              <a:rPr lang="it-IT" dirty="0" smtClean="0"/>
              <a:t>, </a:t>
            </a:r>
            <a:r>
              <a:rPr lang="it-IT" dirty="0" err="1" smtClean="0"/>
              <a:t>administrative</a:t>
            </a:r>
            <a:r>
              <a:rPr lang="it-IT" dirty="0" smtClean="0"/>
              <a:t> control, law-</a:t>
            </a:r>
            <a:r>
              <a:rPr lang="it-IT" dirty="0" err="1" smtClean="0"/>
              <a:t>enforcement</a:t>
            </a:r>
            <a:r>
              <a:rPr lang="it-IT" dirty="0" smtClean="0"/>
              <a:t>, </a:t>
            </a:r>
            <a:r>
              <a:rPr lang="it-IT" dirty="0" err="1" smtClean="0"/>
              <a:t>acts</a:t>
            </a:r>
            <a:r>
              <a:rPr lang="it-IT" dirty="0" smtClean="0"/>
              <a:t> </a:t>
            </a:r>
            <a:r>
              <a:rPr lang="it-IT" dirty="0" err="1" smtClean="0"/>
              <a:t>regulating</a:t>
            </a:r>
            <a:r>
              <a:rPr lang="it-IT" dirty="0" smtClean="0"/>
              <a:t> </a:t>
            </a:r>
            <a:r>
              <a:rPr lang="it-IT" dirty="0" err="1" smtClean="0"/>
              <a:t>fishing</a:t>
            </a:r>
            <a:r>
              <a:rPr lang="it-IT" dirty="0" smtClean="0"/>
              <a:t>, </a:t>
            </a:r>
            <a:r>
              <a:rPr lang="it-IT" dirty="0" err="1" smtClean="0"/>
              <a:t>naval</a:t>
            </a:r>
            <a:r>
              <a:rPr lang="it-IT" dirty="0" smtClean="0"/>
              <a:t> </a:t>
            </a:r>
            <a:r>
              <a:rPr lang="it-IT" dirty="0" err="1" smtClean="0"/>
              <a:t>patrols</a:t>
            </a:r>
            <a:r>
              <a:rPr lang="it-IT" dirty="0" smtClean="0"/>
              <a:t>, SAR </a:t>
            </a:r>
            <a:r>
              <a:rPr lang="it-IT" dirty="0" err="1" smtClean="0"/>
              <a:t>operations</a:t>
            </a:r>
            <a:r>
              <a:rPr lang="it-IT" dirty="0" smtClean="0"/>
              <a:t>, etc.)</a:t>
            </a:r>
            <a:endParaRPr lang="it-IT" i="1" dirty="0" smtClean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t-IT" dirty="0" err="1" smtClean="0"/>
              <a:t>Individuals</a:t>
            </a:r>
            <a:r>
              <a:rPr lang="it-IT" dirty="0" smtClean="0"/>
              <a:t>’ </a:t>
            </a:r>
            <a:r>
              <a:rPr lang="it-IT" dirty="0" err="1" smtClean="0"/>
              <a:t>actions</a:t>
            </a:r>
            <a:r>
              <a:rPr lang="it-IT" dirty="0" smtClean="0"/>
              <a:t> (e.g. </a:t>
            </a:r>
            <a:r>
              <a:rPr lang="it-IT" dirty="0" err="1" smtClean="0"/>
              <a:t>fishermen</a:t>
            </a:r>
            <a:r>
              <a:rPr lang="it-IT" smtClean="0"/>
              <a:t>) </a:t>
            </a:r>
            <a:r>
              <a:rPr lang="it-IT" dirty="0" err="1" smtClean="0"/>
              <a:t>regulated</a:t>
            </a:r>
            <a:r>
              <a:rPr lang="it-IT" dirty="0" smtClean="0"/>
              <a:t> or </a:t>
            </a:r>
            <a:r>
              <a:rPr lang="it-IT" dirty="0" err="1" smtClean="0"/>
              <a:t>subsequently</a:t>
            </a:r>
            <a:r>
              <a:rPr lang="it-IT" dirty="0" smtClean="0"/>
              <a:t> </a:t>
            </a:r>
            <a:r>
              <a:rPr lang="it-IT" dirty="0" err="1" smtClean="0"/>
              <a:t>ratified</a:t>
            </a:r>
            <a:r>
              <a:rPr lang="it-IT" dirty="0" smtClean="0"/>
              <a:t> by the State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it-IT" dirty="0" smtClean="0"/>
              <a:t>Operations by </a:t>
            </a:r>
            <a:r>
              <a:rPr lang="it-IT" dirty="0" err="1" smtClean="0"/>
              <a:t>corporations</a:t>
            </a:r>
            <a:r>
              <a:rPr lang="it-IT" dirty="0" smtClean="0"/>
              <a:t>/companies on the </a:t>
            </a:r>
            <a:r>
              <a:rPr lang="it-IT" dirty="0" err="1" smtClean="0"/>
              <a:t>basis</a:t>
            </a:r>
            <a:r>
              <a:rPr lang="it-IT" dirty="0" smtClean="0"/>
              <a:t> of a </a:t>
            </a:r>
            <a:r>
              <a:rPr lang="it-IT" dirty="0" err="1" smtClean="0"/>
              <a:t>permit</a:t>
            </a:r>
            <a:r>
              <a:rPr lang="it-IT" dirty="0" smtClean="0"/>
              <a:t> </a:t>
            </a:r>
            <a:r>
              <a:rPr lang="it-IT" dirty="0" err="1" smtClean="0"/>
              <a:t>granted</a:t>
            </a:r>
            <a:r>
              <a:rPr lang="it-IT" dirty="0" smtClean="0"/>
              <a:t> by the State</a:t>
            </a:r>
            <a:endParaRPr lang="it-IT" dirty="0"/>
          </a:p>
        </p:txBody>
      </p:sp>
      <p:sp>
        <p:nvSpPr>
          <p:cNvPr id="3" name="Titolo 2"/>
          <p:cNvSpPr>
            <a:spLocks noGrp="1"/>
          </p:cNvSpPr>
          <p:nvPr>
            <p:ph type="ctrTitle"/>
          </p:nvPr>
        </p:nvSpPr>
        <p:spPr>
          <a:xfrm>
            <a:off x="457200" y="692696"/>
            <a:ext cx="8305800" cy="1080120"/>
          </a:xfrm>
        </p:spPr>
        <p:txBody>
          <a:bodyPr/>
          <a:lstStyle/>
          <a:p>
            <a:r>
              <a:rPr lang="it-IT" dirty="0" smtClean="0"/>
              <a:t>State </a:t>
            </a:r>
            <a:r>
              <a:rPr lang="it-IT" dirty="0" err="1" smtClean="0"/>
              <a:t>functions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690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rta">
  <a:themeElements>
    <a:clrScheme name="Carta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arta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rta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92</TotalTime>
  <Words>132</Words>
  <Application>Microsoft Office PowerPoint</Application>
  <PresentationFormat>Presentazione su schermo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Carta</vt:lpstr>
      <vt:lpstr>Acquisition of sovereignty over disputed territories (in the absence of a legal title)</vt:lpstr>
      <vt:lpstr>State functions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Papi</dc:creator>
  <cp:lastModifiedBy>Papi</cp:lastModifiedBy>
  <cp:revision>22</cp:revision>
  <dcterms:created xsi:type="dcterms:W3CDTF">2015-03-10T15:06:55Z</dcterms:created>
  <dcterms:modified xsi:type="dcterms:W3CDTF">2019-10-28T12:25:44Z</dcterms:modified>
</cp:coreProperties>
</file>