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A9D3E-0D62-454B-8E38-2DE34EA8FB5B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9AD7D-EEC5-420C-9ECC-0AE2E38CAF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22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07D62-176C-3545-91EC-23B0BD56F52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09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13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81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87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21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7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69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79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72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93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39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82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8963-93EC-4EE0-B23B-5ADF7DEE0674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7406B-E21F-4676-9E06-36541A9677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7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o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10.jpg"/><Relationship Id="rId5" Type="http://schemas.microsoft.com/office/2007/relationships/media" Target="../media/media3.mov"/><Relationship Id="rId10" Type="http://schemas.openxmlformats.org/officeDocument/2006/relationships/image" Target="../media/image9.png"/><Relationship Id="rId4" Type="http://schemas.openxmlformats.org/officeDocument/2006/relationships/video" Target="../media/media2.mo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2"/>
          <a:srcRect t="28829" b="20721"/>
          <a:stretch/>
        </p:blipFill>
        <p:spPr>
          <a:xfrm>
            <a:off x="1893429" y="2529000"/>
            <a:ext cx="5357143" cy="1800000"/>
          </a:xfrm>
          <a:prstGeom prst="rect">
            <a:avLst/>
          </a:prstGeom>
        </p:spPr>
      </p:pic>
      <p:grpSp>
        <p:nvGrpSpPr>
          <p:cNvPr id="26" name="Gruppo 25"/>
          <p:cNvGrpSpPr/>
          <p:nvPr/>
        </p:nvGrpSpPr>
        <p:grpSpPr>
          <a:xfrm>
            <a:off x="553648" y="393803"/>
            <a:ext cx="3354388" cy="2117725"/>
            <a:chOff x="613179" y="3687539"/>
            <a:chExt cx="3354388" cy="2117725"/>
          </a:xfrm>
        </p:grpSpPr>
        <p:grpSp>
          <p:nvGrpSpPr>
            <p:cNvPr id="25" name="Gruppo 24"/>
            <p:cNvGrpSpPr/>
            <p:nvPr/>
          </p:nvGrpSpPr>
          <p:grpSpPr>
            <a:xfrm>
              <a:off x="613179" y="3750246"/>
              <a:ext cx="3354388" cy="1992311"/>
              <a:chOff x="613179" y="3750246"/>
              <a:chExt cx="3354388" cy="1992311"/>
            </a:xfrm>
          </p:grpSpPr>
          <p:pic>
            <p:nvPicPr>
              <p:cNvPr id="17" name="Immagine 16" descr="EEG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91565" y="4672582"/>
                <a:ext cx="1797617" cy="1069975"/>
              </a:xfrm>
              <a:prstGeom prst="rect">
                <a:avLst/>
              </a:prstGeom>
            </p:spPr>
          </p:pic>
          <p:sp>
            <p:nvSpPr>
              <p:cNvPr id="9" name="CasellaDiTesto 9"/>
              <p:cNvSpPr txBox="1">
                <a:spLocks noChangeArrowheads="1"/>
              </p:cNvSpPr>
              <p:nvPr/>
            </p:nvSpPr>
            <p:spPr bwMode="auto">
              <a:xfrm>
                <a:off x="613179" y="3750246"/>
                <a:ext cx="3354388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800" dirty="0" smtClean="0"/>
                  <a:t>EEG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800" dirty="0" err="1" smtClean="0"/>
                  <a:t>analysis</a:t>
                </a:r>
                <a:endParaRPr lang="it-IT" altLang="it-IT" sz="2800" dirty="0"/>
              </a:p>
            </p:txBody>
          </p:sp>
        </p:grpSp>
        <p:sp>
          <p:nvSpPr>
            <p:cNvPr id="14" name="Rettangolo arrotondato 13"/>
            <p:cNvSpPr/>
            <p:nvPr/>
          </p:nvSpPr>
          <p:spPr>
            <a:xfrm>
              <a:off x="672711" y="3687539"/>
              <a:ext cx="3235325" cy="2117725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210408" y="4011613"/>
            <a:ext cx="3698242" cy="2400299"/>
            <a:chOff x="5210408" y="4011613"/>
            <a:chExt cx="3698242" cy="240029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7020" y="4118562"/>
              <a:ext cx="1910510" cy="2160000"/>
            </a:xfrm>
            <a:prstGeom prst="rect">
              <a:avLst/>
            </a:prstGeom>
          </p:spPr>
        </p:pic>
        <p:sp>
          <p:nvSpPr>
            <p:cNvPr id="13" name="Rettangolo arrotondato 12"/>
            <p:cNvSpPr/>
            <p:nvPr/>
          </p:nvSpPr>
          <p:spPr>
            <a:xfrm>
              <a:off x="5210408" y="4011613"/>
              <a:ext cx="3698242" cy="2400299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CasellaDiTesto 7"/>
            <p:cNvSpPr txBox="1">
              <a:spLocks noChangeArrowheads="1"/>
            </p:cNvSpPr>
            <p:nvPr/>
          </p:nvSpPr>
          <p:spPr bwMode="auto">
            <a:xfrm>
              <a:off x="5210408" y="4734709"/>
              <a:ext cx="190532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 smtClean="0"/>
                <a:t>VEP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 err="1" smtClean="0"/>
                <a:t>recordings</a:t>
              </a:r>
              <a:endParaRPr lang="it-IT" altLang="it-IT" sz="2800" dirty="0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956050" y="452764"/>
            <a:ext cx="4997450" cy="1324658"/>
            <a:chOff x="4146550" y="401964"/>
            <a:chExt cx="4997450" cy="1324658"/>
          </a:xfrm>
        </p:grpSpPr>
        <p:sp>
          <p:nvSpPr>
            <p:cNvPr id="12" name="Rettangolo arrotondato 11"/>
            <p:cNvSpPr/>
            <p:nvPr/>
          </p:nvSpPr>
          <p:spPr>
            <a:xfrm>
              <a:off x="4514850" y="401964"/>
              <a:ext cx="4629150" cy="1324658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4146550" y="524293"/>
              <a:ext cx="4819099" cy="1080000"/>
              <a:chOff x="4146550" y="561602"/>
              <a:chExt cx="4819099" cy="1080000"/>
            </a:xfrm>
          </p:grpSpPr>
          <p:sp>
            <p:nvSpPr>
              <p:cNvPr id="8" name="CasellaDiTesto 8"/>
              <p:cNvSpPr txBox="1">
                <a:spLocks noChangeArrowheads="1"/>
              </p:cNvSpPr>
              <p:nvPr/>
            </p:nvSpPr>
            <p:spPr bwMode="auto">
              <a:xfrm>
                <a:off x="4146550" y="624549"/>
                <a:ext cx="4006299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800" dirty="0" smtClean="0"/>
                  <a:t>Optical </a:t>
                </a:r>
                <a:r>
                  <a:rPr lang="it-IT" altLang="it-IT" sz="2800" dirty="0" err="1" smtClean="0"/>
                  <a:t>imaging</a:t>
                </a:r>
                <a:r>
                  <a:rPr lang="it-IT" altLang="it-IT" sz="2800" dirty="0" smtClean="0"/>
                  <a:t> of </a:t>
                </a:r>
                <a:r>
                  <a:rPr lang="it-IT" altLang="it-IT" sz="2800" dirty="0" err="1" smtClean="0"/>
                  <a:t>intrinsic</a:t>
                </a:r>
                <a:r>
                  <a:rPr lang="it-IT" altLang="it-IT" sz="2800" dirty="0" smtClean="0"/>
                  <a:t> </a:t>
                </a:r>
                <a:r>
                  <a:rPr lang="it-IT" altLang="it-IT" sz="2800" dirty="0" err="1" smtClean="0"/>
                  <a:t>signals</a:t>
                </a:r>
                <a:endParaRPr lang="it-IT" altLang="it-IT" sz="2800" dirty="0"/>
              </a:p>
            </p:txBody>
          </p:sp>
          <p:pic>
            <p:nvPicPr>
              <p:cNvPr id="4" name="Immagine 3" descr="Contra_img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4678" y="561602"/>
                <a:ext cx="1370971" cy="108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83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E751704-D55A-0F42-9A31-50896E39F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118516"/>
            <a:ext cx="7200000" cy="49638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3E665C1-0A4B-BC44-A65A-C33B79529ABC}"/>
              </a:ext>
            </a:extLst>
          </p:cNvPr>
          <p:cNvSpPr txBox="1"/>
          <p:nvPr/>
        </p:nvSpPr>
        <p:spPr>
          <a:xfrm>
            <a:off x="6581793" y="6611426"/>
            <a:ext cx="262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Bodoni 72 Book" pitchFamily="2" charset="0"/>
              </a:rPr>
              <a:t>Mazziotti et al., </a:t>
            </a:r>
            <a:r>
              <a:rPr lang="it-IT" sz="1200" dirty="0" err="1">
                <a:latin typeface="Bodoni 72 Book" pitchFamily="2" charset="0"/>
              </a:rPr>
              <a:t>submitted</a:t>
            </a:r>
            <a:endParaRPr lang="it-IT" sz="1200" dirty="0">
              <a:latin typeface="Bodoni 72 Book" pitchFamily="2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35708F8C-52E7-274A-BE3C-373BE44A1DB3}"/>
              </a:ext>
            </a:extLst>
          </p:cNvPr>
          <p:cNvCxnSpPr/>
          <p:nvPr/>
        </p:nvCxnSpPr>
        <p:spPr>
          <a:xfrm>
            <a:off x="612000" y="72773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9D1C207-5657-2A49-8067-EAD7176959D8}"/>
              </a:ext>
            </a:extLst>
          </p:cNvPr>
          <p:cNvSpPr txBox="1"/>
          <p:nvPr/>
        </p:nvSpPr>
        <p:spPr>
          <a:xfrm>
            <a:off x="536567" y="217254"/>
            <a:ext cx="797696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ALTERED NEUROVASCULAR COUPLING</a:t>
            </a:r>
          </a:p>
        </p:txBody>
      </p:sp>
    </p:spTree>
    <p:extLst>
      <p:ext uri="{BB962C8B-B14F-4D97-AF65-F5344CB8AC3E}">
        <p14:creationId xmlns:p14="http://schemas.microsoft.com/office/powerpoint/2010/main" val="39643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33309" y="194521"/>
            <a:ext cx="7780224" cy="461665"/>
          </a:xfrm>
          <a:prstGeom prst="rect">
            <a:avLst/>
          </a:prstGeom>
          <a:noFill/>
          <a:ln w="28575" cmpd="sng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Bodoni 72 Book" pitchFamily="2" charset="0"/>
              </a:rPr>
              <a:t>SUMMARY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75597" y="1120964"/>
            <a:ext cx="8334678" cy="3046988"/>
          </a:xfrm>
          <a:prstGeom prst="rect">
            <a:avLst/>
          </a:prstGeom>
          <a:noFill/>
          <a:ln w="28575" cmpd="sng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it-IT" sz="2400" b="1" cap="small" dirty="0">
              <a:solidFill>
                <a:srgbClr val="002060"/>
              </a:solidFill>
              <a:latin typeface="Bodoni 72 Book" pitchFamily="2" charset="0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it-IT" b="1" cap="small" dirty="0" smtClean="0">
                <a:solidFill>
                  <a:srgbClr val="002060"/>
                </a:solidFill>
                <a:latin typeface="Bodoni 72 Book" pitchFamily="2" charset="0"/>
              </a:rPr>
              <a:t>I dati forniscono una base </a:t>
            </a:r>
            <a:r>
              <a:rPr lang="it-IT" b="1" cap="small" dirty="0">
                <a:solidFill>
                  <a:srgbClr val="002060"/>
                </a:solidFill>
                <a:latin typeface="Bodoni 72 Book" pitchFamily="2" charset="0"/>
              </a:rPr>
              <a:t>per gli studi traslazionali utilizzando questo modello, fornendo dati e protocolli normativi necessari per convalidare potenziali strategie di trattamento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endParaRPr lang="it-IT" b="1" cap="small" dirty="0">
              <a:solidFill>
                <a:srgbClr val="002060"/>
              </a:solidFill>
              <a:latin typeface="Bodoni 72 Book" pitchFamily="2" charset="0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it-IT" b="1" cap="small" dirty="0" smtClean="0">
                <a:solidFill>
                  <a:srgbClr val="002060"/>
                </a:solidFill>
                <a:latin typeface="Bodoni 72 Book" pitchFamily="2" charset="0"/>
              </a:rPr>
              <a:t>Ci sono possibili </a:t>
            </a:r>
            <a:r>
              <a:rPr lang="it-IT" b="1" cap="small" dirty="0" err="1">
                <a:solidFill>
                  <a:srgbClr val="002060"/>
                </a:solidFill>
                <a:latin typeface="Bodoni 72 Book" pitchFamily="2" charset="0"/>
              </a:rPr>
              <a:t>biomarcatori</a:t>
            </a:r>
            <a:r>
              <a:rPr lang="it-IT" b="1" cap="small" dirty="0">
                <a:solidFill>
                  <a:srgbClr val="002060"/>
                </a:solidFill>
                <a:latin typeface="Bodoni 72 Book" pitchFamily="2" charset="0"/>
              </a:rPr>
              <a:t> affidabili e non invasivi per l'analisi della funzione cerebrale nella </a:t>
            </a:r>
            <a:r>
              <a:rPr lang="it-IT" b="1" cap="small" dirty="0" smtClean="0">
                <a:solidFill>
                  <a:srgbClr val="002060"/>
                </a:solidFill>
                <a:latin typeface="Bodoni 72 Book" pitchFamily="2" charset="0"/>
              </a:rPr>
              <a:t>CTD</a:t>
            </a:r>
            <a:endParaRPr lang="it-IT" b="1" cap="small" dirty="0">
              <a:solidFill>
                <a:srgbClr val="002060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8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AA6244D-764C-1841-8E9A-03B6D6D9E88A}"/>
              </a:ext>
            </a:extLst>
          </p:cNvPr>
          <p:cNvSpPr txBox="1"/>
          <p:nvPr/>
        </p:nvSpPr>
        <p:spPr>
          <a:xfrm>
            <a:off x="6567505" y="6611426"/>
            <a:ext cx="262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Bodoni 72 Book" pitchFamily="2" charset="0"/>
              </a:rPr>
              <a:t>Mazziotti et al., </a:t>
            </a:r>
            <a:r>
              <a:rPr lang="it-IT" sz="1200" dirty="0" err="1">
                <a:latin typeface="Bodoni 72 Book" pitchFamily="2" charset="0"/>
              </a:rPr>
              <a:t>submitted</a:t>
            </a:r>
            <a:endParaRPr lang="it-IT" sz="1200" dirty="0">
              <a:latin typeface="Bodoni 72 Book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EE7CD65E-F1A4-3B47-B81B-86A5BB061331}"/>
              </a:ext>
            </a:extLst>
          </p:cNvPr>
          <p:cNvSpPr txBox="1"/>
          <p:nvPr/>
        </p:nvSpPr>
        <p:spPr>
          <a:xfrm>
            <a:off x="536567" y="217254"/>
            <a:ext cx="797696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EPILEPTIC PHENOTYPE: SPONTANEOUS SEIZURES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85AC4E7B-59A1-4647-87BE-36B8188AB540}"/>
              </a:ext>
            </a:extLst>
          </p:cNvPr>
          <p:cNvCxnSpPr/>
          <p:nvPr/>
        </p:nvCxnSpPr>
        <p:spPr>
          <a:xfrm>
            <a:off x="612000" y="72773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31913" y="1150938"/>
            <a:ext cx="64801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331913" y="1138238"/>
            <a:ext cx="6499225" cy="4568825"/>
          </a:xfrm>
          <a:custGeom>
            <a:avLst/>
            <a:gdLst>
              <a:gd name="T0" fmla="*/ 0 w 4533"/>
              <a:gd name="T1" fmla="*/ 0 h 3186"/>
              <a:gd name="T2" fmla="*/ 0 w 4533"/>
              <a:gd name="T3" fmla="*/ 0 h 3186"/>
              <a:gd name="T4" fmla="*/ 4533 w 4533"/>
              <a:gd name="T5" fmla="*/ 0 h 3186"/>
              <a:gd name="T6" fmla="*/ 4533 w 4533"/>
              <a:gd name="T7" fmla="*/ 3186 h 3186"/>
              <a:gd name="T8" fmla="*/ 0 w 4533"/>
              <a:gd name="T9" fmla="*/ 3186 h 3186"/>
              <a:gd name="T10" fmla="*/ 0 w 4533"/>
              <a:gd name="T11" fmla="*/ 0 h 3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33" h="3186">
                <a:moveTo>
                  <a:pt x="0" y="0"/>
                </a:moveTo>
                <a:lnTo>
                  <a:pt x="0" y="0"/>
                </a:lnTo>
                <a:lnTo>
                  <a:pt x="4533" y="0"/>
                </a:lnTo>
                <a:lnTo>
                  <a:pt x="4533" y="3186"/>
                </a:lnTo>
                <a:lnTo>
                  <a:pt x="0" y="31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338587" y="1138238"/>
            <a:ext cx="6499225" cy="4570412"/>
          </a:xfrm>
          <a:custGeom>
            <a:avLst/>
            <a:gdLst>
              <a:gd name="T0" fmla="*/ 0 w 4533"/>
              <a:gd name="T1" fmla="*/ 0 h 3187"/>
              <a:gd name="T2" fmla="*/ 0 w 4533"/>
              <a:gd name="T3" fmla="*/ 0 h 3187"/>
              <a:gd name="T4" fmla="*/ 4533 w 4533"/>
              <a:gd name="T5" fmla="*/ 0 h 3187"/>
              <a:gd name="T6" fmla="*/ 4533 w 4533"/>
              <a:gd name="T7" fmla="*/ 3187 h 3187"/>
              <a:gd name="T8" fmla="*/ 0 w 4533"/>
              <a:gd name="T9" fmla="*/ 3187 h 3187"/>
              <a:gd name="T10" fmla="*/ 0 w 4533"/>
              <a:gd name="T11" fmla="*/ 0 h 3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33" h="3187">
                <a:moveTo>
                  <a:pt x="0" y="0"/>
                </a:moveTo>
                <a:lnTo>
                  <a:pt x="0" y="0"/>
                </a:lnTo>
                <a:lnTo>
                  <a:pt x="4533" y="0"/>
                </a:lnTo>
                <a:lnTo>
                  <a:pt x="4533" y="3187"/>
                </a:lnTo>
                <a:lnTo>
                  <a:pt x="0" y="31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2605088" y="1662113"/>
            <a:ext cx="806450" cy="1095375"/>
          </a:xfrm>
          <a:custGeom>
            <a:avLst/>
            <a:gdLst>
              <a:gd name="T0" fmla="*/ 0 w 562"/>
              <a:gd name="T1" fmla="*/ 563 h 764"/>
              <a:gd name="T2" fmla="*/ 0 w 562"/>
              <a:gd name="T3" fmla="*/ 563 h 764"/>
              <a:gd name="T4" fmla="*/ 0 w 562"/>
              <a:gd name="T5" fmla="*/ 0 h 764"/>
              <a:gd name="T6" fmla="*/ 562 w 562"/>
              <a:gd name="T7" fmla="*/ 563 h 764"/>
              <a:gd name="T8" fmla="*/ 525 w 562"/>
              <a:gd name="T9" fmla="*/ 764 h 764"/>
              <a:gd name="T10" fmla="*/ 0 w 562"/>
              <a:gd name="T11" fmla="*/ 563 h 764"/>
              <a:gd name="T12" fmla="*/ 0 w 562"/>
              <a:gd name="T13" fmla="*/ 563 h 764"/>
              <a:gd name="T14" fmla="*/ 0 w 562"/>
              <a:gd name="T15" fmla="*/ 563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764">
                <a:moveTo>
                  <a:pt x="0" y="563"/>
                </a:moveTo>
                <a:lnTo>
                  <a:pt x="0" y="563"/>
                </a:lnTo>
                <a:lnTo>
                  <a:pt x="0" y="0"/>
                </a:lnTo>
                <a:cubicBezTo>
                  <a:pt x="311" y="0"/>
                  <a:pt x="562" y="252"/>
                  <a:pt x="562" y="563"/>
                </a:cubicBezTo>
                <a:cubicBezTo>
                  <a:pt x="562" y="632"/>
                  <a:pt x="550" y="700"/>
                  <a:pt x="525" y="764"/>
                </a:cubicBezTo>
                <a:lnTo>
                  <a:pt x="0" y="563"/>
                </a:lnTo>
                <a:close/>
                <a:moveTo>
                  <a:pt x="0" y="563"/>
                </a:moveTo>
                <a:lnTo>
                  <a:pt x="0" y="5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1693863" y="1662113"/>
            <a:ext cx="1663700" cy="1720850"/>
          </a:xfrm>
          <a:custGeom>
            <a:avLst/>
            <a:gdLst>
              <a:gd name="T0" fmla="*/ 636 w 1161"/>
              <a:gd name="T1" fmla="*/ 563 h 1200"/>
              <a:gd name="T2" fmla="*/ 636 w 1161"/>
              <a:gd name="T3" fmla="*/ 563 h 1200"/>
              <a:gd name="T4" fmla="*/ 1161 w 1161"/>
              <a:gd name="T5" fmla="*/ 764 h 1200"/>
              <a:gd name="T6" fmla="*/ 436 w 1161"/>
              <a:gd name="T7" fmla="*/ 1089 h 1200"/>
              <a:gd name="T8" fmla="*/ 111 w 1161"/>
              <a:gd name="T9" fmla="*/ 363 h 1200"/>
              <a:gd name="T10" fmla="*/ 636 w 1161"/>
              <a:gd name="T11" fmla="*/ 0 h 1200"/>
              <a:gd name="T12" fmla="*/ 636 w 1161"/>
              <a:gd name="T13" fmla="*/ 563 h 1200"/>
              <a:gd name="T14" fmla="*/ 636 w 1161"/>
              <a:gd name="T15" fmla="*/ 563 h 1200"/>
              <a:gd name="T16" fmla="*/ 636 w 1161"/>
              <a:gd name="T17" fmla="*/ 563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61" h="1200">
                <a:moveTo>
                  <a:pt x="636" y="563"/>
                </a:moveTo>
                <a:lnTo>
                  <a:pt x="636" y="563"/>
                </a:lnTo>
                <a:lnTo>
                  <a:pt x="1161" y="764"/>
                </a:lnTo>
                <a:cubicBezTo>
                  <a:pt x="1051" y="1054"/>
                  <a:pt x="726" y="1200"/>
                  <a:pt x="436" y="1089"/>
                </a:cubicBezTo>
                <a:cubicBezTo>
                  <a:pt x="146" y="978"/>
                  <a:pt x="0" y="653"/>
                  <a:pt x="111" y="363"/>
                </a:cubicBezTo>
                <a:cubicBezTo>
                  <a:pt x="194" y="145"/>
                  <a:pt x="403" y="0"/>
                  <a:pt x="636" y="0"/>
                </a:cubicBezTo>
                <a:lnTo>
                  <a:pt x="636" y="563"/>
                </a:lnTo>
                <a:close/>
                <a:moveTo>
                  <a:pt x="636" y="563"/>
                </a:moveTo>
                <a:lnTo>
                  <a:pt x="636" y="563"/>
                </a:lnTo>
                <a:close/>
              </a:path>
            </a:pathLst>
          </a:custGeom>
          <a:solidFill>
            <a:srgbClr val="FEFEFE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2605088" y="1662113"/>
            <a:ext cx="752475" cy="1095375"/>
          </a:xfrm>
          <a:custGeom>
            <a:avLst/>
            <a:gdLst>
              <a:gd name="T0" fmla="*/ 0 w 525"/>
              <a:gd name="T1" fmla="*/ 0 h 764"/>
              <a:gd name="T2" fmla="*/ 0 w 525"/>
              <a:gd name="T3" fmla="*/ 0 h 764"/>
              <a:gd name="T4" fmla="*/ 0 w 525"/>
              <a:gd name="T5" fmla="*/ 563 h 764"/>
              <a:gd name="T6" fmla="*/ 525 w 525"/>
              <a:gd name="T7" fmla="*/ 764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5" h="764">
                <a:moveTo>
                  <a:pt x="0" y="0"/>
                </a:moveTo>
                <a:lnTo>
                  <a:pt x="0" y="0"/>
                </a:lnTo>
                <a:lnTo>
                  <a:pt x="0" y="563"/>
                </a:lnTo>
                <a:lnTo>
                  <a:pt x="525" y="764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2605088" y="1662113"/>
            <a:ext cx="752475" cy="1095375"/>
          </a:xfrm>
          <a:custGeom>
            <a:avLst/>
            <a:gdLst>
              <a:gd name="T0" fmla="*/ 525 w 525"/>
              <a:gd name="T1" fmla="*/ 764 h 764"/>
              <a:gd name="T2" fmla="*/ 525 w 525"/>
              <a:gd name="T3" fmla="*/ 764 h 764"/>
              <a:gd name="T4" fmla="*/ 0 w 525"/>
              <a:gd name="T5" fmla="*/ 563 h 764"/>
              <a:gd name="T6" fmla="*/ 0 w 525"/>
              <a:gd name="T7" fmla="*/ 0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5" h="764">
                <a:moveTo>
                  <a:pt x="525" y="764"/>
                </a:moveTo>
                <a:lnTo>
                  <a:pt x="525" y="764"/>
                </a:lnTo>
                <a:lnTo>
                  <a:pt x="0" y="563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2605088" y="1662113"/>
            <a:ext cx="806450" cy="1095375"/>
          </a:xfrm>
          <a:custGeom>
            <a:avLst/>
            <a:gdLst>
              <a:gd name="T0" fmla="*/ 0 w 562"/>
              <a:gd name="T1" fmla="*/ 0 h 764"/>
              <a:gd name="T2" fmla="*/ 0 w 562"/>
              <a:gd name="T3" fmla="*/ 0 h 764"/>
              <a:gd name="T4" fmla="*/ 562 w 562"/>
              <a:gd name="T5" fmla="*/ 563 h 764"/>
              <a:gd name="T6" fmla="*/ 525 w 562"/>
              <a:gd name="T7" fmla="*/ 764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764">
                <a:moveTo>
                  <a:pt x="0" y="0"/>
                </a:moveTo>
                <a:lnTo>
                  <a:pt x="0" y="0"/>
                </a:lnTo>
                <a:cubicBezTo>
                  <a:pt x="311" y="0"/>
                  <a:pt x="562" y="252"/>
                  <a:pt x="562" y="563"/>
                </a:cubicBezTo>
                <a:cubicBezTo>
                  <a:pt x="562" y="632"/>
                  <a:pt x="550" y="700"/>
                  <a:pt x="525" y="764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1693863" y="1662113"/>
            <a:ext cx="1663700" cy="1720850"/>
          </a:xfrm>
          <a:custGeom>
            <a:avLst/>
            <a:gdLst>
              <a:gd name="T0" fmla="*/ 1161 w 1161"/>
              <a:gd name="T1" fmla="*/ 764 h 1200"/>
              <a:gd name="T2" fmla="*/ 1161 w 1161"/>
              <a:gd name="T3" fmla="*/ 764 h 1200"/>
              <a:gd name="T4" fmla="*/ 436 w 1161"/>
              <a:gd name="T5" fmla="*/ 1089 h 1200"/>
              <a:gd name="T6" fmla="*/ 111 w 1161"/>
              <a:gd name="T7" fmla="*/ 363 h 1200"/>
              <a:gd name="T8" fmla="*/ 636 w 1161"/>
              <a:gd name="T9" fmla="*/ 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1" h="1200">
                <a:moveTo>
                  <a:pt x="1161" y="764"/>
                </a:moveTo>
                <a:lnTo>
                  <a:pt x="1161" y="764"/>
                </a:lnTo>
                <a:cubicBezTo>
                  <a:pt x="1051" y="1054"/>
                  <a:pt x="726" y="1200"/>
                  <a:pt x="436" y="1089"/>
                </a:cubicBezTo>
                <a:cubicBezTo>
                  <a:pt x="146" y="978"/>
                  <a:pt x="0" y="653"/>
                  <a:pt x="111" y="363"/>
                </a:cubicBezTo>
                <a:cubicBezTo>
                  <a:pt x="194" y="145"/>
                  <a:pt x="403" y="0"/>
                  <a:pt x="636" y="0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793876" y="1304925"/>
            <a:ext cx="17335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Spontaneous seizures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694113" y="1663700"/>
            <a:ext cx="5794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Seizures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15"/>
          <p:cNvSpPr>
            <a:spLocks noEditPoints="1"/>
          </p:cNvSpPr>
          <p:nvPr/>
        </p:nvSpPr>
        <p:spPr bwMode="auto">
          <a:xfrm>
            <a:off x="3425826" y="1692275"/>
            <a:ext cx="171450" cy="90487"/>
          </a:xfrm>
          <a:custGeom>
            <a:avLst/>
            <a:gdLst>
              <a:gd name="T0" fmla="*/ 0 w 120"/>
              <a:gd name="T1" fmla="*/ 0 h 64"/>
              <a:gd name="T2" fmla="*/ 0 w 120"/>
              <a:gd name="T3" fmla="*/ 0 h 64"/>
              <a:gd name="T4" fmla="*/ 120 w 120"/>
              <a:gd name="T5" fmla="*/ 0 h 64"/>
              <a:gd name="T6" fmla="*/ 120 w 120"/>
              <a:gd name="T7" fmla="*/ 64 h 64"/>
              <a:gd name="T8" fmla="*/ 0 w 120"/>
              <a:gd name="T9" fmla="*/ 64 h 64"/>
              <a:gd name="T10" fmla="*/ 0 w 120"/>
              <a:gd name="T11" fmla="*/ 0 h 64"/>
              <a:gd name="T12" fmla="*/ 0 w 120"/>
              <a:gd name="T13" fmla="*/ 0 h 64"/>
              <a:gd name="T14" fmla="*/ 0 w 120"/>
              <a:gd name="T15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64">
                <a:moveTo>
                  <a:pt x="0" y="0"/>
                </a:moveTo>
                <a:lnTo>
                  <a:pt x="0" y="0"/>
                </a:lnTo>
                <a:lnTo>
                  <a:pt x="120" y="0"/>
                </a:lnTo>
                <a:lnTo>
                  <a:pt x="120" y="64"/>
                </a:lnTo>
                <a:lnTo>
                  <a:pt x="0" y="6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Freeform 16"/>
          <p:cNvSpPr>
            <a:spLocks noEditPoints="1"/>
          </p:cNvSpPr>
          <p:nvPr/>
        </p:nvSpPr>
        <p:spPr bwMode="auto">
          <a:xfrm>
            <a:off x="3425826" y="1692275"/>
            <a:ext cx="171450" cy="90487"/>
          </a:xfrm>
          <a:custGeom>
            <a:avLst/>
            <a:gdLst>
              <a:gd name="T0" fmla="*/ 0 w 120"/>
              <a:gd name="T1" fmla="*/ 0 h 64"/>
              <a:gd name="T2" fmla="*/ 0 w 120"/>
              <a:gd name="T3" fmla="*/ 0 h 64"/>
              <a:gd name="T4" fmla="*/ 120 w 120"/>
              <a:gd name="T5" fmla="*/ 0 h 64"/>
              <a:gd name="T6" fmla="*/ 120 w 120"/>
              <a:gd name="T7" fmla="*/ 64 h 64"/>
              <a:gd name="T8" fmla="*/ 0 w 120"/>
              <a:gd name="T9" fmla="*/ 64 h 64"/>
              <a:gd name="T10" fmla="*/ 0 w 120"/>
              <a:gd name="T11" fmla="*/ 0 h 64"/>
              <a:gd name="T12" fmla="*/ 0 w 120"/>
              <a:gd name="T13" fmla="*/ 0 h 64"/>
              <a:gd name="T14" fmla="*/ 0 w 120"/>
              <a:gd name="T15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64">
                <a:moveTo>
                  <a:pt x="0" y="0"/>
                </a:moveTo>
                <a:lnTo>
                  <a:pt x="0" y="0"/>
                </a:lnTo>
                <a:lnTo>
                  <a:pt x="120" y="0"/>
                </a:lnTo>
                <a:lnTo>
                  <a:pt x="120" y="64"/>
                </a:lnTo>
                <a:lnTo>
                  <a:pt x="0" y="6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694113" y="1825625"/>
            <a:ext cx="7651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No seizures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reeform 18"/>
          <p:cNvSpPr>
            <a:spLocks noEditPoints="1"/>
          </p:cNvSpPr>
          <p:nvPr/>
        </p:nvSpPr>
        <p:spPr bwMode="auto">
          <a:xfrm>
            <a:off x="3425826" y="1852613"/>
            <a:ext cx="171450" cy="93662"/>
          </a:xfrm>
          <a:custGeom>
            <a:avLst/>
            <a:gdLst>
              <a:gd name="T0" fmla="*/ 0 w 120"/>
              <a:gd name="T1" fmla="*/ 0 h 65"/>
              <a:gd name="T2" fmla="*/ 0 w 120"/>
              <a:gd name="T3" fmla="*/ 0 h 65"/>
              <a:gd name="T4" fmla="*/ 120 w 120"/>
              <a:gd name="T5" fmla="*/ 0 h 65"/>
              <a:gd name="T6" fmla="*/ 120 w 120"/>
              <a:gd name="T7" fmla="*/ 65 h 65"/>
              <a:gd name="T8" fmla="*/ 0 w 120"/>
              <a:gd name="T9" fmla="*/ 65 h 65"/>
              <a:gd name="T10" fmla="*/ 0 w 120"/>
              <a:gd name="T11" fmla="*/ 0 h 65"/>
              <a:gd name="T12" fmla="*/ 0 w 120"/>
              <a:gd name="T13" fmla="*/ 0 h 65"/>
              <a:gd name="T14" fmla="*/ 0 w 120"/>
              <a:gd name="T15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65">
                <a:moveTo>
                  <a:pt x="0" y="0"/>
                </a:moveTo>
                <a:lnTo>
                  <a:pt x="0" y="0"/>
                </a:lnTo>
                <a:lnTo>
                  <a:pt x="120" y="0"/>
                </a:lnTo>
                <a:lnTo>
                  <a:pt x="120" y="65"/>
                </a:lnTo>
                <a:lnTo>
                  <a:pt x="0" y="65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" name="Freeform 19"/>
          <p:cNvSpPr>
            <a:spLocks noEditPoints="1"/>
          </p:cNvSpPr>
          <p:nvPr/>
        </p:nvSpPr>
        <p:spPr bwMode="auto">
          <a:xfrm>
            <a:off x="3425826" y="1852613"/>
            <a:ext cx="171450" cy="93662"/>
          </a:xfrm>
          <a:custGeom>
            <a:avLst/>
            <a:gdLst>
              <a:gd name="T0" fmla="*/ 0 w 120"/>
              <a:gd name="T1" fmla="*/ 0 h 65"/>
              <a:gd name="T2" fmla="*/ 0 w 120"/>
              <a:gd name="T3" fmla="*/ 0 h 65"/>
              <a:gd name="T4" fmla="*/ 120 w 120"/>
              <a:gd name="T5" fmla="*/ 0 h 65"/>
              <a:gd name="T6" fmla="*/ 120 w 120"/>
              <a:gd name="T7" fmla="*/ 65 h 65"/>
              <a:gd name="T8" fmla="*/ 0 w 120"/>
              <a:gd name="T9" fmla="*/ 65 h 65"/>
              <a:gd name="T10" fmla="*/ 0 w 120"/>
              <a:gd name="T11" fmla="*/ 0 h 65"/>
              <a:gd name="T12" fmla="*/ 0 w 120"/>
              <a:gd name="T13" fmla="*/ 0 h 65"/>
              <a:gd name="T14" fmla="*/ 0 w 120"/>
              <a:gd name="T15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65">
                <a:moveTo>
                  <a:pt x="0" y="0"/>
                </a:moveTo>
                <a:lnTo>
                  <a:pt x="0" y="0"/>
                </a:lnTo>
                <a:lnTo>
                  <a:pt x="120" y="0"/>
                </a:lnTo>
                <a:lnTo>
                  <a:pt x="120" y="65"/>
                </a:lnTo>
                <a:lnTo>
                  <a:pt x="0" y="65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841626" y="2125663"/>
            <a:ext cx="36671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0" u="none" strike="noStrike" cap="none" normalizeH="0" baseline="0" smtClean="0">
                <a:ln>
                  <a:noFill/>
                </a:ln>
                <a:solidFill>
                  <a:srgbClr val="FEFEFE"/>
                </a:solidFill>
                <a:effectLst/>
                <a:latin typeface="Arial Bold"/>
                <a:cs typeface="Arial" pitchFamily="34" charset="0"/>
              </a:rPr>
              <a:t>30.8%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Freeform 21"/>
          <p:cNvSpPr>
            <a:spLocks noEditPoints="1"/>
          </p:cNvSpPr>
          <p:nvPr/>
        </p:nvSpPr>
        <p:spPr bwMode="auto">
          <a:xfrm>
            <a:off x="5903913" y="3894138"/>
            <a:ext cx="58738" cy="671512"/>
          </a:xfrm>
          <a:custGeom>
            <a:avLst/>
            <a:gdLst>
              <a:gd name="T0" fmla="*/ 0 w 41"/>
              <a:gd name="T1" fmla="*/ 468 h 468"/>
              <a:gd name="T2" fmla="*/ 0 w 41"/>
              <a:gd name="T3" fmla="*/ 468 h 468"/>
              <a:gd name="T4" fmla="*/ 0 w 41"/>
              <a:gd name="T5" fmla="*/ 0 h 468"/>
              <a:gd name="T6" fmla="*/ 41 w 41"/>
              <a:gd name="T7" fmla="*/ 2 h 468"/>
              <a:gd name="T8" fmla="*/ 0 w 41"/>
              <a:gd name="T9" fmla="*/ 468 h 468"/>
              <a:gd name="T10" fmla="*/ 0 w 41"/>
              <a:gd name="T11" fmla="*/ 468 h 468"/>
              <a:gd name="T12" fmla="*/ 0 w 41"/>
              <a:gd name="T13" fmla="*/ 468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" h="468">
                <a:moveTo>
                  <a:pt x="0" y="468"/>
                </a:moveTo>
                <a:lnTo>
                  <a:pt x="0" y="468"/>
                </a:lnTo>
                <a:lnTo>
                  <a:pt x="0" y="0"/>
                </a:lnTo>
                <a:cubicBezTo>
                  <a:pt x="14" y="0"/>
                  <a:pt x="28" y="0"/>
                  <a:pt x="41" y="2"/>
                </a:cubicBezTo>
                <a:lnTo>
                  <a:pt x="0" y="468"/>
                </a:lnTo>
                <a:close/>
                <a:moveTo>
                  <a:pt x="0" y="468"/>
                </a:moveTo>
                <a:lnTo>
                  <a:pt x="0" y="468"/>
                </a:lnTo>
                <a:close/>
              </a:path>
            </a:pathLst>
          </a:custGeom>
          <a:solidFill>
            <a:srgbClr val="CCCCCB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Freeform 22"/>
          <p:cNvSpPr>
            <a:spLocks noEditPoints="1"/>
          </p:cNvSpPr>
          <p:nvPr/>
        </p:nvSpPr>
        <p:spPr bwMode="auto">
          <a:xfrm>
            <a:off x="5668963" y="3897313"/>
            <a:ext cx="936625" cy="1370012"/>
          </a:xfrm>
          <a:custGeom>
            <a:avLst/>
            <a:gdLst>
              <a:gd name="T0" fmla="*/ 164 w 653"/>
              <a:gd name="T1" fmla="*/ 466 h 955"/>
              <a:gd name="T2" fmla="*/ 164 w 653"/>
              <a:gd name="T3" fmla="*/ 466 h 955"/>
              <a:gd name="T4" fmla="*/ 205 w 653"/>
              <a:gd name="T5" fmla="*/ 0 h 955"/>
              <a:gd name="T6" fmla="*/ 630 w 653"/>
              <a:gd name="T7" fmla="*/ 507 h 955"/>
              <a:gd name="T8" fmla="*/ 123 w 653"/>
              <a:gd name="T9" fmla="*/ 933 h 955"/>
              <a:gd name="T10" fmla="*/ 0 w 653"/>
              <a:gd name="T11" fmla="*/ 905 h 955"/>
              <a:gd name="T12" fmla="*/ 164 w 653"/>
              <a:gd name="T13" fmla="*/ 466 h 955"/>
              <a:gd name="T14" fmla="*/ 164 w 653"/>
              <a:gd name="T15" fmla="*/ 466 h 955"/>
              <a:gd name="T16" fmla="*/ 164 w 653"/>
              <a:gd name="T17" fmla="*/ 466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3" h="955">
                <a:moveTo>
                  <a:pt x="164" y="466"/>
                </a:moveTo>
                <a:lnTo>
                  <a:pt x="164" y="466"/>
                </a:lnTo>
                <a:lnTo>
                  <a:pt x="205" y="0"/>
                </a:lnTo>
                <a:cubicBezTo>
                  <a:pt x="463" y="22"/>
                  <a:pt x="653" y="250"/>
                  <a:pt x="630" y="507"/>
                </a:cubicBezTo>
                <a:cubicBezTo>
                  <a:pt x="607" y="765"/>
                  <a:pt x="380" y="955"/>
                  <a:pt x="123" y="933"/>
                </a:cubicBezTo>
                <a:cubicBezTo>
                  <a:pt x="81" y="929"/>
                  <a:pt x="40" y="919"/>
                  <a:pt x="0" y="905"/>
                </a:cubicBezTo>
                <a:lnTo>
                  <a:pt x="164" y="466"/>
                </a:lnTo>
                <a:close/>
                <a:moveTo>
                  <a:pt x="164" y="466"/>
                </a:moveTo>
                <a:lnTo>
                  <a:pt x="164" y="466"/>
                </a:lnTo>
                <a:close/>
              </a:path>
            </a:pathLst>
          </a:custGeom>
          <a:solidFill>
            <a:srgbClr val="99999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5146676" y="3894138"/>
            <a:ext cx="757238" cy="1301750"/>
          </a:xfrm>
          <a:custGeom>
            <a:avLst/>
            <a:gdLst>
              <a:gd name="T0" fmla="*/ 528 w 528"/>
              <a:gd name="T1" fmla="*/ 468 h 907"/>
              <a:gd name="T2" fmla="*/ 528 w 528"/>
              <a:gd name="T3" fmla="*/ 468 h 907"/>
              <a:gd name="T4" fmla="*/ 364 w 528"/>
              <a:gd name="T5" fmla="*/ 907 h 907"/>
              <a:gd name="T6" fmla="*/ 90 w 528"/>
              <a:gd name="T7" fmla="*/ 304 h 907"/>
              <a:gd name="T8" fmla="*/ 528 w 528"/>
              <a:gd name="T9" fmla="*/ 0 h 907"/>
              <a:gd name="T10" fmla="*/ 528 w 528"/>
              <a:gd name="T11" fmla="*/ 468 h 907"/>
              <a:gd name="T12" fmla="*/ 528 w 528"/>
              <a:gd name="T13" fmla="*/ 468 h 907"/>
              <a:gd name="T14" fmla="*/ 528 w 528"/>
              <a:gd name="T15" fmla="*/ 468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8" h="907">
                <a:moveTo>
                  <a:pt x="528" y="468"/>
                </a:moveTo>
                <a:lnTo>
                  <a:pt x="528" y="468"/>
                </a:lnTo>
                <a:lnTo>
                  <a:pt x="364" y="907"/>
                </a:lnTo>
                <a:cubicBezTo>
                  <a:pt x="122" y="816"/>
                  <a:pt x="0" y="546"/>
                  <a:pt x="90" y="304"/>
                </a:cubicBezTo>
                <a:cubicBezTo>
                  <a:pt x="158" y="121"/>
                  <a:pt x="333" y="0"/>
                  <a:pt x="528" y="0"/>
                </a:cubicBezTo>
                <a:lnTo>
                  <a:pt x="528" y="468"/>
                </a:lnTo>
                <a:close/>
                <a:moveTo>
                  <a:pt x="528" y="468"/>
                </a:moveTo>
                <a:lnTo>
                  <a:pt x="528" y="468"/>
                </a:lnTo>
                <a:close/>
              </a:path>
            </a:pathLst>
          </a:custGeom>
          <a:solidFill>
            <a:srgbClr val="66666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5903913" y="3894138"/>
            <a:ext cx="58738" cy="671512"/>
          </a:xfrm>
          <a:custGeom>
            <a:avLst/>
            <a:gdLst>
              <a:gd name="T0" fmla="*/ 0 w 41"/>
              <a:gd name="T1" fmla="*/ 0 h 468"/>
              <a:gd name="T2" fmla="*/ 0 w 41"/>
              <a:gd name="T3" fmla="*/ 0 h 468"/>
              <a:gd name="T4" fmla="*/ 0 w 41"/>
              <a:gd name="T5" fmla="*/ 468 h 468"/>
              <a:gd name="T6" fmla="*/ 41 w 41"/>
              <a:gd name="T7" fmla="*/ 2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68">
                <a:moveTo>
                  <a:pt x="0" y="0"/>
                </a:moveTo>
                <a:lnTo>
                  <a:pt x="0" y="0"/>
                </a:lnTo>
                <a:lnTo>
                  <a:pt x="0" y="468"/>
                </a:lnTo>
                <a:lnTo>
                  <a:pt x="41" y="2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5668963" y="3897313"/>
            <a:ext cx="293688" cy="1298575"/>
          </a:xfrm>
          <a:custGeom>
            <a:avLst/>
            <a:gdLst>
              <a:gd name="T0" fmla="*/ 205 w 205"/>
              <a:gd name="T1" fmla="*/ 0 h 905"/>
              <a:gd name="T2" fmla="*/ 205 w 205"/>
              <a:gd name="T3" fmla="*/ 0 h 905"/>
              <a:gd name="T4" fmla="*/ 164 w 205"/>
              <a:gd name="T5" fmla="*/ 466 h 905"/>
              <a:gd name="T6" fmla="*/ 0 w 205"/>
              <a:gd name="T7" fmla="*/ 905 h 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5" h="905">
                <a:moveTo>
                  <a:pt x="205" y="0"/>
                </a:moveTo>
                <a:lnTo>
                  <a:pt x="205" y="0"/>
                </a:lnTo>
                <a:lnTo>
                  <a:pt x="164" y="466"/>
                </a:lnTo>
                <a:lnTo>
                  <a:pt x="0" y="905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5668963" y="3894138"/>
            <a:ext cx="234950" cy="1301750"/>
          </a:xfrm>
          <a:custGeom>
            <a:avLst/>
            <a:gdLst>
              <a:gd name="T0" fmla="*/ 0 w 164"/>
              <a:gd name="T1" fmla="*/ 907 h 907"/>
              <a:gd name="T2" fmla="*/ 0 w 164"/>
              <a:gd name="T3" fmla="*/ 907 h 907"/>
              <a:gd name="T4" fmla="*/ 164 w 164"/>
              <a:gd name="T5" fmla="*/ 468 h 907"/>
              <a:gd name="T6" fmla="*/ 164 w 164"/>
              <a:gd name="T7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" h="907">
                <a:moveTo>
                  <a:pt x="0" y="907"/>
                </a:moveTo>
                <a:lnTo>
                  <a:pt x="0" y="907"/>
                </a:lnTo>
                <a:lnTo>
                  <a:pt x="164" y="468"/>
                </a:lnTo>
                <a:lnTo>
                  <a:pt x="164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5903913" y="3894138"/>
            <a:ext cx="58738" cy="3175"/>
          </a:xfrm>
          <a:custGeom>
            <a:avLst/>
            <a:gdLst>
              <a:gd name="T0" fmla="*/ 0 w 41"/>
              <a:gd name="T1" fmla="*/ 0 h 2"/>
              <a:gd name="T2" fmla="*/ 0 w 41"/>
              <a:gd name="T3" fmla="*/ 0 h 2"/>
              <a:gd name="T4" fmla="*/ 41 w 4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">
                <a:moveTo>
                  <a:pt x="0" y="0"/>
                </a:moveTo>
                <a:lnTo>
                  <a:pt x="0" y="0"/>
                </a:lnTo>
                <a:cubicBezTo>
                  <a:pt x="14" y="0"/>
                  <a:pt x="28" y="0"/>
                  <a:pt x="41" y="2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5668963" y="3897313"/>
            <a:ext cx="936625" cy="1370012"/>
          </a:xfrm>
          <a:custGeom>
            <a:avLst/>
            <a:gdLst>
              <a:gd name="T0" fmla="*/ 205 w 653"/>
              <a:gd name="T1" fmla="*/ 0 h 955"/>
              <a:gd name="T2" fmla="*/ 205 w 653"/>
              <a:gd name="T3" fmla="*/ 0 h 955"/>
              <a:gd name="T4" fmla="*/ 630 w 653"/>
              <a:gd name="T5" fmla="*/ 507 h 955"/>
              <a:gd name="T6" fmla="*/ 123 w 653"/>
              <a:gd name="T7" fmla="*/ 933 h 955"/>
              <a:gd name="T8" fmla="*/ 0 w 653"/>
              <a:gd name="T9" fmla="*/ 905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3" h="955">
                <a:moveTo>
                  <a:pt x="205" y="0"/>
                </a:moveTo>
                <a:lnTo>
                  <a:pt x="205" y="0"/>
                </a:lnTo>
                <a:cubicBezTo>
                  <a:pt x="463" y="22"/>
                  <a:pt x="653" y="250"/>
                  <a:pt x="630" y="507"/>
                </a:cubicBezTo>
                <a:cubicBezTo>
                  <a:pt x="607" y="765"/>
                  <a:pt x="380" y="955"/>
                  <a:pt x="123" y="933"/>
                </a:cubicBezTo>
                <a:cubicBezTo>
                  <a:pt x="81" y="929"/>
                  <a:pt x="40" y="919"/>
                  <a:pt x="0" y="905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5146676" y="3894138"/>
            <a:ext cx="757238" cy="1301750"/>
          </a:xfrm>
          <a:custGeom>
            <a:avLst/>
            <a:gdLst>
              <a:gd name="T0" fmla="*/ 364 w 528"/>
              <a:gd name="T1" fmla="*/ 907 h 907"/>
              <a:gd name="T2" fmla="*/ 364 w 528"/>
              <a:gd name="T3" fmla="*/ 907 h 907"/>
              <a:gd name="T4" fmla="*/ 90 w 528"/>
              <a:gd name="T5" fmla="*/ 304 h 907"/>
              <a:gd name="T6" fmla="*/ 528 w 528"/>
              <a:gd name="T7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907">
                <a:moveTo>
                  <a:pt x="364" y="907"/>
                </a:moveTo>
                <a:lnTo>
                  <a:pt x="364" y="907"/>
                </a:lnTo>
                <a:cubicBezTo>
                  <a:pt x="122" y="816"/>
                  <a:pt x="0" y="546"/>
                  <a:pt x="90" y="304"/>
                </a:cubicBezTo>
                <a:cubicBezTo>
                  <a:pt x="158" y="121"/>
                  <a:pt x="333" y="0"/>
                  <a:pt x="528" y="0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5294313" y="3455988"/>
            <a:ext cx="13303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Seizure severity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7008813" y="3770313"/>
            <a:ext cx="436563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tonic 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Freeform 32"/>
          <p:cNvSpPr>
            <a:spLocks noEditPoints="1"/>
          </p:cNvSpPr>
          <p:nvPr/>
        </p:nvSpPr>
        <p:spPr bwMode="auto">
          <a:xfrm>
            <a:off x="6724651" y="3800475"/>
            <a:ext cx="182563" cy="96837"/>
          </a:xfrm>
          <a:custGeom>
            <a:avLst/>
            <a:gdLst>
              <a:gd name="T0" fmla="*/ 0 w 127"/>
              <a:gd name="T1" fmla="*/ 0 h 68"/>
              <a:gd name="T2" fmla="*/ 0 w 127"/>
              <a:gd name="T3" fmla="*/ 0 h 68"/>
              <a:gd name="T4" fmla="*/ 127 w 127"/>
              <a:gd name="T5" fmla="*/ 0 h 68"/>
              <a:gd name="T6" fmla="*/ 127 w 127"/>
              <a:gd name="T7" fmla="*/ 68 h 68"/>
              <a:gd name="T8" fmla="*/ 0 w 127"/>
              <a:gd name="T9" fmla="*/ 68 h 68"/>
              <a:gd name="T10" fmla="*/ 0 w 127"/>
              <a:gd name="T11" fmla="*/ 0 h 68"/>
              <a:gd name="T12" fmla="*/ 0 w 127"/>
              <a:gd name="T13" fmla="*/ 0 h 68"/>
              <a:gd name="T14" fmla="*/ 0 w 127"/>
              <a:gd name="T1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68">
                <a:moveTo>
                  <a:pt x="0" y="0"/>
                </a:moveTo>
                <a:lnTo>
                  <a:pt x="0" y="0"/>
                </a:lnTo>
                <a:lnTo>
                  <a:pt x="127" y="0"/>
                </a:lnTo>
                <a:lnTo>
                  <a:pt x="127" y="68"/>
                </a:lnTo>
                <a:lnTo>
                  <a:pt x="0" y="6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CCCCCB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6724651" y="3800475"/>
            <a:ext cx="182563" cy="96837"/>
          </a:xfrm>
          <a:custGeom>
            <a:avLst/>
            <a:gdLst>
              <a:gd name="T0" fmla="*/ 0 w 127"/>
              <a:gd name="T1" fmla="*/ 0 h 68"/>
              <a:gd name="T2" fmla="*/ 0 w 127"/>
              <a:gd name="T3" fmla="*/ 0 h 68"/>
              <a:gd name="T4" fmla="*/ 127 w 127"/>
              <a:gd name="T5" fmla="*/ 0 h 68"/>
              <a:gd name="T6" fmla="*/ 127 w 127"/>
              <a:gd name="T7" fmla="*/ 68 h 68"/>
              <a:gd name="T8" fmla="*/ 0 w 127"/>
              <a:gd name="T9" fmla="*/ 68 h 68"/>
              <a:gd name="T10" fmla="*/ 0 w 127"/>
              <a:gd name="T11" fmla="*/ 0 h 68"/>
              <a:gd name="T12" fmla="*/ 0 w 127"/>
              <a:gd name="T13" fmla="*/ 0 h 68"/>
              <a:gd name="T14" fmla="*/ 0 w 127"/>
              <a:gd name="T1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68">
                <a:moveTo>
                  <a:pt x="0" y="0"/>
                </a:moveTo>
                <a:lnTo>
                  <a:pt x="0" y="0"/>
                </a:lnTo>
                <a:lnTo>
                  <a:pt x="127" y="0"/>
                </a:lnTo>
                <a:lnTo>
                  <a:pt x="127" y="68"/>
                </a:lnTo>
                <a:lnTo>
                  <a:pt x="0" y="6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7008813" y="3940175"/>
            <a:ext cx="420688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clonic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reeform 35"/>
          <p:cNvSpPr>
            <a:spLocks noEditPoints="1"/>
          </p:cNvSpPr>
          <p:nvPr/>
        </p:nvSpPr>
        <p:spPr bwMode="auto">
          <a:xfrm>
            <a:off x="6724651" y="3970338"/>
            <a:ext cx="182563" cy="98425"/>
          </a:xfrm>
          <a:custGeom>
            <a:avLst/>
            <a:gdLst>
              <a:gd name="T0" fmla="*/ 0 w 127"/>
              <a:gd name="T1" fmla="*/ 0 h 68"/>
              <a:gd name="T2" fmla="*/ 0 w 127"/>
              <a:gd name="T3" fmla="*/ 0 h 68"/>
              <a:gd name="T4" fmla="*/ 127 w 127"/>
              <a:gd name="T5" fmla="*/ 0 h 68"/>
              <a:gd name="T6" fmla="*/ 127 w 127"/>
              <a:gd name="T7" fmla="*/ 68 h 68"/>
              <a:gd name="T8" fmla="*/ 0 w 127"/>
              <a:gd name="T9" fmla="*/ 68 h 68"/>
              <a:gd name="T10" fmla="*/ 0 w 127"/>
              <a:gd name="T11" fmla="*/ 0 h 68"/>
              <a:gd name="T12" fmla="*/ 0 w 127"/>
              <a:gd name="T13" fmla="*/ 0 h 68"/>
              <a:gd name="T14" fmla="*/ 0 w 127"/>
              <a:gd name="T1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68">
                <a:moveTo>
                  <a:pt x="0" y="0"/>
                </a:moveTo>
                <a:lnTo>
                  <a:pt x="0" y="0"/>
                </a:lnTo>
                <a:lnTo>
                  <a:pt x="127" y="0"/>
                </a:lnTo>
                <a:lnTo>
                  <a:pt x="127" y="68"/>
                </a:lnTo>
                <a:lnTo>
                  <a:pt x="0" y="6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999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9" name="Freeform 36"/>
          <p:cNvSpPr>
            <a:spLocks noEditPoints="1"/>
          </p:cNvSpPr>
          <p:nvPr/>
        </p:nvSpPr>
        <p:spPr bwMode="auto">
          <a:xfrm>
            <a:off x="6724651" y="3970338"/>
            <a:ext cx="182563" cy="98425"/>
          </a:xfrm>
          <a:custGeom>
            <a:avLst/>
            <a:gdLst>
              <a:gd name="T0" fmla="*/ 0 w 127"/>
              <a:gd name="T1" fmla="*/ 0 h 68"/>
              <a:gd name="T2" fmla="*/ 0 w 127"/>
              <a:gd name="T3" fmla="*/ 0 h 68"/>
              <a:gd name="T4" fmla="*/ 127 w 127"/>
              <a:gd name="T5" fmla="*/ 0 h 68"/>
              <a:gd name="T6" fmla="*/ 127 w 127"/>
              <a:gd name="T7" fmla="*/ 68 h 68"/>
              <a:gd name="T8" fmla="*/ 0 w 127"/>
              <a:gd name="T9" fmla="*/ 68 h 68"/>
              <a:gd name="T10" fmla="*/ 0 w 127"/>
              <a:gd name="T11" fmla="*/ 0 h 68"/>
              <a:gd name="T12" fmla="*/ 0 w 127"/>
              <a:gd name="T13" fmla="*/ 0 h 68"/>
              <a:gd name="T14" fmla="*/ 0 w 127"/>
              <a:gd name="T1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68">
                <a:moveTo>
                  <a:pt x="0" y="0"/>
                </a:moveTo>
                <a:lnTo>
                  <a:pt x="0" y="0"/>
                </a:lnTo>
                <a:lnTo>
                  <a:pt x="127" y="0"/>
                </a:lnTo>
                <a:lnTo>
                  <a:pt x="127" y="68"/>
                </a:lnTo>
                <a:lnTo>
                  <a:pt x="0" y="6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7008813" y="4110038"/>
            <a:ext cx="7620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tonic-clonic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Freeform 38"/>
          <p:cNvSpPr>
            <a:spLocks noEditPoints="1"/>
          </p:cNvSpPr>
          <p:nvPr/>
        </p:nvSpPr>
        <p:spPr bwMode="auto">
          <a:xfrm>
            <a:off x="6724651" y="4141788"/>
            <a:ext cx="182563" cy="96837"/>
          </a:xfrm>
          <a:custGeom>
            <a:avLst/>
            <a:gdLst>
              <a:gd name="T0" fmla="*/ 0 w 127"/>
              <a:gd name="T1" fmla="*/ 0 h 68"/>
              <a:gd name="T2" fmla="*/ 0 w 127"/>
              <a:gd name="T3" fmla="*/ 0 h 68"/>
              <a:gd name="T4" fmla="*/ 127 w 127"/>
              <a:gd name="T5" fmla="*/ 0 h 68"/>
              <a:gd name="T6" fmla="*/ 127 w 127"/>
              <a:gd name="T7" fmla="*/ 68 h 68"/>
              <a:gd name="T8" fmla="*/ 0 w 127"/>
              <a:gd name="T9" fmla="*/ 68 h 68"/>
              <a:gd name="T10" fmla="*/ 0 w 127"/>
              <a:gd name="T11" fmla="*/ 0 h 68"/>
              <a:gd name="T12" fmla="*/ 0 w 127"/>
              <a:gd name="T13" fmla="*/ 0 h 68"/>
              <a:gd name="T14" fmla="*/ 0 w 127"/>
              <a:gd name="T1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68">
                <a:moveTo>
                  <a:pt x="0" y="0"/>
                </a:moveTo>
                <a:lnTo>
                  <a:pt x="0" y="0"/>
                </a:lnTo>
                <a:lnTo>
                  <a:pt x="127" y="0"/>
                </a:lnTo>
                <a:lnTo>
                  <a:pt x="127" y="68"/>
                </a:lnTo>
                <a:lnTo>
                  <a:pt x="0" y="6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2" name="Freeform 39"/>
          <p:cNvSpPr>
            <a:spLocks noEditPoints="1"/>
          </p:cNvSpPr>
          <p:nvPr/>
        </p:nvSpPr>
        <p:spPr bwMode="auto">
          <a:xfrm>
            <a:off x="6724651" y="4141788"/>
            <a:ext cx="182563" cy="96837"/>
          </a:xfrm>
          <a:custGeom>
            <a:avLst/>
            <a:gdLst>
              <a:gd name="T0" fmla="*/ 0 w 127"/>
              <a:gd name="T1" fmla="*/ 0 h 68"/>
              <a:gd name="T2" fmla="*/ 0 w 127"/>
              <a:gd name="T3" fmla="*/ 0 h 68"/>
              <a:gd name="T4" fmla="*/ 127 w 127"/>
              <a:gd name="T5" fmla="*/ 0 h 68"/>
              <a:gd name="T6" fmla="*/ 127 w 127"/>
              <a:gd name="T7" fmla="*/ 68 h 68"/>
              <a:gd name="T8" fmla="*/ 0 w 127"/>
              <a:gd name="T9" fmla="*/ 68 h 68"/>
              <a:gd name="T10" fmla="*/ 0 w 127"/>
              <a:gd name="T11" fmla="*/ 0 h 68"/>
              <a:gd name="T12" fmla="*/ 0 w 127"/>
              <a:gd name="T13" fmla="*/ 0 h 68"/>
              <a:gd name="T14" fmla="*/ 0 w 127"/>
              <a:gd name="T1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68">
                <a:moveTo>
                  <a:pt x="0" y="0"/>
                </a:moveTo>
                <a:lnTo>
                  <a:pt x="0" y="0"/>
                </a:lnTo>
                <a:lnTo>
                  <a:pt x="127" y="0"/>
                </a:lnTo>
                <a:lnTo>
                  <a:pt x="127" y="68"/>
                </a:lnTo>
                <a:lnTo>
                  <a:pt x="0" y="6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3" name="Rectangle 40"/>
          <p:cNvSpPr>
            <a:spLocks noChangeArrowheads="1"/>
          </p:cNvSpPr>
          <p:nvPr/>
        </p:nvSpPr>
        <p:spPr bwMode="auto">
          <a:xfrm>
            <a:off x="6045201" y="4478338"/>
            <a:ext cx="38576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54.4%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5405438" y="4406900"/>
            <a:ext cx="38576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44.4%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2"/>
          <p:cNvSpPr>
            <a:spLocks noChangeArrowheads="1"/>
          </p:cNvSpPr>
          <p:nvPr/>
        </p:nvSpPr>
        <p:spPr bwMode="auto">
          <a:xfrm>
            <a:off x="5834063" y="3743325"/>
            <a:ext cx="3206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1.4%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1428751" y="1233488"/>
            <a:ext cx="285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A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4"/>
          <p:cNvSpPr>
            <a:spLocks noChangeArrowheads="1"/>
          </p:cNvSpPr>
          <p:nvPr/>
        </p:nvSpPr>
        <p:spPr bwMode="auto">
          <a:xfrm>
            <a:off x="1433513" y="3392488"/>
            <a:ext cx="285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B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Freeform 45"/>
          <p:cNvSpPr>
            <a:spLocks/>
          </p:cNvSpPr>
          <p:nvPr/>
        </p:nvSpPr>
        <p:spPr bwMode="auto">
          <a:xfrm>
            <a:off x="2311401" y="4487863"/>
            <a:ext cx="293688" cy="941387"/>
          </a:xfrm>
          <a:custGeom>
            <a:avLst/>
            <a:gdLst>
              <a:gd name="T0" fmla="*/ 0 w 205"/>
              <a:gd name="T1" fmla="*/ 656 h 656"/>
              <a:gd name="T2" fmla="*/ 0 w 205"/>
              <a:gd name="T3" fmla="*/ 656 h 656"/>
              <a:gd name="T4" fmla="*/ 0 w 205"/>
              <a:gd name="T5" fmla="*/ 0 h 656"/>
              <a:gd name="T6" fmla="*/ 205 w 205"/>
              <a:gd name="T7" fmla="*/ 0 h 656"/>
              <a:gd name="T8" fmla="*/ 205 w 205"/>
              <a:gd name="T9" fmla="*/ 656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656">
                <a:moveTo>
                  <a:pt x="0" y="656"/>
                </a:moveTo>
                <a:lnTo>
                  <a:pt x="0" y="656"/>
                </a:lnTo>
                <a:lnTo>
                  <a:pt x="0" y="0"/>
                </a:lnTo>
                <a:lnTo>
                  <a:pt x="205" y="0"/>
                </a:lnTo>
                <a:lnTo>
                  <a:pt x="205" y="656"/>
                </a:lnTo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" name="Freeform 46"/>
          <p:cNvSpPr>
            <a:spLocks/>
          </p:cNvSpPr>
          <p:nvPr/>
        </p:nvSpPr>
        <p:spPr bwMode="auto">
          <a:xfrm>
            <a:off x="2311401" y="4487863"/>
            <a:ext cx="293688" cy="941387"/>
          </a:xfrm>
          <a:custGeom>
            <a:avLst/>
            <a:gdLst>
              <a:gd name="T0" fmla="*/ 0 w 205"/>
              <a:gd name="T1" fmla="*/ 656 h 656"/>
              <a:gd name="T2" fmla="*/ 0 w 205"/>
              <a:gd name="T3" fmla="*/ 656 h 656"/>
              <a:gd name="T4" fmla="*/ 0 w 205"/>
              <a:gd name="T5" fmla="*/ 0 h 656"/>
              <a:gd name="T6" fmla="*/ 205 w 205"/>
              <a:gd name="T7" fmla="*/ 0 h 656"/>
              <a:gd name="T8" fmla="*/ 205 w 205"/>
              <a:gd name="T9" fmla="*/ 656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656">
                <a:moveTo>
                  <a:pt x="0" y="656"/>
                </a:moveTo>
                <a:lnTo>
                  <a:pt x="0" y="656"/>
                </a:lnTo>
                <a:lnTo>
                  <a:pt x="0" y="0"/>
                </a:lnTo>
                <a:lnTo>
                  <a:pt x="205" y="0"/>
                </a:lnTo>
                <a:lnTo>
                  <a:pt x="205" y="656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0" name="Freeform 47"/>
          <p:cNvSpPr>
            <a:spLocks/>
          </p:cNvSpPr>
          <p:nvPr/>
        </p:nvSpPr>
        <p:spPr bwMode="auto">
          <a:xfrm>
            <a:off x="2139951" y="5430838"/>
            <a:ext cx="636588" cy="0"/>
          </a:xfrm>
          <a:custGeom>
            <a:avLst/>
            <a:gdLst>
              <a:gd name="T0" fmla="*/ 0 w 444"/>
              <a:gd name="T1" fmla="*/ 0 w 444"/>
              <a:gd name="T2" fmla="*/ 444 w 44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44">
                <a:moveTo>
                  <a:pt x="0" y="0"/>
                </a:moveTo>
                <a:lnTo>
                  <a:pt x="0" y="0"/>
                </a:lnTo>
                <a:lnTo>
                  <a:pt x="444" y="0"/>
                </a:ln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" name="Freeform 48"/>
          <p:cNvSpPr>
            <a:spLocks/>
          </p:cNvSpPr>
          <p:nvPr/>
        </p:nvSpPr>
        <p:spPr bwMode="auto">
          <a:xfrm>
            <a:off x="2139951" y="3808413"/>
            <a:ext cx="0" cy="1622425"/>
          </a:xfrm>
          <a:custGeom>
            <a:avLst/>
            <a:gdLst>
              <a:gd name="T0" fmla="*/ 1131 h 1131"/>
              <a:gd name="T1" fmla="*/ 1131 h 1131"/>
              <a:gd name="T2" fmla="*/ 0 h 113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131">
                <a:moveTo>
                  <a:pt x="0" y="1131"/>
                </a:moveTo>
                <a:lnTo>
                  <a:pt x="0" y="1131"/>
                </a:lnTo>
                <a:lnTo>
                  <a:pt x="0" y="0"/>
                </a:ln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2" name="Freeform 49"/>
          <p:cNvSpPr>
            <a:spLocks/>
          </p:cNvSpPr>
          <p:nvPr/>
        </p:nvSpPr>
        <p:spPr bwMode="auto">
          <a:xfrm>
            <a:off x="2079626" y="5430838"/>
            <a:ext cx="60325" cy="0"/>
          </a:xfrm>
          <a:custGeom>
            <a:avLst/>
            <a:gdLst>
              <a:gd name="T0" fmla="*/ 0 w 43"/>
              <a:gd name="T1" fmla="*/ 0 w 43"/>
              <a:gd name="T2" fmla="*/ 43 w 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">
                <a:moveTo>
                  <a:pt x="0" y="0"/>
                </a:moveTo>
                <a:lnTo>
                  <a:pt x="0" y="0"/>
                </a:lnTo>
                <a:lnTo>
                  <a:pt x="43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3" name="Freeform 50"/>
          <p:cNvSpPr>
            <a:spLocks/>
          </p:cNvSpPr>
          <p:nvPr/>
        </p:nvSpPr>
        <p:spPr bwMode="auto">
          <a:xfrm>
            <a:off x="2079626" y="5106988"/>
            <a:ext cx="60325" cy="0"/>
          </a:xfrm>
          <a:custGeom>
            <a:avLst/>
            <a:gdLst>
              <a:gd name="T0" fmla="*/ 0 w 43"/>
              <a:gd name="T1" fmla="*/ 0 w 43"/>
              <a:gd name="T2" fmla="*/ 43 w 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">
                <a:moveTo>
                  <a:pt x="0" y="0"/>
                </a:moveTo>
                <a:lnTo>
                  <a:pt x="0" y="0"/>
                </a:lnTo>
                <a:lnTo>
                  <a:pt x="43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4" name="Freeform 51"/>
          <p:cNvSpPr>
            <a:spLocks/>
          </p:cNvSpPr>
          <p:nvPr/>
        </p:nvSpPr>
        <p:spPr bwMode="auto">
          <a:xfrm>
            <a:off x="2079626" y="4781550"/>
            <a:ext cx="60325" cy="0"/>
          </a:xfrm>
          <a:custGeom>
            <a:avLst/>
            <a:gdLst>
              <a:gd name="T0" fmla="*/ 0 w 43"/>
              <a:gd name="T1" fmla="*/ 0 w 43"/>
              <a:gd name="T2" fmla="*/ 43 w 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">
                <a:moveTo>
                  <a:pt x="0" y="0"/>
                </a:moveTo>
                <a:lnTo>
                  <a:pt x="0" y="0"/>
                </a:lnTo>
                <a:lnTo>
                  <a:pt x="43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" name="Freeform 52"/>
          <p:cNvSpPr>
            <a:spLocks/>
          </p:cNvSpPr>
          <p:nvPr/>
        </p:nvSpPr>
        <p:spPr bwMode="auto">
          <a:xfrm>
            <a:off x="2079626" y="4456113"/>
            <a:ext cx="60325" cy="0"/>
          </a:xfrm>
          <a:custGeom>
            <a:avLst/>
            <a:gdLst>
              <a:gd name="T0" fmla="*/ 0 w 43"/>
              <a:gd name="T1" fmla="*/ 0 w 43"/>
              <a:gd name="T2" fmla="*/ 43 w 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">
                <a:moveTo>
                  <a:pt x="0" y="0"/>
                </a:moveTo>
                <a:lnTo>
                  <a:pt x="0" y="0"/>
                </a:lnTo>
                <a:lnTo>
                  <a:pt x="43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6" name="Freeform 53"/>
          <p:cNvSpPr>
            <a:spLocks/>
          </p:cNvSpPr>
          <p:nvPr/>
        </p:nvSpPr>
        <p:spPr bwMode="auto">
          <a:xfrm>
            <a:off x="2079626" y="4132263"/>
            <a:ext cx="60325" cy="0"/>
          </a:xfrm>
          <a:custGeom>
            <a:avLst/>
            <a:gdLst>
              <a:gd name="T0" fmla="*/ 0 w 43"/>
              <a:gd name="T1" fmla="*/ 0 w 43"/>
              <a:gd name="T2" fmla="*/ 43 w 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">
                <a:moveTo>
                  <a:pt x="0" y="0"/>
                </a:moveTo>
                <a:lnTo>
                  <a:pt x="0" y="0"/>
                </a:lnTo>
                <a:lnTo>
                  <a:pt x="43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7" name="Freeform 54"/>
          <p:cNvSpPr>
            <a:spLocks/>
          </p:cNvSpPr>
          <p:nvPr/>
        </p:nvSpPr>
        <p:spPr bwMode="auto">
          <a:xfrm>
            <a:off x="2079626" y="3808413"/>
            <a:ext cx="60325" cy="0"/>
          </a:xfrm>
          <a:custGeom>
            <a:avLst/>
            <a:gdLst>
              <a:gd name="T0" fmla="*/ 0 w 43"/>
              <a:gd name="T1" fmla="*/ 0 w 43"/>
              <a:gd name="T2" fmla="*/ 43 w 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">
                <a:moveTo>
                  <a:pt x="0" y="0"/>
                </a:moveTo>
                <a:lnTo>
                  <a:pt x="0" y="0"/>
                </a:lnTo>
                <a:lnTo>
                  <a:pt x="43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8" name="Rectangle 55"/>
          <p:cNvSpPr>
            <a:spLocks noChangeArrowheads="1"/>
          </p:cNvSpPr>
          <p:nvPr/>
        </p:nvSpPr>
        <p:spPr bwMode="auto">
          <a:xfrm>
            <a:off x="1892301" y="5357813"/>
            <a:ext cx="2286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0.0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56"/>
          <p:cNvSpPr>
            <a:spLocks noChangeArrowheads="1"/>
          </p:cNvSpPr>
          <p:nvPr/>
        </p:nvSpPr>
        <p:spPr bwMode="auto">
          <a:xfrm>
            <a:off x="1892301" y="5033963"/>
            <a:ext cx="2286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0.2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1892301" y="4710113"/>
            <a:ext cx="2286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0.4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1892301" y="4384675"/>
            <a:ext cx="2286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0.6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59"/>
          <p:cNvSpPr>
            <a:spLocks noChangeArrowheads="1"/>
          </p:cNvSpPr>
          <p:nvPr/>
        </p:nvSpPr>
        <p:spPr bwMode="auto">
          <a:xfrm>
            <a:off x="1892301" y="4060825"/>
            <a:ext cx="2286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0.8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60"/>
          <p:cNvSpPr>
            <a:spLocks noChangeArrowheads="1"/>
          </p:cNvSpPr>
          <p:nvPr/>
        </p:nvSpPr>
        <p:spPr bwMode="auto">
          <a:xfrm>
            <a:off x="1892301" y="3736975"/>
            <a:ext cx="2286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1.0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Freeform 61"/>
          <p:cNvSpPr>
            <a:spLocks noEditPoints="1"/>
          </p:cNvSpPr>
          <p:nvPr/>
        </p:nvSpPr>
        <p:spPr bwMode="auto">
          <a:xfrm>
            <a:off x="2378076" y="4064000"/>
            <a:ext cx="160338" cy="412750"/>
          </a:xfrm>
          <a:custGeom>
            <a:avLst/>
            <a:gdLst>
              <a:gd name="T0" fmla="*/ 56 w 111"/>
              <a:gd name="T1" fmla="*/ 0 h 288"/>
              <a:gd name="T2" fmla="*/ 56 w 111"/>
              <a:gd name="T3" fmla="*/ 0 h 288"/>
              <a:gd name="T4" fmla="*/ 56 w 111"/>
              <a:gd name="T5" fmla="*/ 288 h 288"/>
              <a:gd name="T6" fmla="*/ 0 w 111"/>
              <a:gd name="T7" fmla="*/ 0 h 288"/>
              <a:gd name="T8" fmla="*/ 0 w 111"/>
              <a:gd name="T9" fmla="*/ 0 h 288"/>
              <a:gd name="T10" fmla="*/ 111 w 111"/>
              <a:gd name="T11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288">
                <a:moveTo>
                  <a:pt x="56" y="0"/>
                </a:moveTo>
                <a:lnTo>
                  <a:pt x="56" y="0"/>
                </a:lnTo>
                <a:lnTo>
                  <a:pt x="56" y="288"/>
                </a:lnTo>
                <a:moveTo>
                  <a:pt x="0" y="0"/>
                </a:moveTo>
                <a:lnTo>
                  <a:pt x="0" y="0"/>
                </a:lnTo>
                <a:lnTo>
                  <a:pt x="111" y="0"/>
                </a:lnTo>
              </a:path>
            </a:pathLst>
          </a:custGeom>
          <a:noFill/>
          <a:ln w="158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" name="Rectangle 62"/>
          <p:cNvSpPr>
            <a:spLocks noChangeArrowheads="1"/>
          </p:cNvSpPr>
          <p:nvPr/>
        </p:nvSpPr>
        <p:spPr bwMode="auto">
          <a:xfrm rot="16200000">
            <a:off x="1698626" y="5332413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F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3"/>
          <p:cNvSpPr>
            <a:spLocks noChangeArrowheads="1"/>
          </p:cNvSpPr>
          <p:nvPr/>
        </p:nvSpPr>
        <p:spPr bwMode="auto">
          <a:xfrm rot="16200000">
            <a:off x="1714501" y="5267325"/>
            <a:ext cx="1174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r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 rot="16200000">
            <a:off x="1703388" y="5207000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e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5"/>
          <p:cNvSpPr>
            <a:spLocks noChangeArrowheads="1"/>
          </p:cNvSpPr>
          <p:nvPr/>
        </p:nvSpPr>
        <p:spPr bwMode="auto">
          <a:xfrm rot="16200000">
            <a:off x="1698626" y="5129213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q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6"/>
          <p:cNvSpPr>
            <a:spLocks noChangeArrowheads="1"/>
          </p:cNvSpPr>
          <p:nvPr/>
        </p:nvSpPr>
        <p:spPr bwMode="auto">
          <a:xfrm rot="16200000">
            <a:off x="1698626" y="5048250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u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67"/>
          <p:cNvSpPr>
            <a:spLocks noChangeArrowheads="1"/>
          </p:cNvSpPr>
          <p:nvPr/>
        </p:nvSpPr>
        <p:spPr bwMode="auto">
          <a:xfrm rot="16200000">
            <a:off x="1703388" y="4972050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e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 rot="16200000">
            <a:off x="1698626" y="4894263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n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69"/>
          <p:cNvSpPr>
            <a:spLocks noChangeArrowheads="1"/>
          </p:cNvSpPr>
          <p:nvPr/>
        </p:nvSpPr>
        <p:spPr bwMode="auto">
          <a:xfrm rot="16200000">
            <a:off x="1703388" y="4819650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c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70"/>
          <p:cNvSpPr>
            <a:spLocks noChangeArrowheads="1"/>
          </p:cNvSpPr>
          <p:nvPr/>
        </p:nvSpPr>
        <p:spPr bwMode="auto">
          <a:xfrm rot="16200000">
            <a:off x="1703388" y="4748213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y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71"/>
          <p:cNvSpPr>
            <a:spLocks noChangeArrowheads="1"/>
          </p:cNvSpPr>
          <p:nvPr/>
        </p:nvSpPr>
        <p:spPr bwMode="auto">
          <a:xfrm rot="16200000">
            <a:off x="1720851" y="4689475"/>
            <a:ext cx="10318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2"/>
          <p:cNvSpPr>
            <a:spLocks noChangeArrowheads="1"/>
          </p:cNvSpPr>
          <p:nvPr/>
        </p:nvSpPr>
        <p:spPr bwMode="auto">
          <a:xfrm rot="16200000">
            <a:off x="1717676" y="4651375"/>
            <a:ext cx="1095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(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73"/>
          <p:cNvSpPr>
            <a:spLocks noChangeArrowheads="1"/>
          </p:cNvSpPr>
          <p:nvPr/>
        </p:nvSpPr>
        <p:spPr bwMode="auto">
          <a:xfrm rot="16200000">
            <a:off x="1703388" y="4594225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e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74"/>
          <p:cNvSpPr>
            <a:spLocks noChangeArrowheads="1"/>
          </p:cNvSpPr>
          <p:nvPr/>
        </p:nvSpPr>
        <p:spPr bwMode="auto">
          <a:xfrm rot="16200000">
            <a:off x="1703388" y="4522788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v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75"/>
          <p:cNvSpPr>
            <a:spLocks noChangeArrowheads="1"/>
          </p:cNvSpPr>
          <p:nvPr/>
        </p:nvSpPr>
        <p:spPr bwMode="auto">
          <a:xfrm rot="16200000">
            <a:off x="1703388" y="4451350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e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76"/>
          <p:cNvSpPr>
            <a:spLocks noChangeArrowheads="1"/>
          </p:cNvSpPr>
          <p:nvPr/>
        </p:nvSpPr>
        <p:spPr bwMode="auto">
          <a:xfrm rot="16200000">
            <a:off x="1698626" y="4371975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n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77"/>
          <p:cNvSpPr>
            <a:spLocks noChangeArrowheads="1"/>
          </p:cNvSpPr>
          <p:nvPr/>
        </p:nvSpPr>
        <p:spPr bwMode="auto">
          <a:xfrm rot="16200000">
            <a:off x="1717676" y="4311650"/>
            <a:ext cx="1095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t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78"/>
          <p:cNvSpPr>
            <a:spLocks noChangeArrowheads="1"/>
          </p:cNvSpPr>
          <p:nvPr/>
        </p:nvSpPr>
        <p:spPr bwMode="auto">
          <a:xfrm rot="16200000">
            <a:off x="1703388" y="4254500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s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79"/>
          <p:cNvSpPr>
            <a:spLocks noChangeArrowheads="1"/>
          </p:cNvSpPr>
          <p:nvPr/>
        </p:nvSpPr>
        <p:spPr bwMode="auto">
          <a:xfrm rot="16200000">
            <a:off x="1720851" y="4198938"/>
            <a:ext cx="10318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80"/>
          <p:cNvSpPr>
            <a:spLocks noChangeArrowheads="1"/>
          </p:cNvSpPr>
          <p:nvPr/>
        </p:nvSpPr>
        <p:spPr bwMode="auto">
          <a:xfrm rot="16200000">
            <a:off x="1698626" y="4141788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p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81"/>
          <p:cNvSpPr>
            <a:spLocks noChangeArrowheads="1"/>
          </p:cNvSpPr>
          <p:nvPr/>
        </p:nvSpPr>
        <p:spPr bwMode="auto">
          <a:xfrm rot="16200000">
            <a:off x="1703388" y="4065588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e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ectangle 82"/>
          <p:cNvSpPr>
            <a:spLocks noChangeArrowheads="1"/>
          </p:cNvSpPr>
          <p:nvPr/>
        </p:nvSpPr>
        <p:spPr bwMode="auto">
          <a:xfrm rot="16200000">
            <a:off x="1714501" y="4003675"/>
            <a:ext cx="1174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r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83"/>
          <p:cNvSpPr>
            <a:spLocks noChangeArrowheads="1"/>
          </p:cNvSpPr>
          <p:nvPr/>
        </p:nvSpPr>
        <p:spPr bwMode="auto">
          <a:xfrm rot="16200000">
            <a:off x="1720851" y="3960813"/>
            <a:ext cx="10318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4"/>
          <p:cNvSpPr>
            <a:spLocks noChangeArrowheads="1"/>
          </p:cNvSpPr>
          <p:nvPr/>
        </p:nvSpPr>
        <p:spPr bwMode="auto">
          <a:xfrm rot="16200000">
            <a:off x="1698626" y="3902075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h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5"/>
          <p:cNvSpPr>
            <a:spLocks noChangeArrowheads="1"/>
          </p:cNvSpPr>
          <p:nvPr/>
        </p:nvSpPr>
        <p:spPr bwMode="auto">
          <a:xfrm rot="16200000">
            <a:off x="1698626" y="3822700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o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6"/>
          <p:cNvSpPr>
            <a:spLocks noChangeArrowheads="1"/>
          </p:cNvSpPr>
          <p:nvPr/>
        </p:nvSpPr>
        <p:spPr bwMode="auto">
          <a:xfrm rot="16200000">
            <a:off x="1698626" y="3741738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u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87"/>
          <p:cNvSpPr>
            <a:spLocks noChangeArrowheads="1"/>
          </p:cNvSpPr>
          <p:nvPr/>
        </p:nvSpPr>
        <p:spPr bwMode="auto">
          <a:xfrm rot="16200000">
            <a:off x="1714501" y="3676650"/>
            <a:ext cx="1174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r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88"/>
          <p:cNvSpPr>
            <a:spLocks noChangeArrowheads="1"/>
          </p:cNvSpPr>
          <p:nvPr/>
        </p:nvSpPr>
        <p:spPr bwMode="auto">
          <a:xfrm rot="16200000">
            <a:off x="1717676" y="3630613"/>
            <a:ext cx="1095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)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89"/>
          <p:cNvSpPr>
            <a:spLocks noChangeArrowheads="1"/>
          </p:cNvSpPr>
          <p:nvPr/>
        </p:nvSpPr>
        <p:spPr bwMode="auto">
          <a:xfrm>
            <a:off x="1779588" y="3459163"/>
            <a:ext cx="14636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Seizure  frequency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90"/>
          <p:cNvSpPr>
            <a:spLocks noChangeArrowheads="1"/>
          </p:cNvSpPr>
          <p:nvPr/>
        </p:nvSpPr>
        <p:spPr bwMode="auto">
          <a:xfrm>
            <a:off x="3290888" y="3381375"/>
            <a:ext cx="285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C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91"/>
          <p:cNvSpPr>
            <a:spLocks noChangeArrowheads="1"/>
          </p:cNvSpPr>
          <p:nvPr/>
        </p:nvSpPr>
        <p:spPr bwMode="auto">
          <a:xfrm>
            <a:off x="4948238" y="3381375"/>
            <a:ext cx="285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D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Freeform 92"/>
          <p:cNvSpPr>
            <a:spLocks/>
          </p:cNvSpPr>
          <p:nvPr/>
        </p:nvSpPr>
        <p:spPr bwMode="auto">
          <a:xfrm>
            <a:off x="4002088" y="4495800"/>
            <a:ext cx="295275" cy="917575"/>
          </a:xfrm>
          <a:custGeom>
            <a:avLst/>
            <a:gdLst>
              <a:gd name="T0" fmla="*/ 0 w 205"/>
              <a:gd name="T1" fmla="*/ 640 h 640"/>
              <a:gd name="T2" fmla="*/ 0 w 205"/>
              <a:gd name="T3" fmla="*/ 640 h 640"/>
              <a:gd name="T4" fmla="*/ 0 w 205"/>
              <a:gd name="T5" fmla="*/ 0 h 640"/>
              <a:gd name="T6" fmla="*/ 205 w 205"/>
              <a:gd name="T7" fmla="*/ 0 h 640"/>
              <a:gd name="T8" fmla="*/ 205 w 205"/>
              <a:gd name="T9" fmla="*/ 64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640">
                <a:moveTo>
                  <a:pt x="0" y="640"/>
                </a:moveTo>
                <a:lnTo>
                  <a:pt x="0" y="640"/>
                </a:lnTo>
                <a:lnTo>
                  <a:pt x="0" y="0"/>
                </a:lnTo>
                <a:lnTo>
                  <a:pt x="205" y="0"/>
                </a:lnTo>
                <a:lnTo>
                  <a:pt x="205" y="640"/>
                </a:lnTo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6" name="Freeform 93"/>
          <p:cNvSpPr>
            <a:spLocks/>
          </p:cNvSpPr>
          <p:nvPr/>
        </p:nvSpPr>
        <p:spPr bwMode="auto">
          <a:xfrm>
            <a:off x="4002088" y="4495800"/>
            <a:ext cx="295275" cy="917575"/>
          </a:xfrm>
          <a:custGeom>
            <a:avLst/>
            <a:gdLst>
              <a:gd name="T0" fmla="*/ 0 w 205"/>
              <a:gd name="T1" fmla="*/ 640 h 640"/>
              <a:gd name="T2" fmla="*/ 0 w 205"/>
              <a:gd name="T3" fmla="*/ 640 h 640"/>
              <a:gd name="T4" fmla="*/ 0 w 205"/>
              <a:gd name="T5" fmla="*/ 0 h 640"/>
              <a:gd name="T6" fmla="*/ 205 w 205"/>
              <a:gd name="T7" fmla="*/ 0 h 640"/>
              <a:gd name="T8" fmla="*/ 205 w 205"/>
              <a:gd name="T9" fmla="*/ 64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640">
                <a:moveTo>
                  <a:pt x="0" y="640"/>
                </a:moveTo>
                <a:lnTo>
                  <a:pt x="0" y="640"/>
                </a:lnTo>
                <a:lnTo>
                  <a:pt x="0" y="0"/>
                </a:lnTo>
                <a:lnTo>
                  <a:pt x="205" y="0"/>
                </a:lnTo>
                <a:lnTo>
                  <a:pt x="205" y="64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7" name="Freeform 94"/>
          <p:cNvSpPr>
            <a:spLocks/>
          </p:cNvSpPr>
          <p:nvPr/>
        </p:nvSpPr>
        <p:spPr bwMode="auto">
          <a:xfrm>
            <a:off x="3830638" y="5413375"/>
            <a:ext cx="638175" cy="0"/>
          </a:xfrm>
          <a:custGeom>
            <a:avLst/>
            <a:gdLst>
              <a:gd name="T0" fmla="*/ 0 w 445"/>
              <a:gd name="T1" fmla="*/ 0 w 445"/>
              <a:gd name="T2" fmla="*/ 445 w 44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45">
                <a:moveTo>
                  <a:pt x="0" y="0"/>
                </a:moveTo>
                <a:lnTo>
                  <a:pt x="0" y="0"/>
                </a:lnTo>
                <a:lnTo>
                  <a:pt x="445" y="0"/>
                </a:ln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8" name="Freeform 95"/>
          <p:cNvSpPr>
            <a:spLocks/>
          </p:cNvSpPr>
          <p:nvPr/>
        </p:nvSpPr>
        <p:spPr bwMode="auto">
          <a:xfrm>
            <a:off x="3830638" y="3816350"/>
            <a:ext cx="0" cy="1597025"/>
          </a:xfrm>
          <a:custGeom>
            <a:avLst/>
            <a:gdLst>
              <a:gd name="T0" fmla="*/ 1113 h 1113"/>
              <a:gd name="T1" fmla="*/ 1113 h 1113"/>
              <a:gd name="T2" fmla="*/ 0 h 11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113">
                <a:moveTo>
                  <a:pt x="0" y="1113"/>
                </a:moveTo>
                <a:lnTo>
                  <a:pt x="0" y="1113"/>
                </a:lnTo>
                <a:lnTo>
                  <a:pt x="0" y="0"/>
                </a:ln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9" name="Freeform 96"/>
          <p:cNvSpPr>
            <a:spLocks/>
          </p:cNvSpPr>
          <p:nvPr/>
        </p:nvSpPr>
        <p:spPr bwMode="auto">
          <a:xfrm>
            <a:off x="3770313" y="5413375"/>
            <a:ext cx="60325" cy="0"/>
          </a:xfrm>
          <a:custGeom>
            <a:avLst/>
            <a:gdLst>
              <a:gd name="T0" fmla="*/ 0 w 42"/>
              <a:gd name="T1" fmla="*/ 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0" y="0"/>
                </a:lnTo>
                <a:lnTo>
                  <a:pt x="42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0" name="Freeform 97"/>
          <p:cNvSpPr>
            <a:spLocks/>
          </p:cNvSpPr>
          <p:nvPr/>
        </p:nvSpPr>
        <p:spPr bwMode="auto">
          <a:xfrm>
            <a:off x="3770313" y="5014913"/>
            <a:ext cx="60325" cy="0"/>
          </a:xfrm>
          <a:custGeom>
            <a:avLst/>
            <a:gdLst>
              <a:gd name="T0" fmla="*/ 0 w 42"/>
              <a:gd name="T1" fmla="*/ 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0" y="0"/>
                </a:lnTo>
                <a:lnTo>
                  <a:pt x="42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1" name="Freeform 98"/>
          <p:cNvSpPr>
            <a:spLocks/>
          </p:cNvSpPr>
          <p:nvPr/>
        </p:nvSpPr>
        <p:spPr bwMode="auto">
          <a:xfrm>
            <a:off x="3770313" y="4616450"/>
            <a:ext cx="60325" cy="0"/>
          </a:xfrm>
          <a:custGeom>
            <a:avLst/>
            <a:gdLst>
              <a:gd name="T0" fmla="*/ 0 w 42"/>
              <a:gd name="T1" fmla="*/ 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0" y="0"/>
                </a:lnTo>
                <a:lnTo>
                  <a:pt x="42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" name="Freeform 99"/>
          <p:cNvSpPr>
            <a:spLocks/>
          </p:cNvSpPr>
          <p:nvPr/>
        </p:nvSpPr>
        <p:spPr bwMode="auto">
          <a:xfrm>
            <a:off x="3770313" y="4217988"/>
            <a:ext cx="60325" cy="0"/>
          </a:xfrm>
          <a:custGeom>
            <a:avLst/>
            <a:gdLst>
              <a:gd name="T0" fmla="*/ 0 w 42"/>
              <a:gd name="T1" fmla="*/ 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0" y="0"/>
                </a:lnTo>
                <a:lnTo>
                  <a:pt x="42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" name="Freeform 100"/>
          <p:cNvSpPr>
            <a:spLocks/>
          </p:cNvSpPr>
          <p:nvPr/>
        </p:nvSpPr>
        <p:spPr bwMode="auto">
          <a:xfrm>
            <a:off x="3770313" y="3816350"/>
            <a:ext cx="60325" cy="0"/>
          </a:xfrm>
          <a:custGeom>
            <a:avLst/>
            <a:gdLst>
              <a:gd name="T0" fmla="*/ 0 w 42"/>
              <a:gd name="T1" fmla="*/ 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0" y="0"/>
                </a:lnTo>
                <a:lnTo>
                  <a:pt x="42" y="0"/>
                </a:lnTo>
              </a:path>
            </a:pathLst>
          </a:custGeom>
          <a:noFill/>
          <a:ln w="158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4" name="Rectangle 101"/>
          <p:cNvSpPr>
            <a:spLocks noChangeArrowheads="1"/>
          </p:cNvSpPr>
          <p:nvPr/>
        </p:nvSpPr>
        <p:spPr bwMode="auto">
          <a:xfrm>
            <a:off x="3686176" y="5341938"/>
            <a:ext cx="1270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0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102"/>
          <p:cNvSpPr>
            <a:spLocks noChangeArrowheads="1"/>
          </p:cNvSpPr>
          <p:nvPr/>
        </p:nvSpPr>
        <p:spPr bwMode="auto">
          <a:xfrm>
            <a:off x="3617913" y="4943475"/>
            <a:ext cx="19526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10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Rectangle 103"/>
          <p:cNvSpPr>
            <a:spLocks noChangeArrowheads="1"/>
          </p:cNvSpPr>
          <p:nvPr/>
        </p:nvSpPr>
        <p:spPr bwMode="auto">
          <a:xfrm>
            <a:off x="3617913" y="4543425"/>
            <a:ext cx="19526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20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104"/>
          <p:cNvSpPr>
            <a:spLocks noChangeArrowheads="1"/>
          </p:cNvSpPr>
          <p:nvPr/>
        </p:nvSpPr>
        <p:spPr bwMode="auto">
          <a:xfrm>
            <a:off x="3617913" y="4144963"/>
            <a:ext cx="19526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30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Rectangle 105"/>
          <p:cNvSpPr>
            <a:spLocks noChangeArrowheads="1"/>
          </p:cNvSpPr>
          <p:nvPr/>
        </p:nvSpPr>
        <p:spPr bwMode="auto">
          <a:xfrm>
            <a:off x="3617913" y="3744913"/>
            <a:ext cx="19526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40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Freeform 106"/>
          <p:cNvSpPr>
            <a:spLocks noEditPoints="1"/>
          </p:cNvSpPr>
          <p:nvPr/>
        </p:nvSpPr>
        <p:spPr bwMode="auto">
          <a:xfrm>
            <a:off x="4070351" y="4248150"/>
            <a:ext cx="158750" cy="236537"/>
          </a:xfrm>
          <a:custGeom>
            <a:avLst/>
            <a:gdLst>
              <a:gd name="T0" fmla="*/ 55 w 111"/>
              <a:gd name="T1" fmla="*/ 0 h 164"/>
              <a:gd name="T2" fmla="*/ 55 w 111"/>
              <a:gd name="T3" fmla="*/ 0 h 164"/>
              <a:gd name="T4" fmla="*/ 55 w 111"/>
              <a:gd name="T5" fmla="*/ 164 h 164"/>
              <a:gd name="T6" fmla="*/ 0 w 111"/>
              <a:gd name="T7" fmla="*/ 0 h 164"/>
              <a:gd name="T8" fmla="*/ 0 w 111"/>
              <a:gd name="T9" fmla="*/ 0 h 164"/>
              <a:gd name="T10" fmla="*/ 111 w 111"/>
              <a:gd name="T11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164">
                <a:moveTo>
                  <a:pt x="55" y="0"/>
                </a:moveTo>
                <a:lnTo>
                  <a:pt x="55" y="0"/>
                </a:lnTo>
                <a:lnTo>
                  <a:pt x="55" y="164"/>
                </a:lnTo>
                <a:moveTo>
                  <a:pt x="0" y="0"/>
                </a:moveTo>
                <a:lnTo>
                  <a:pt x="0" y="0"/>
                </a:lnTo>
                <a:lnTo>
                  <a:pt x="111" y="0"/>
                </a:lnTo>
              </a:path>
            </a:pathLst>
          </a:custGeom>
          <a:noFill/>
          <a:ln w="158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0" name="Rectangle 107"/>
          <p:cNvSpPr>
            <a:spLocks noChangeArrowheads="1"/>
          </p:cNvSpPr>
          <p:nvPr/>
        </p:nvSpPr>
        <p:spPr bwMode="auto">
          <a:xfrm rot="16200000">
            <a:off x="3417888" y="4802188"/>
            <a:ext cx="16351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D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ectangle 108"/>
          <p:cNvSpPr>
            <a:spLocks noChangeArrowheads="1"/>
          </p:cNvSpPr>
          <p:nvPr/>
        </p:nvSpPr>
        <p:spPr bwMode="auto">
          <a:xfrm rot="16200000">
            <a:off x="3425826" y="4713288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u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Rectangle 109"/>
          <p:cNvSpPr>
            <a:spLocks noChangeArrowheads="1"/>
          </p:cNvSpPr>
          <p:nvPr/>
        </p:nvSpPr>
        <p:spPr bwMode="auto">
          <a:xfrm rot="16200000">
            <a:off x="3441701" y="4649788"/>
            <a:ext cx="1174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r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Rectangle 110"/>
          <p:cNvSpPr>
            <a:spLocks noChangeArrowheads="1"/>
          </p:cNvSpPr>
          <p:nvPr/>
        </p:nvSpPr>
        <p:spPr bwMode="auto">
          <a:xfrm rot="16200000">
            <a:off x="3430588" y="4587875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a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Rectangle 111"/>
          <p:cNvSpPr>
            <a:spLocks noChangeArrowheads="1"/>
          </p:cNvSpPr>
          <p:nvPr/>
        </p:nvSpPr>
        <p:spPr bwMode="auto">
          <a:xfrm rot="16200000">
            <a:off x="3444876" y="4529138"/>
            <a:ext cx="1095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t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112"/>
          <p:cNvSpPr>
            <a:spLocks noChangeArrowheads="1"/>
          </p:cNvSpPr>
          <p:nvPr/>
        </p:nvSpPr>
        <p:spPr bwMode="auto">
          <a:xfrm rot="16200000">
            <a:off x="3448051" y="4489450"/>
            <a:ext cx="10318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i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113"/>
          <p:cNvSpPr>
            <a:spLocks noChangeArrowheads="1"/>
          </p:cNvSpPr>
          <p:nvPr/>
        </p:nvSpPr>
        <p:spPr bwMode="auto">
          <a:xfrm rot="16200000">
            <a:off x="3425826" y="4432300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o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Rectangle 114"/>
          <p:cNvSpPr>
            <a:spLocks noChangeArrowheads="1"/>
          </p:cNvSpPr>
          <p:nvPr/>
        </p:nvSpPr>
        <p:spPr bwMode="auto">
          <a:xfrm rot="16200000">
            <a:off x="3425826" y="4352925"/>
            <a:ext cx="1476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n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115"/>
          <p:cNvSpPr>
            <a:spLocks noChangeArrowheads="1"/>
          </p:cNvSpPr>
          <p:nvPr/>
        </p:nvSpPr>
        <p:spPr bwMode="auto">
          <a:xfrm rot="16200000">
            <a:off x="3448051" y="4294188"/>
            <a:ext cx="10318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Rectangle 116"/>
          <p:cNvSpPr>
            <a:spLocks noChangeArrowheads="1"/>
          </p:cNvSpPr>
          <p:nvPr/>
        </p:nvSpPr>
        <p:spPr bwMode="auto">
          <a:xfrm rot="16200000">
            <a:off x="3444876" y="4256088"/>
            <a:ext cx="1095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(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117"/>
          <p:cNvSpPr>
            <a:spLocks noChangeArrowheads="1"/>
          </p:cNvSpPr>
          <p:nvPr/>
        </p:nvSpPr>
        <p:spPr bwMode="auto">
          <a:xfrm rot="16200000">
            <a:off x="3430588" y="4197350"/>
            <a:ext cx="1397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s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118"/>
          <p:cNvSpPr>
            <a:spLocks noChangeArrowheads="1"/>
          </p:cNvSpPr>
          <p:nvPr/>
        </p:nvSpPr>
        <p:spPr bwMode="auto">
          <a:xfrm rot="16200000">
            <a:off x="3444876" y="4138613"/>
            <a:ext cx="10953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)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119"/>
          <p:cNvSpPr>
            <a:spLocks noChangeArrowheads="1"/>
          </p:cNvSpPr>
          <p:nvPr/>
        </p:nvSpPr>
        <p:spPr bwMode="auto">
          <a:xfrm>
            <a:off x="3551238" y="3465513"/>
            <a:ext cx="12969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old"/>
                <a:cs typeface="Arial" pitchFamily="34" charset="0"/>
              </a:rPr>
              <a:t>Seizure duration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Freeform 120"/>
          <p:cNvSpPr>
            <a:spLocks/>
          </p:cNvSpPr>
          <p:nvPr/>
        </p:nvSpPr>
        <p:spPr bwMode="auto">
          <a:xfrm>
            <a:off x="4929188" y="1446213"/>
            <a:ext cx="2384425" cy="1338262"/>
          </a:xfrm>
          <a:custGeom>
            <a:avLst/>
            <a:gdLst>
              <a:gd name="T0" fmla="*/ 25 w 1663"/>
              <a:gd name="T1" fmla="*/ 555 h 933"/>
              <a:gd name="T2" fmla="*/ 52 w 1663"/>
              <a:gd name="T3" fmla="*/ 494 h 933"/>
              <a:gd name="T4" fmla="*/ 77 w 1663"/>
              <a:gd name="T5" fmla="*/ 497 h 933"/>
              <a:gd name="T6" fmla="*/ 104 w 1663"/>
              <a:gd name="T7" fmla="*/ 440 h 933"/>
              <a:gd name="T8" fmla="*/ 130 w 1663"/>
              <a:gd name="T9" fmla="*/ 447 h 933"/>
              <a:gd name="T10" fmla="*/ 158 w 1663"/>
              <a:gd name="T11" fmla="*/ 630 h 933"/>
              <a:gd name="T12" fmla="*/ 185 w 1663"/>
              <a:gd name="T13" fmla="*/ 443 h 933"/>
              <a:gd name="T14" fmla="*/ 211 w 1663"/>
              <a:gd name="T15" fmla="*/ 410 h 933"/>
              <a:gd name="T16" fmla="*/ 238 w 1663"/>
              <a:gd name="T17" fmla="*/ 452 h 933"/>
              <a:gd name="T18" fmla="*/ 263 w 1663"/>
              <a:gd name="T19" fmla="*/ 520 h 933"/>
              <a:gd name="T20" fmla="*/ 290 w 1663"/>
              <a:gd name="T21" fmla="*/ 380 h 933"/>
              <a:gd name="T22" fmla="*/ 317 w 1663"/>
              <a:gd name="T23" fmla="*/ 466 h 933"/>
              <a:gd name="T24" fmla="*/ 344 w 1663"/>
              <a:gd name="T25" fmla="*/ 458 h 933"/>
              <a:gd name="T26" fmla="*/ 371 w 1663"/>
              <a:gd name="T27" fmla="*/ 467 h 933"/>
              <a:gd name="T28" fmla="*/ 397 w 1663"/>
              <a:gd name="T29" fmla="*/ 484 h 933"/>
              <a:gd name="T30" fmla="*/ 424 w 1663"/>
              <a:gd name="T31" fmla="*/ 478 h 933"/>
              <a:gd name="T32" fmla="*/ 450 w 1663"/>
              <a:gd name="T33" fmla="*/ 444 h 933"/>
              <a:gd name="T34" fmla="*/ 477 w 1663"/>
              <a:gd name="T35" fmla="*/ 465 h 933"/>
              <a:gd name="T36" fmla="*/ 502 w 1663"/>
              <a:gd name="T37" fmla="*/ 447 h 933"/>
              <a:gd name="T38" fmla="*/ 529 w 1663"/>
              <a:gd name="T39" fmla="*/ 514 h 933"/>
              <a:gd name="T40" fmla="*/ 555 w 1663"/>
              <a:gd name="T41" fmla="*/ 648 h 933"/>
              <a:gd name="T42" fmla="*/ 581 w 1663"/>
              <a:gd name="T43" fmla="*/ 547 h 933"/>
              <a:gd name="T44" fmla="*/ 609 w 1663"/>
              <a:gd name="T45" fmla="*/ 536 h 933"/>
              <a:gd name="T46" fmla="*/ 635 w 1663"/>
              <a:gd name="T47" fmla="*/ 150 h 933"/>
              <a:gd name="T48" fmla="*/ 660 w 1663"/>
              <a:gd name="T49" fmla="*/ 181 h 933"/>
              <a:gd name="T50" fmla="*/ 686 w 1663"/>
              <a:gd name="T51" fmla="*/ 266 h 933"/>
              <a:gd name="T52" fmla="*/ 711 w 1663"/>
              <a:gd name="T53" fmla="*/ 386 h 933"/>
              <a:gd name="T54" fmla="*/ 737 w 1663"/>
              <a:gd name="T55" fmla="*/ 480 h 933"/>
              <a:gd name="T56" fmla="*/ 761 w 1663"/>
              <a:gd name="T57" fmla="*/ 510 h 933"/>
              <a:gd name="T58" fmla="*/ 786 w 1663"/>
              <a:gd name="T59" fmla="*/ 519 h 933"/>
              <a:gd name="T60" fmla="*/ 811 w 1663"/>
              <a:gd name="T61" fmla="*/ 504 h 933"/>
              <a:gd name="T62" fmla="*/ 836 w 1663"/>
              <a:gd name="T63" fmla="*/ 507 h 933"/>
              <a:gd name="T64" fmla="*/ 861 w 1663"/>
              <a:gd name="T65" fmla="*/ 437 h 933"/>
              <a:gd name="T66" fmla="*/ 887 w 1663"/>
              <a:gd name="T67" fmla="*/ 495 h 933"/>
              <a:gd name="T68" fmla="*/ 912 w 1663"/>
              <a:gd name="T69" fmla="*/ 445 h 933"/>
              <a:gd name="T70" fmla="*/ 938 w 1663"/>
              <a:gd name="T71" fmla="*/ 389 h 933"/>
              <a:gd name="T72" fmla="*/ 963 w 1663"/>
              <a:gd name="T73" fmla="*/ 345 h 933"/>
              <a:gd name="T74" fmla="*/ 987 w 1663"/>
              <a:gd name="T75" fmla="*/ 433 h 933"/>
              <a:gd name="T76" fmla="*/ 1014 w 1663"/>
              <a:gd name="T77" fmla="*/ 559 h 933"/>
              <a:gd name="T78" fmla="*/ 1039 w 1663"/>
              <a:gd name="T79" fmla="*/ 491 h 933"/>
              <a:gd name="T80" fmla="*/ 1066 w 1663"/>
              <a:gd name="T81" fmla="*/ 485 h 933"/>
              <a:gd name="T82" fmla="*/ 1091 w 1663"/>
              <a:gd name="T83" fmla="*/ 446 h 933"/>
              <a:gd name="T84" fmla="*/ 1118 w 1663"/>
              <a:gd name="T85" fmla="*/ 374 h 933"/>
              <a:gd name="T86" fmla="*/ 1143 w 1663"/>
              <a:gd name="T87" fmla="*/ 484 h 933"/>
              <a:gd name="T88" fmla="*/ 1170 w 1663"/>
              <a:gd name="T89" fmla="*/ 441 h 933"/>
              <a:gd name="T90" fmla="*/ 1195 w 1663"/>
              <a:gd name="T91" fmla="*/ 491 h 933"/>
              <a:gd name="T92" fmla="*/ 1221 w 1663"/>
              <a:gd name="T93" fmla="*/ 403 h 933"/>
              <a:gd name="T94" fmla="*/ 1246 w 1663"/>
              <a:gd name="T95" fmla="*/ 662 h 933"/>
              <a:gd name="T96" fmla="*/ 1271 w 1663"/>
              <a:gd name="T97" fmla="*/ 428 h 933"/>
              <a:gd name="T98" fmla="*/ 1297 w 1663"/>
              <a:gd name="T99" fmla="*/ 488 h 933"/>
              <a:gd name="T100" fmla="*/ 1322 w 1663"/>
              <a:gd name="T101" fmla="*/ 566 h 933"/>
              <a:gd name="T102" fmla="*/ 1348 w 1663"/>
              <a:gd name="T103" fmla="*/ 487 h 933"/>
              <a:gd name="T104" fmla="*/ 1373 w 1663"/>
              <a:gd name="T105" fmla="*/ 477 h 933"/>
              <a:gd name="T106" fmla="*/ 1399 w 1663"/>
              <a:gd name="T107" fmla="*/ 496 h 933"/>
              <a:gd name="T108" fmla="*/ 1424 w 1663"/>
              <a:gd name="T109" fmla="*/ 443 h 933"/>
              <a:gd name="T110" fmla="*/ 1451 w 1663"/>
              <a:gd name="T111" fmla="*/ 435 h 933"/>
              <a:gd name="T112" fmla="*/ 1477 w 1663"/>
              <a:gd name="T113" fmla="*/ 463 h 933"/>
              <a:gd name="T114" fmla="*/ 1504 w 1663"/>
              <a:gd name="T115" fmla="*/ 451 h 933"/>
              <a:gd name="T116" fmla="*/ 1530 w 1663"/>
              <a:gd name="T117" fmla="*/ 454 h 933"/>
              <a:gd name="T118" fmla="*/ 1557 w 1663"/>
              <a:gd name="T119" fmla="*/ 465 h 933"/>
              <a:gd name="T120" fmla="*/ 1583 w 1663"/>
              <a:gd name="T121" fmla="*/ 413 h 933"/>
              <a:gd name="T122" fmla="*/ 1611 w 1663"/>
              <a:gd name="T123" fmla="*/ 378 h 933"/>
              <a:gd name="T124" fmla="*/ 1636 w 1663"/>
              <a:gd name="T125" fmla="*/ 447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933">
                <a:moveTo>
                  <a:pt x="0" y="558"/>
                </a:moveTo>
                <a:lnTo>
                  <a:pt x="0" y="558"/>
                </a:lnTo>
                <a:lnTo>
                  <a:pt x="0" y="558"/>
                </a:lnTo>
                <a:lnTo>
                  <a:pt x="0" y="562"/>
                </a:lnTo>
                <a:lnTo>
                  <a:pt x="0" y="566"/>
                </a:lnTo>
                <a:lnTo>
                  <a:pt x="0" y="564"/>
                </a:lnTo>
                <a:lnTo>
                  <a:pt x="0" y="561"/>
                </a:lnTo>
                <a:lnTo>
                  <a:pt x="0" y="556"/>
                </a:lnTo>
                <a:lnTo>
                  <a:pt x="0" y="551"/>
                </a:lnTo>
                <a:lnTo>
                  <a:pt x="0" y="549"/>
                </a:lnTo>
                <a:lnTo>
                  <a:pt x="0" y="547"/>
                </a:lnTo>
                <a:lnTo>
                  <a:pt x="0" y="548"/>
                </a:lnTo>
                <a:lnTo>
                  <a:pt x="0" y="549"/>
                </a:lnTo>
                <a:lnTo>
                  <a:pt x="0" y="550"/>
                </a:lnTo>
                <a:lnTo>
                  <a:pt x="0" y="551"/>
                </a:lnTo>
                <a:lnTo>
                  <a:pt x="0" y="550"/>
                </a:lnTo>
                <a:lnTo>
                  <a:pt x="0" y="548"/>
                </a:lnTo>
                <a:lnTo>
                  <a:pt x="0" y="542"/>
                </a:lnTo>
                <a:lnTo>
                  <a:pt x="0" y="536"/>
                </a:lnTo>
                <a:lnTo>
                  <a:pt x="0" y="532"/>
                </a:lnTo>
                <a:lnTo>
                  <a:pt x="0" y="529"/>
                </a:lnTo>
                <a:lnTo>
                  <a:pt x="0" y="532"/>
                </a:lnTo>
                <a:lnTo>
                  <a:pt x="0" y="536"/>
                </a:lnTo>
                <a:lnTo>
                  <a:pt x="0" y="541"/>
                </a:lnTo>
                <a:lnTo>
                  <a:pt x="0" y="542"/>
                </a:lnTo>
                <a:lnTo>
                  <a:pt x="0" y="541"/>
                </a:lnTo>
                <a:lnTo>
                  <a:pt x="0" y="537"/>
                </a:lnTo>
                <a:lnTo>
                  <a:pt x="0" y="533"/>
                </a:lnTo>
                <a:lnTo>
                  <a:pt x="0" y="528"/>
                </a:lnTo>
                <a:lnTo>
                  <a:pt x="0" y="524"/>
                </a:lnTo>
                <a:lnTo>
                  <a:pt x="0" y="520"/>
                </a:lnTo>
                <a:lnTo>
                  <a:pt x="1" y="520"/>
                </a:lnTo>
                <a:lnTo>
                  <a:pt x="1" y="522"/>
                </a:lnTo>
                <a:lnTo>
                  <a:pt x="1" y="527"/>
                </a:lnTo>
                <a:lnTo>
                  <a:pt x="1" y="532"/>
                </a:lnTo>
                <a:lnTo>
                  <a:pt x="1" y="536"/>
                </a:lnTo>
                <a:lnTo>
                  <a:pt x="1" y="540"/>
                </a:lnTo>
                <a:lnTo>
                  <a:pt x="1" y="534"/>
                </a:lnTo>
                <a:lnTo>
                  <a:pt x="1" y="526"/>
                </a:lnTo>
                <a:lnTo>
                  <a:pt x="1" y="515"/>
                </a:lnTo>
                <a:lnTo>
                  <a:pt x="1" y="507"/>
                </a:lnTo>
                <a:lnTo>
                  <a:pt x="1" y="502"/>
                </a:lnTo>
                <a:lnTo>
                  <a:pt x="1" y="500"/>
                </a:lnTo>
                <a:lnTo>
                  <a:pt x="1" y="504"/>
                </a:lnTo>
                <a:lnTo>
                  <a:pt x="1" y="509"/>
                </a:lnTo>
                <a:lnTo>
                  <a:pt x="1" y="513"/>
                </a:lnTo>
                <a:lnTo>
                  <a:pt x="1" y="514"/>
                </a:lnTo>
                <a:lnTo>
                  <a:pt x="1" y="512"/>
                </a:lnTo>
                <a:lnTo>
                  <a:pt x="1" y="509"/>
                </a:lnTo>
                <a:lnTo>
                  <a:pt x="1" y="504"/>
                </a:lnTo>
                <a:lnTo>
                  <a:pt x="1" y="502"/>
                </a:lnTo>
                <a:lnTo>
                  <a:pt x="1" y="504"/>
                </a:lnTo>
                <a:lnTo>
                  <a:pt x="1" y="506"/>
                </a:lnTo>
                <a:lnTo>
                  <a:pt x="1" y="509"/>
                </a:lnTo>
                <a:lnTo>
                  <a:pt x="1" y="506"/>
                </a:lnTo>
                <a:lnTo>
                  <a:pt x="1" y="505"/>
                </a:lnTo>
                <a:lnTo>
                  <a:pt x="1" y="507"/>
                </a:lnTo>
                <a:lnTo>
                  <a:pt x="1" y="510"/>
                </a:lnTo>
                <a:lnTo>
                  <a:pt x="1" y="512"/>
                </a:lnTo>
                <a:lnTo>
                  <a:pt x="1" y="514"/>
                </a:lnTo>
                <a:lnTo>
                  <a:pt x="1" y="513"/>
                </a:lnTo>
                <a:lnTo>
                  <a:pt x="2" y="511"/>
                </a:lnTo>
                <a:lnTo>
                  <a:pt x="2" y="506"/>
                </a:lnTo>
                <a:lnTo>
                  <a:pt x="2" y="500"/>
                </a:lnTo>
                <a:lnTo>
                  <a:pt x="2" y="497"/>
                </a:lnTo>
                <a:lnTo>
                  <a:pt x="2" y="496"/>
                </a:lnTo>
                <a:lnTo>
                  <a:pt x="2" y="497"/>
                </a:lnTo>
                <a:lnTo>
                  <a:pt x="2" y="496"/>
                </a:lnTo>
                <a:lnTo>
                  <a:pt x="2" y="494"/>
                </a:lnTo>
                <a:lnTo>
                  <a:pt x="2" y="490"/>
                </a:lnTo>
                <a:lnTo>
                  <a:pt x="2" y="487"/>
                </a:lnTo>
                <a:lnTo>
                  <a:pt x="2" y="483"/>
                </a:lnTo>
                <a:lnTo>
                  <a:pt x="2" y="485"/>
                </a:lnTo>
                <a:lnTo>
                  <a:pt x="2" y="489"/>
                </a:lnTo>
                <a:lnTo>
                  <a:pt x="2" y="491"/>
                </a:lnTo>
                <a:lnTo>
                  <a:pt x="2" y="490"/>
                </a:lnTo>
                <a:lnTo>
                  <a:pt x="2" y="488"/>
                </a:lnTo>
                <a:lnTo>
                  <a:pt x="2" y="484"/>
                </a:lnTo>
                <a:lnTo>
                  <a:pt x="2" y="481"/>
                </a:lnTo>
                <a:lnTo>
                  <a:pt x="2" y="480"/>
                </a:lnTo>
                <a:lnTo>
                  <a:pt x="2" y="481"/>
                </a:lnTo>
                <a:lnTo>
                  <a:pt x="2" y="482"/>
                </a:lnTo>
                <a:lnTo>
                  <a:pt x="2" y="483"/>
                </a:lnTo>
                <a:lnTo>
                  <a:pt x="2" y="484"/>
                </a:lnTo>
                <a:lnTo>
                  <a:pt x="2" y="483"/>
                </a:lnTo>
                <a:lnTo>
                  <a:pt x="3" y="481"/>
                </a:lnTo>
                <a:lnTo>
                  <a:pt x="3" y="477"/>
                </a:lnTo>
                <a:lnTo>
                  <a:pt x="3" y="474"/>
                </a:lnTo>
                <a:lnTo>
                  <a:pt x="3" y="473"/>
                </a:lnTo>
                <a:lnTo>
                  <a:pt x="3" y="474"/>
                </a:lnTo>
                <a:lnTo>
                  <a:pt x="3" y="477"/>
                </a:lnTo>
                <a:lnTo>
                  <a:pt x="3" y="478"/>
                </a:lnTo>
                <a:lnTo>
                  <a:pt x="3" y="480"/>
                </a:lnTo>
                <a:lnTo>
                  <a:pt x="3" y="481"/>
                </a:lnTo>
                <a:lnTo>
                  <a:pt x="3" y="480"/>
                </a:lnTo>
                <a:lnTo>
                  <a:pt x="3" y="478"/>
                </a:lnTo>
                <a:lnTo>
                  <a:pt x="3" y="476"/>
                </a:lnTo>
                <a:lnTo>
                  <a:pt x="3" y="475"/>
                </a:lnTo>
                <a:lnTo>
                  <a:pt x="3" y="477"/>
                </a:lnTo>
                <a:lnTo>
                  <a:pt x="3" y="480"/>
                </a:lnTo>
                <a:lnTo>
                  <a:pt x="3" y="484"/>
                </a:lnTo>
                <a:lnTo>
                  <a:pt x="3" y="489"/>
                </a:lnTo>
                <a:lnTo>
                  <a:pt x="3" y="494"/>
                </a:lnTo>
                <a:lnTo>
                  <a:pt x="3" y="497"/>
                </a:lnTo>
                <a:lnTo>
                  <a:pt x="3" y="499"/>
                </a:lnTo>
                <a:lnTo>
                  <a:pt x="3" y="498"/>
                </a:lnTo>
                <a:lnTo>
                  <a:pt x="3" y="496"/>
                </a:lnTo>
                <a:lnTo>
                  <a:pt x="3" y="491"/>
                </a:lnTo>
                <a:lnTo>
                  <a:pt x="3" y="488"/>
                </a:lnTo>
                <a:lnTo>
                  <a:pt x="3" y="485"/>
                </a:lnTo>
                <a:lnTo>
                  <a:pt x="3" y="487"/>
                </a:lnTo>
                <a:lnTo>
                  <a:pt x="3" y="491"/>
                </a:lnTo>
                <a:lnTo>
                  <a:pt x="4" y="500"/>
                </a:lnTo>
                <a:lnTo>
                  <a:pt x="4" y="513"/>
                </a:lnTo>
                <a:lnTo>
                  <a:pt x="4" y="521"/>
                </a:lnTo>
                <a:lnTo>
                  <a:pt x="4" y="525"/>
                </a:lnTo>
                <a:lnTo>
                  <a:pt x="4" y="521"/>
                </a:lnTo>
                <a:lnTo>
                  <a:pt x="4" y="513"/>
                </a:lnTo>
                <a:lnTo>
                  <a:pt x="4" y="504"/>
                </a:lnTo>
                <a:lnTo>
                  <a:pt x="4" y="495"/>
                </a:lnTo>
                <a:lnTo>
                  <a:pt x="4" y="490"/>
                </a:lnTo>
                <a:lnTo>
                  <a:pt x="4" y="492"/>
                </a:lnTo>
                <a:lnTo>
                  <a:pt x="4" y="497"/>
                </a:lnTo>
                <a:lnTo>
                  <a:pt x="4" y="494"/>
                </a:lnTo>
                <a:lnTo>
                  <a:pt x="4" y="487"/>
                </a:lnTo>
                <a:lnTo>
                  <a:pt x="4" y="480"/>
                </a:lnTo>
                <a:lnTo>
                  <a:pt x="4" y="474"/>
                </a:lnTo>
                <a:lnTo>
                  <a:pt x="4" y="468"/>
                </a:lnTo>
                <a:lnTo>
                  <a:pt x="4" y="466"/>
                </a:lnTo>
                <a:lnTo>
                  <a:pt x="4" y="463"/>
                </a:lnTo>
                <a:lnTo>
                  <a:pt x="4" y="461"/>
                </a:lnTo>
                <a:lnTo>
                  <a:pt x="4" y="455"/>
                </a:lnTo>
                <a:lnTo>
                  <a:pt x="4" y="448"/>
                </a:lnTo>
                <a:lnTo>
                  <a:pt x="4" y="441"/>
                </a:lnTo>
                <a:lnTo>
                  <a:pt x="4" y="438"/>
                </a:lnTo>
                <a:lnTo>
                  <a:pt x="4" y="440"/>
                </a:lnTo>
                <a:lnTo>
                  <a:pt x="4" y="445"/>
                </a:lnTo>
                <a:lnTo>
                  <a:pt x="4" y="450"/>
                </a:lnTo>
                <a:lnTo>
                  <a:pt x="4" y="453"/>
                </a:lnTo>
                <a:lnTo>
                  <a:pt x="4" y="450"/>
                </a:lnTo>
                <a:lnTo>
                  <a:pt x="4" y="446"/>
                </a:lnTo>
                <a:lnTo>
                  <a:pt x="6" y="443"/>
                </a:lnTo>
                <a:lnTo>
                  <a:pt x="6" y="441"/>
                </a:lnTo>
                <a:lnTo>
                  <a:pt x="6" y="443"/>
                </a:lnTo>
                <a:lnTo>
                  <a:pt x="6" y="446"/>
                </a:lnTo>
                <a:lnTo>
                  <a:pt x="6" y="451"/>
                </a:lnTo>
                <a:lnTo>
                  <a:pt x="6" y="458"/>
                </a:lnTo>
                <a:lnTo>
                  <a:pt x="6" y="461"/>
                </a:lnTo>
                <a:lnTo>
                  <a:pt x="6" y="459"/>
                </a:lnTo>
                <a:lnTo>
                  <a:pt x="6" y="453"/>
                </a:lnTo>
                <a:lnTo>
                  <a:pt x="6" y="446"/>
                </a:lnTo>
                <a:lnTo>
                  <a:pt x="6" y="441"/>
                </a:lnTo>
                <a:lnTo>
                  <a:pt x="6" y="440"/>
                </a:lnTo>
                <a:lnTo>
                  <a:pt x="6" y="444"/>
                </a:lnTo>
                <a:lnTo>
                  <a:pt x="6" y="453"/>
                </a:lnTo>
                <a:lnTo>
                  <a:pt x="6" y="462"/>
                </a:lnTo>
                <a:lnTo>
                  <a:pt x="6" y="468"/>
                </a:lnTo>
                <a:lnTo>
                  <a:pt x="6" y="470"/>
                </a:lnTo>
                <a:lnTo>
                  <a:pt x="6" y="468"/>
                </a:lnTo>
                <a:lnTo>
                  <a:pt x="6" y="462"/>
                </a:lnTo>
                <a:lnTo>
                  <a:pt x="6" y="456"/>
                </a:lnTo>
                <a:lnTo>
                  <a:pt x="6" y="452"/>
                </a:lnTo>
                <a:lnTo>
                  <a:pt x="6" y="455"/>
                </a:lnTo>
                <a:lnTo>
                  <a:pt x="6" y="458"/>
                </a:lnTo>
                <a:lnTo>
                  <a:pt x="6" y="456"/>
                </a:lnTo>
                <a:lnTo>
                  <a:pt x="6" y="452"/>
                </a:lnTo>
                <a:lnTo>
                  <a:pt x="6" y="445"/>
                </a:lnTo>
                <a:lnTo>
                  <a:pt x="6" y="438"/>
                </a:lnTo>
                <a:lnTo>
                  <a:pt x="6" y="435"/>
                </a:lnTo>
                <a:lnTo>
                  <a:pt x="6" y="436"/>
                </a:lnTo>
                <a:lnTo>
                  <a:pt x="6" y="443"/>
                </a:lnTo>
                <a:lnTo>
                  <a:pt x="6" y="452"/>
                </a:lnTo>
                <a:lnTo>
                  <a:pt x="7" y="459"/>
                </a:lnTo>
                <a:lnTo>
                  <a:pt x="7" y="461"/>
                </a:lnTo>
                <a:lnTo>
                  <a:pt x="7" y="458"/>
                </a:lnTo>
                <a:lnTo>
                  <a:pt x="7" y="452"/>
                </a:lnTo>
                <a:lnTo>
                  <a:pt x="7" y="446"/>
                </a:lnTo>
                <a:lnTo>
                  <a:pt x="7" y="444"/>
                </a:lnTo>
                <a:lnTo>
                  <a:pt x="7" y="446"/>
                </a:lnTo>
                <a:lnTo>
                  <a:pt x="7" y="451"/>
                </a:lnTo>
                <a:lnTo>
                  <a:pt x="7" y="458"/>
                </a:lnTo>
                <a:lnTo>
                  <a:pt x="7" y="453"/>
                </a:lnTo>
                <a:lnTo>
                  <a:pt x="7" y="441"/>
                </a:lnTo>
                <a:lnTo>
                  <a:pt x="7" y="428"/>
                </a:lnTo>
                <a:lnTo>
                  <a:pt x="7" y="416"/>
                </a:lnTo>
                <a:lnTo>
                  <a:pt x="7" y="410"/>
                </a:lnTo>
                <a:lnTo>
                  <a:pt x="7" y="411"/>
                </a:lnTo>
                <a:lnTo>
                  <a:pt x="7" y="422"/>
                </a:lnTo>
                <a:lnTo>
                  <a:pt x="7" y="437"/>
                </a:lnTo>
                <a:lnTo>
                  <a:pt x="7" y="454"/>
                </a:lnTo>
                <a:lnTo>
                  <a:pt x="7" y="468"/>
                </a:lnTo>
                <a:lnTo>
                  <a:pt x="7" y="475"/>
                </a:lnTo>
                <a:lnTo>
                  <a:pt x="7" y="476"/>
                </a:lnTo>
                <a:lnTo>
                  <a:pt x="7" y="473"/>
                </a:lnTo>
                <a:lnTo>
                  <a:pt x="7" y="466"/>
                </a:lnTo>
                <a:lnTo>
                  <a:pt x="7" y="456"/>
                </a:lnTo>
                <a:lnTo>
                  <a:pt x="7" y="451"/>
                </a:lnTo>
                <a:lnTo>
                  <a:pt x="7" y="446"/>
                </a:lnTo>
                <a:lnTo>
                  <a:pt x="7" y="447"/>
                </a:lnTo>
                <a:lnTo>
                  <a:pt x="7" y="451"/>
                </a:lnTo>
                <a:lnTo>
                  <a:pt x="7" y="455"/>
                </a:lnTo>
                <a:lnTo>
                  <a:pt x="7" y="461"/>
                </a:lnTo>
                <a:lnTo>
                  <a:pt x="7" y="467"/>
                </a:lnTo>
                <a:lnTo>
                  <a:pt x="7" y="470"/>
                </a:lnTo>
                <a:lnTo>
                  <a:pt x="7" y="469"/>
                </a:lnTo>
                <a:lnTo>
                  <a:pt x="8" y="463"/>
                </a:lnTo>
                <a:lnTo>
                  <a:pt x="8" y="456"/>
                </a:lnTo>
                <a:lnTo>
                  <a:pt x="8" y="448"/>
                </a:lnTo>
                <a:lnTo>
                  <a:pt x="8" y="441"/>
                </a:lnTo>
                <a:lnTo>
                  <a:pt x="8" y="436"/>
                </a:lnTo>
                <a:lnTo>
                  <a:pt x="8" y="435"/>
                </a:lnTo>
                <a:lnTo>
                  <a:pt x="8" y="436"/>
                </a:lnTo>
                <a:lnTo>
                  <a:pt x="8" y="435"/>
                </a:lnTo>
                <a:lnTo>
                  <a:pt x="8" y="430"/>
                </a:lnTo>
                <a:lnTo>
                  <a:pt x="8" y="423"/>
                </a:lnTo>
                <a:lnTo>
                  <a:pt x="8" y="416"/>
                </a:lnTo>
                <a:lnTo>
                  <a:pt x="8" y="409"/>
                </a:lnTo>
                <a:lnTo>
                  <a:pt x="8" y="404"/>
                </a:lnTo>
                <a:lnTo>
                  <a:pt x="8" y="408"/>
                </a:lnTo>
                <a:lnTo>
                  <a:pt x="8" y="415"/>
                </a:lnTo>
                <a:lnTo>
                  <a:pt x="8" y="422"/>
                </a:lnTo>
                <a:lnTo>
                  <a:pt x="8" y="429"/>
                </a:lnTo>
                <a:lnTo>
                  <a:pt x="8" y="433"/>
                </a:lnTo>
                <a:lnTo>
                  <a:pt x="8" y="436"/>
                </a:lnTo>
                <a:lnTo>
                  <a:pt x="8" y="433"/>
                </a:lnTo>
                <a:lnTo>
                  <a:pt x="8" y="426"/>
                </a:lnTo>
                <a:lnTo>
                  <a:pt x="8" y="419"/>
                </a:lnTo>
                <a:lnTo>
                  <a:pt x="8" y="414"/>
                </a:lnTo>
                <a:lnTo>
                  <a:pt x="8" y="409"/>
                </a:lnTo>
                <a:lnTo>
                  <a:pt x="8" y="411"/>
                </a:lnTo>
                <a:lnTo>
                  <a:pt x="8" y="417"/>
                </a:lnTo>
                <a:lnTo>
                  <a:pt x="8" y="425"/>
                </a:lnTo>
                <a:lnTo>
                  <a:pt x="8" y="432"/>
                </a:lnTo>
                <a:lnTo>
                  <a:pt x="8" y="436"/>
                </a:lnTo>
                <a:lnTo>
                  <a:pt x="8" y="435"/>
                </a:lnTo>
                <a:lnTo>
                  <a:pt x="9" y="432"/>
                </a:lnTo>
                <a:lnTo>
                  <a:pt x="9" y="430"/>
                </a:lnTo>
                <a:lnTo>
                  <a:pt x="9" y="428"/>
                </a:lnTo>
                <a:lnTo>
                  <a:pt x="9" y="432"/>
                </a:lnTo>
                <a:lnTo>
                  <a:pt x="9" y="443"/>
                </a:lnTo>
                <a:lnTo>
                  <a:pt x="9" y="453"/>
                </a:lnTo>
                <a:lnTo>
                  <a:pt x="9" y="462"/>
                </a:lnTo>
                <a:lnTo>
                  <a:pt x="9" y="468"/>
                </a:lnTo>
                <a:lnTo>
                  <a:pt x="9" y="469"/>
                </a:lnTo>
                <a:lnTo>
                  <a:pt x="9" y="467"/>
                </a:lnTo>
                <a:lnTo>
                  <a:pt x="9" y="461"/>
                </a:lnTo>
                <a:lnTo>
                  <a:pt x="9" y="454"/>
                </a:lnTo>
                <a:lnTo>
                  <a:pt x="9" y="448"/>
                </a:lnTo>
                <a:lnTo>
                  <a:pt x="9" y="447"/>
                </a:lnTo>
                <a:lnTo>
                  <a:pt x="9" y="452"/>
                </a:lnTo>
                <a:lnTo>
                  <a:pt x="9" y="459"/>
                </a:lnTo>
                <a:lnTo>
                  <a:pt x="9" y="468"/>
                </a:lnTo>
                <a:lnTo>
                  <a:pt x="9" y="477"/>
                </a:lnTo>
                <a:lnTo>
                  <a:pt x="9" y="484"/>
                </a:lnTo>
                <a:lnTo>
                  <a:pt x="9" y="485"/>
                </a:lnTo>
                <a:lnTo>
                  <a:pt x="9" y="482"/>
                </a:lnTo>
                <a:lnTo>
                  <a:pt x="9" y="475"/>
                </a:lnTo>
                <a:lnTo>
                  <a:pt x="9" y="469"/>
                </a:lnTo>
                <a:lnTo>
                  <a:pt x="9" y="466"/>
                </a:lnTo>
                <a:lnTo>
                  <a:pt x="9" y="468"/>
                </a:lnTo>
                <a:lnTo>
                  <a:pt x="9" y="474"/>
                </a:lnTo>
                <a:lnTo>
                  <a:pt x="9" y="481"/>
                </a:lnTo>
                <a:lnTo>
                  <a:pt x="9" y="485"/>
                </a:lnTo>
                <a:lnTo>
                  <a:pt x="9" y="487"/>
                </a:lnTo>
                <a:lnTo>
                  <a:pt x="9" y="484"/>
                </a:lnTo>
                <a:lnTo>
                  <a:pt x="9" y="482"/>
                </a:lnTo>
                <a:lnTo>
                  <a:pt x="10" y="480"/>
                </a:lnTo>
                <a:lnTo>
                  <a:pt x="10" y="482"/>
                </a:lnTo>
                <a:lnTo>
                  <a:pt x="10" y="485"/>
                </a:lnTo>
                <a:lnTo>
                  <a:pt x="10" y="487"/>
                </a:lnTo>
                <a:lnTo>
                  <a:pt x="10" y="485"/>
                </a:lnTo>
                <a:lnTo>
                  <a:pt x="10" y="487"/>
                </a:lnTo>
                <a:lnTo>
                  <a:pt x="10" y="491"/>
                </a:lnTo>
                <a:lnTo>
                  <a:pt x="10" y="497"/>
                </a:lnTo>
                <a:lnTo>
                  <a:pt x="10" y="503"/>
                </a:lnTo>
                <a:lnTo>
                  <a:pt x="10" y="507"/>
                </a:lnTo>
                <a:lnTo>
                  <a:pt x="10" y="511"/>
                </a:lnTo>
                <a:lnTo>
                  <a:pt x="10" y="506"/>
                </a:lnTo>
                <a:lnTo>
                  <a:pt x="10" y="500"/>
                </a:lnTo>
                <a:lnTo>
                  <a:pt x="10" y="496"/>
                </a:lnTo>
                <a:lnTo>
                  <a:pt x="10" y="491"/>
                </a:lnTo>
                <a:lnTo>
                  <a:pt x="10" y="488"/>
                </a:lnTo>
                <a:lnTo>
                  <a:pt x="10" y="483"/>
                </a:lnTo>
                <a:lnTo>
                  <a:pt x="10" y="477"/>
                </a:lnTo>
                <a:lnTo>
                  <a:pt x="10" y="470"/>
                </a:lnTo>
                <a:lnTo>
                  <a:pt x="10" y="465"/>
                </a:lnTo>
                <a:lnTo>
                  <a:pt x="10" y="461"/>
                </a:lnTo>
                <a:lnTo>
                  <a:pt x="10" y="460"/>
                </a:lnTo>
                <a:lnTo>
                  <a:pt x="10" y="465"/>
                </a:lnTo>
                <a:lnTo>
                  <a:pt x="10" y="473"/>
                </a:lnTo>
                <a:lnTo>
                  <a:pt x="10" y="481"/>
                </a:lnTo>
                <a:lnTo>
                  <a:pt x="10" y="484"/>
                </a:lnTo>
                <a:lnTo>
                  <a:pt x="10" y="482"/>
                </a:lnTo>
                <a:lnTo>
                  <a:pt x="10" y="475"/>
                </a:lnTo>
                <a:lnTo>
                  <a:pt x="10" y="465"/>
                </a:lnTo>
                <a:lnTo>
                  <a:pt x="10" y="454"/>
                </a:lnTo>
                <a:lnTo>
                  <a:pt x="11" y="445"/>
                </a:lnTo>
                <a:lnTo>
                  <a:pt x="11" y="441"/>
                </a:lnTo>
                <a:lnTo>
                  <a:pt x="11" y="443"/>
                </a:lnTo>
                <a:lnTo>
                  <a:pt x="11" y="446"/>
                </a:lnTo>
                <a:lnTo>
                  <a:pt x="11" y="447"/>
                </a:lnTo>
                <a:lnTo>
                  <a:pt x="11" y="443"/>
                </a:lnTo>
                <a:lnTo>
                  <a:pt x="11" y="435"/>
                </a:lnTo>
                <a:lnTo>
                  <a:pt x="11" y="424"/>
                </a:lnTo>
                <a:lnTo>
                  <a:pt x="11" y="414"/>
                </a:lnTo>
                <a:lnTo>
                  <a:pt x="11" y="408"/>
                </a:lnTo>
                <a:lnTo>
                  <a:pt x="11" y="409"/>
                </a:lnTo>
                <a:lnTo>
                  <a:pt x="11" y="417"/>
                </a:lnTo>
                <a:lnTo>
                  <a:pt x="11" y="430"/>
                </a:lnTo>
                <a:lnTo>
                  <a:pt x="11" y="443"/>
                </a:lnTo>
                <a:lnTo>
                  <a:pt x="11" y="451"/>
                </a:lnTo>
                <a:lnTo>
                  <a:pt x="11" y="454"/>
                </a:lnTo>
                <a:lnTo>
                  <a:pt x="11" y="453"/>
                </a:lnTo>
                <a:lnTo>
                  <a:pt x="11" y="448"/>
                </a:lnTo>
                <a:lnTo>
                  <a:pt x="11" y="443"/>
                </a:lnTo>
                <a:lnTo>
                  <a:pt x="11" y="439"/>
                </a:lnTo>
                <a:lnTo>
                  <a:pt x="11" y="438"/>
                </a:lnTo>
                <a:lnTo>
                  <a:pt x="11" y="440"/>
                </a:lnTo>
                <a:lnTo>
                  <a:pt x="11" y="441"/>
                </a:lnTo>
                <a:lnTo>
                  <a:pt x="11" y="440"/>
                </a:lnTo>
                <a:lnTo>
                  <a:pt x="11" y="437"/>
                </a:lnTo>
                <a:lnTo>
                  <a:pt x="11" y="431"/>
                </a:lnTo>
                <a:lnTo>
                  <a:pt x="11" y="425"/>
                </a:lnTo>
                <a:lnTo>
                  <a:pt x="11" y="421"/>
                </a:lnTo>
                <a:lnTo>
                  <a:pt x="11" y="418"/>
                </a:lnTo>
                <a:lnTo>
                  <a:pt x="11" y="422"/>
                </a:lnTo>
                <a:lnTo>
                  <a:pt x="11" y="432"/>
                </a:lnTo>
                <a:lnTo>
                  <a:pt x="11" y="443"/>
                </a:lnTo>
                <a:lnTo>
                  <a:pt x="11" y="451"/>
                </a:lnTo>
                <a:lnTo>
                  <a:pt x="13" y="455"/>
                </a:lnTo>
                <a:lnTo>
                  <a:pt x="13" y="450"/>
                </a:lnTo>
                <a:lnTo>
                  <a:pt x="13" y="440"/>
                </a:lnTo>
                <a:lnTo>
                  <a:pt x="13" y="431"/>
                </a:lnTo>
                <a:lnTo>
                  <a:pt x="13" y="426"/>
                </a:lnTo>
                <a:lnTo>
                  <a:pt x="13" y="431"/>
                </a:lnTo>
                <a:lnTo>
                  <a:pt x="13" y="439"/>
                </a:lnTo>
                <a:lnTo>
                  <a:pt x="13" y="447"/>
                </a:lnTo>
                <a:lnTo>
                  <a:pt x="13" y="453"/>
                </a:lnTo>
                <a:lnTo>
                  <a:pt x="13" y="455"/>
                </a:lnTo>
                <a:lnTo>
                  <a:pt x="13" y="452"/>
                </a:lnTo>
                <a:lnTo>
                  <a:pt x="13" y="446"/>
                </a:lnTo>
                <a:lnTo>
                  <a:pt x="13" y="440"/>
                </a:lnTo>
                <a:lnTo>
                  <a:pt x="13" y="438"/>
                </a:lnTo>
                <a:lnTo>
                  <a:pt x="13" y="440"/>
                </a:lnTo>
                <a:lnTo>
                  <a:pt x="13" y="443"/>
                </a:lnTo>
                <a:lnTo>
                  <a:pt x="13" y="445"/>
                </a:lnTo>
                <a:lnTo>
                  <a:pt x="13" y="447"/>
                </a:lnTo>
                <a:lnTo>
                  <a:pt x="13" y="446"/>
                </a:lnTo>
                <a:lnTo>
                  <a:pt x="13" y="447"/>
                </a:lnTo>
                <a:lnTo>
                  <a:pt x="13" y="450"/>
                </a:lnTo>
                <a:lnTo>
                  <a:pt x="13" y="451"/>
                </a:lnTo>
                <a:lnTo>
                  <a:pt x="13" y="447"/>
                </a:lnTo>
                <a:lnTo>
                  <a:pt x="13" y="444"/>
                </a:lnTo>
                <a:lnTo>
                  <a:pt x="13" y="439"/>
                </a:lnTo>
                <a:lnTo>
                  <a:pt x="13" y="437"/>
                </a:lnTo>
                <a:lnTo>
                  <a:pt x="13" y="438"/>
                </a:lnTo>
                <a:lnTo>
                  <a:pt x="13" y="445"/>
                </a:lnTo>
                <a:lnTo>
                  <a:pt x="14" y="454"/>
                </a:lnTo>
                <a:lnTo>
                  <a:pt x="14" y="467"/>
                </a:lnTo>
                <a:lnTo>
                  <a:pt x="14" y="477"/>
                </a:lnTo>
                <a:lnTo>
                  <a:pt x="14" y="483"/>
                </a:lnTo>
                <a:lnTo>
                  <a:pt x="14" y="487"/>
                </a:lnTo>
                <a:lnTo>
                  <a:pt x="14" y="488"/>
                </a:lnTo>
                <a:lnTo>
                  <a:pt x="14" y="489"/>
                </a:lnTo>
                <a:lnTo>
                  <a:pt x="14" y="491"/>
                </a:lnTo>
                <a:lnTo>
                  <a:pt x="14" y="497"/>
                </a:lnTo>
                <a:lnTo>
                  <a:pt x="14" y="505"/>
                </a:lnTo>
                <a:lnTo>
                  <a:pt x="14" y="515"/>
                </a:lnTo>
                <a:lnTo>
                  <a:pt x="14" y="524"/>
                </a:lnTo>
                <a:lnTo>
                  <a:pt x="14" y="528"/>
                </a:lnTo>
                <a:lnTo>
                  <a:pt x="14" y="532"/>
                </a:lnTo>
                <a:lnTo>
                  <a:pt x="14" y="535"/>
                </a:lnTo>
                <a:lnTo>
                  <a:pt x="14" y="537"/>
                </a:lnTo>
                <a:lnTo>
                  <a:pt x="14" y="539"/>
                </a:lnTo>
                <a:lnTo>
                  <a:pt x="14" y="537"/>
                </a:lnTo>
                <a:lnTo>
                  <a:pt x="14" y="535"/>
                </a:lnTo>
                <a:lnTo>
                  <a:pt x="14" y="531"/>
                </a:lnTo>
                <a:lnTo>
                  <a:pt x="14" y="524"/>
                </a:lnTo>
                <a:lnTo>
                  <a:pt x="14" y="519"/>
                </a:lnTo>
                <a:lnTo>
                  <a:pt x="14" y="518"/>
                </a:lnTo>
                <a:lnTo>
                  <a:pt x="14" y="520"/>
                </a:lnTo>
                <a:lnTo>
                  <a:pt x="14" y="524"/>
                </a:lnTo>
                <a:lnTo>
                  <a:pt x="14" y="526"/>
                </a:lnTo>
                <a:lnTo>
                  <a:pt x="14" y="525"/>
                </a:lnTo>
                <a:lnTo>
                  <a:pt x="14" y="520"/>
                </a:lnTo>
                <a:lnTo>
                  <a:pt x="14" y="513"/>
                </a:lnTo>
                <a:lnTo>
                  <a:pt x="14" y="509"/>
                </a:lnTo>
                <a:lnTo>
                  <a:pt x="14" y="506"/>
                </a:lnTo>
                <a:lnTo>
                  <a:pt x="14" y="505"/>
                </a:lnTo>
                <a:lnTo>
                  <a:pt x="15" y="504"/>
                </a:lnTo>
                <a:lnTo>
                  <a:pt x="15" y="500"/>
                </a:lnTo>
                <a:lnTo>
                  <a:pt x="15" y="494"/>
                </a:lnTo>
                <a:lnTo>
                  <a:pt x="15" y="483"/>
                </a:lnTo>
                <a:lnTo>
                  <a:pt x="15" y="473"/>
                </a:lnTo>
                <a:lnTo>
                  <a:pt x="15" y="465"/>
                </a:lnTo>
                <a:lnTo>
                  <a:pt x="15" y="462"/>
                </a:lnTo>
                <a:lnTo>
                  <a:pt x="15" y="466"/>
                </a:lnTo>
                <a:lnTo>
                  <a:pt x="15" y="476"/>
                </a:lnTo>
                <a:lnTo>
                  <a:pt x="15" y="488"/>
                </a:lnTo>
                <a:lnTo>
                  <a:pt x="15" y="496"/>
                </a:lnTo>
                <a:lnTo>
                  <a:pt x="15" y="502"/>
                </a:lnTo>
                <a:lnTo>
                  <a:pt x="15" y="498"/>
                </a:lnTo>
                <a:lnTo>
                  <a:pt x="15" y="491"/>
                </a:lnTo>
                <a:lnTo>
                  <a:pt x="15" y="483"/>
                </a:lnTo>
                <a:lnTo>
                  <a:pt x="15" y="478"/>
                </a:lnTo>
                <a:lnTo>
                  <a:pt x="15" y="475"/>
                </a:lnTo>
                <a:lnTo>
                  <a:pt x="15" y="473"/>
                </a:lnTo>
                <a:lnTo>
                  <a:pt x="15" y="469"/>
                </a:lnTo>
                <a:lnTo>
                  <a:pt x="15" y="467"/>
                </a:lnTo>
                <a:lnTo>
                  <a:pt x="15" y="466"/>
                </a:lnTo>
                <a:lnTo>
                  <a:pt x="15" y="465"/>
                </a:lnTo>
                <a:lnTo>
                  <a:pt x="15" y="466"/>
                </a:lnTo>
                <a:lnTo>
                  <a:pt x="15" y="467"/>
                </a:lnTo>
                <a:lnTo>
                  <a:pt x="15" y="472"/>
                </a:lnTo>
                <a:lnTo>
                  <a:pt x="15" y="475"/>
                </a:lnTo>
                <a:lnTo>
                  <a:pt x="15" y="474"/>
                </a:lnTo>
                <a:lnTo>
                  <a:pt x="15" y="468"/>
                </a:lnTo>
                <a:lnTo>
                  <a:pt x="15" y="458"/>
                </a:lnTo>
                <a:lnTo>
                  <a:pt x="15" y="441"/>
                </a:lnTo>
                <a:lnTo>
                  <a:pt x="15" y="421"/>
                </a:lnTo>
                <a:lnTo>
                  <a:pt x="15" y="403"/>
                </a:lnTo>
                <a:lnTo>
                  <a:pt x="16" y="391"/>
                </a:lnTo>
                <a:lnTo>
                  <a:pt x="16" y="384"/>
                </a:lnTo>
                <a:lnTo>
                  <a:pt x="16" y="385"/>
                </a:lnTo>
                <a:lnTo>
                  <a:pt x="16" y="388"/>
                </a:lnTo>
                <a:lnTo>
                  <a:pt x="16" y="392"/>
                </a:lnTo>
                <a:lnTo>
                  <a:pt x="16" y="387"/>
                </a:lnTo>
                <a:lnTo>
                  <a:pt x="16" y="377"/>
                </a:lnTo>
                <a:lnTo>
                  <a:pt x="16" y="362"/>
                </a:lnTo>
                <a:lnTo>
                  <a:pt x="16" y="345"/>
                </a:lnTo>
                <a:lnTo>
                  <a:pt x="16" y="332"/>
                </a:lnTo>
                <a:lnTo>
                  <a:pt x="16" y="320"/>
                </a:lnTo>
                <a:lnTo>
                  <a:pt x="16" y="314"/>
                </a:lnTo>
                <a:lnTo>
                  <a:pt x="16" y="312"/>
                </a:lnTo>
                <a:lnTo>
                  <a:pt x="16" y="313"/>
                </a:lnTo>
                <a:lnTo>
                  <a:pt x="16" y="315"/>
                </a:lnTo>
                <a:lnTo>
                  <a:pt x="16" y="317"/>
                </a:lnTo>
                <a:lnTo>
                  <a:pt x="16" y="315"/>
                </a:lnTo>
                <a:lnTo>
                  <a:pt x="16" y="313"/>
                </a:lnTo>
                <a:lnTo>
                  <a:pt x="16" y="310"/>
                </a:lnTo>
                <a:lnTo>
                  <a:pt x="16" y="304"/>
                </a:lnTo>
                <a:lnTo>
                  <a:pt x="16" y="296"/>
                </a:lnTo>
                <a:lnTo>
                  <a:pt x="16" y="287"/>
                </a:lnTo>
                <a:lnTo>
                  <a:pt x="16" y="280"/>
                </a:lnTo>
                <a:lnTo>
                  <a:pt x="16" y="273"/>
                </a:lnTo>
                <a:lnTo>
                  <a:pt x="16" y="269"/>
                </a:lnTo>
                <a:lnTo>
                  <a:pt x="16" y="268"/>
                </a:lnTo>
                <a:lnTo>
                  <a:pt x="16" y="269"/>
                </a:lnTo>
                <a:lnTo>
                  <a:pt x="16" y="270"/>
                </a:lnTo>
                <a:lnTo>
                  <a:pt x="16" y="271"/>
                </a:lnTo>
                <a:lnTo>
                  <a:pt x="16" y="269"/>
                </a:lnTo>
                <a:lnTo>
                  <a:pt x="16" y="266"/>
                </a:lnTo>
                <a:lnTo>
                  <a:pt x="17" y="261"/>
                </a:lnTo>
                <a:lnTo>
                  <a:pt x="17" y="259"/>
                </a:lnTo>
                <a:lnTo>
                  <a:pt x="17" y="258"/>
                </a:lnTo>
                <a:lnTo>
                  <a:pt x="17" y="259"/>
                </a:lnTo>
                <a:lnTo>
                  <a:pt x="17" y="263"/>
                </a:lnTo>
                <a:lnTo>
                  <a:pt x="17" y="268"/>
                </a:lnTo>
                <a:lnTo>
                  <a:pt x="17" y="275"/>
                </a:lnTo>
                <a:lnTo>
                  <a:pt x="17" y="280"/>
                </a:lnTo>
                <a:lnTo>
                  <a:pt x="17" y="281"/>
                </a:lnTo>
                <a:lnTo>
                  <a:pt x="17" y="282"/>
                </a:lnTo>
                <a:lnTo>
                  <a:pt x="17" y="280"/>
                </a:lnTo>
                <a:lnTo>
                  <a:pt x="17" y="277"/>
                </a:lnTo>
                <a:lnTo>
                  <a:pt x="17" y="273"/>
                </a:lnTo>
                <a:lnTo>
                  <a:pt x="17" y="270"/>
                </a:lnTo>
                <a:lnTo>
                  <a:pt x="17" y="268"/>
                </a:lnTo>
                <a:lnTo>
                  <a:pt x="17" y="270"/>
                </a:lnTo>
                <a:lnTo>
                  <a:pt x="17" y="275"/>
                </a:lnTo>
                <a:lnTo>
                  <a:pt x="17" y="280"/>
                </a:lnTo>
                <a:lnTo>
                  <a:pt x="17" y="284"/>
                </a:lnTo>
                <a:lnTo>
                  <a:pt x="17" y="287"/>
                </a:lnTo>
                <a:lnTo>
                  <a:pt x="17" y="290"/>
                </a:lnTo>
                <a:lnTo>
                  <a:pt x="17" y="292"/>
                </a:lnTo>
                <a:lnTo>
                  <a:pt x="17" y="293"/>
                </a:lnTo>
                <a:lnTo>
                  <a:pt x="17" y="297"/>
                </a:lnTo>
                <a:lnTo>
                  <a:pt x="17" y="302"/>
                </a:lnTo>
                <a:lnTo>
                  <a:pt x="17" y="306"/>
                </a:lnTo>
                <a:lnTo>
                  <a:pt x="17" y="311"/>
                </a:lnTo>
                <a:lnTo>
                  <a:pt x="17" y="318"/>
                </a:lnTo>
                <a:lnTo>
                  <a:pt x="17" y="325"/>
                </a:lnTo>
                <a:lnTo>
                  <a:pt x="18" y="330"/>
                </a:lnTo>
                <a:lnTo>
                  <a:pt x="18" y="333"/>
                </a:lnTo>
                <a:lnTo>
                  <a:pt x="18" y="335"/>
                </a:lnTo>
                <a:lnTo>
                  <a:pt x="18" y="333"/>
                </a:lnTo>
                <a:lnTo>
                  <a:pt x="18" y="330"/>
                </a:lnTo>
                <a:lnTo>
                  <a:pt x="18" y="327"/>
                </a:lnTo>
                <a:lnTo>
                  <a:pt x="18" y="325"/>
                </a:lnTo>
                <a:lnTo>
                  <a:pt x="18" y="324"/>
                </a:lnTo>
                <a:lnTo>
                  <a:pt x="18" y="325"/>
                </a:lnTo>
                <a:lnTo>
                  <a:pt x="18" y="326"/>
                </a:lnTo>
                <a:lnTo>
                  <a:pt x="18" y="332"/>
                </a:lnTo>
                <a:lnTo>
                  <a:pt x="18" y="340"/>
                </a:lnTo>
                <a:lnTo>
                  <a:pt x="18" y="350"/>
                </a:lnTo>
                <a:lnTo>
                  <a:pt x="18" y="363"/>
                </a:lnTo>
                <a:lnTo>
                  <a:pt x="18" y="376"/>
                </a:lnTo>
                <a:lnTo>
                  <a:pt x="18" y="381"/>
                </a:lnTo>
                <a:lnTo>
                  <a:pt x="18" y="382"/>
                </a:lnTo>
                <a:lnTo>
                  <a:pt x="18" y="378"/>
                </a:lnTo>
                <a:lnTo>
                  <a:pt x="18" y="370"/>
                </a:lnTo>
                <a:lnTo>
                  <a:pt x="18" y="361"/>
                </a:lnTo>
                <a:lnTo>
                  <a:pt x="18" y="356"/>
                </a:lnTo>
                <a:lnTo>
                  <a:pt x="18" y="355"/>
                </a:lnTo>
                <a:lnTo>
                  <a:pt x="18" y="358"/>
                </a:lnTo>
                <a:lnTo>
                  <a:pt x="18" y="364"/>
                </a:lnTo>
                <a:lnTo>
                  <a:pt x="18" y="370"/>
                </a:lnTo>
                <a:lnTo>
                  <a:pt x="18" y="371"/>
                </a:lnTo>
                <a:lnTo>
                  <a:pt x="18" y="367"/>
                </a:lnTo>
                <a:lnTo>
                  <a:pt x="18" y="362"/>
                </a:lnTo>
                <a:lnTo>
                  <a:pt x="18" y="356"/>
                </a:lnTo>
                <a:lnTo>
                  <a:pt x="18" y="352"/>
                </a:lnTo>
                <a:lnTo>
                  <a:pt x="19" y="354"/>
                </a:lnTo>
                <a:lnTo>
                  <a:pt x="19" y="357"/>
                </a:lnTo>
                <a:lnTo>
                  <a:pt x="19" y="364"/>
                </a:lnTo>
                <a:lnTo>
                  <a:pt x="19" y="370"/>
                </a:lnTo>
                <a:lnTo>
                  <a:pt x="19" y="373"/>
                </a:lnTo>
                <a:lnTo>
                  <a:pt x="19" y="372"/>
                </a:lnTo>
                <a:lnTo>
                  <a:pt x="19" y="371"/>
                </a:lnTo>
                <a:lnTo>
                  <a:pt x="19" y="370"/>
                </a:lnTo>
                <a:lnTo>
                  <a:pt x="19" y="369"/>
                </a:lnTo>
                <a:lnTo>
                  <a:pt x="19" y="371"/>
                </a:lnTo>
                <a:lnTo>
                  <a:pt x="19" y="373"/>
                </a:lnTo>
                <a:lnTo>
                  <a:pt x="19" y="379"/>
                </a:lnTo>
                <a:lnTo>
                  <a:pt x="19" y="385"/>
                </a:lnTo>
                <a:lnTo>
                  <a:pt x="19" y="393"/>
                </a:lnTo>
                <a:lnTo>
                  <a:pt x="19" y="403"/>
                </a:lnTo>
                <a:lnTo>
                  <a:pt x="19" y="418"/>
                </a:lnTo>
                <a:lnTo>
                  <a:pt x="19" y="431"/>
                </a:lnTo>
                <a:lnTo>
                  <a:pt x="19" y="444"/>
                </a:lnTo>
                <a:lnTo>
                  <a:pt x="19" y="451"/>
                </a:lnTo>
                <a:lnTo>
                  <a:pt x="19" y="453"/>
                </a:lnTo>
                <a:lnTo>
                  <a:pt x="19" y="452"/>
                </a:lnTo>
                <a:lnTo>
                  <a:pt x="19" y="447"/>
                </a:lnTo>
                <a:lnTo>
                  <a:pt x="19" y="443"/>
                </a:lnTo>
                <a:lnTo>
                  <a:pt x="19" y="441"/>
                </a:lnTo>
                <a:lnTo>
                  <a:pt x="19" y="446"/>
                </a:lnTo>
                <a:lnTo>
                  <a:pt x="19" y="458"/>
                </a:lnTo>
                <a:lnTo>
                  <a:pt x="19" y="469"/>
                </a:lnTo>
                <a:lnTo>
                  <a:pt x="19" y="480"/>
                </a:lnTo>
                <a:lnTo>
                  <a:pt x="19" y="489"/>
                </a:lnTo>
                <a:lnTo>
                  <a:pt x="19" y="495"/>
                </a:lnTo>
                <a:lnTo>
                  <a:pt x="19" y="494"/>
                </a:lnTo>
                <a:lnTo>
                  <a:pt x="21" y="494"/>
                </a:lnTo>
                <a:lnTo>
                  <a:pt x="21" y="496"/>
                </a:lnTo>
                <a:lnTo>
                  <a:pt x="21" y="504"/>
                </a:lnTo>
                <a:lnTo>
                  <a:pt x="21" y="511"/>
                </a:lnTo>
                <a:lnTo>
                  <a:pt x="21" y="518"/>
                </a:lnTo>
                <a:lnTo>
                  <a:pt x="21" y="521"/>
                </a:lnTo>
                <a:lnTo>
                  <a:pt x="21" y="519"/>
                </a:lnTo>
                <a:lnTo>
                  <a:pt x="21" y="510"/>
                </a:lnTo>
                <a:lnTo>
                  <a:pt x="21" y="497"/>
                </a:lnTo>
                <a:lnTo>
                  <a:pt x="21" y="483"/>
                </a:lnTo>
                <a:lnTo>
                  <a:pt x="21" y="474"/>
                </a:lnTo>
                <a:lnTo>
                  <a:pt x="21" y="470"/>
                </a:lnTo>
                <a:lnTo>
                  <a:pt x="21" y="473"/>
                </a:lnTo>
                <a:lnTo>
                  <a:pt x="21" y="478"/>
                </a:lnTo>
                <a:lnTo>
                  <a:pt x="21" y="485"/>
                </a:lnTo>
                <a:lnTo>
                  <a:pt x="21" y="491"/>
                </a:lnTo>
                <a:lnTo>
                  <a:pt x="21" y="489"/>
                </a:lnTo>
                <a:lnTo>
                  <a:pt x="21" y="482"/>
                </a:lnTo>
                <a:lnTo>
                  <a:pt x="21" y="472"/>
                </a:lnTo>
                <a:lnTo>
                  <a:pt x="21" y="460"/>
                </a:lnTo>
                <a:lnTo>
                  <a:pt x="21" y="451"/>
                </a:lnTo>
                <a:lnTo>
                  <a:pt x="21" y="446"/>
                </a:lnTo>
                <a:lnTo>
                  <a:pt x="21" y="448"/>
                </a:lnTo>
                <a:lnTo>
                  <a:pt x="21" y="453"/>
                </a:lnTo>
                <a:lnTo>
                  <a:pt x="21" y="459"/>
                </a:lnTo>
                <a:lnTo>
                  <a:pt x="21" y="460"/>
                </a:lnTo>
                <a:lnTo>
                  <a:pt x="21" y="459"/>
                </a:lnTo>
                <a:lnTo>
                  <a:pt x="21" y="456"/>
                </a:lnTo>
                <a:lnTo>
                  <a:pt x="21" y="453"/>
                </a:lnTo>
                <a:lnTo>
                  <a:pt x="21" y="448"/>
                </a:lnTo>
                <a:lnTo>
                  <a:pt x="21" y="444"/>
                </a:lnTo>
                <a:lnTo>
                  <a:pt x="21" y="441"/>
                </a:lnTo>
                <a:lnTo>
                  <a:pt x="21" y="439"/>
                </a:lnTo>
                <a:lnTo>
                  <a:pt x="22" y="440"/>
                </a:lnTo>
                <a:lnTo>
                  <a:pt x="22" y="443"/>
                </a:lnTo>
                <a:lnTo>
                  <a:pt x="22" y="447"/>
                </a:lnTo>
                <a:lnTo>
                  <a:pt x="22" y="452"/>
                </a:lnTo>
                <a:lnTo>
                  <a:pt x="22" y="459"/>
                </a:lnTo>
                <a:lnTo>
                  <a:pt x="22" y="461"/>
                </a:lnTo>
                <a:lnTo>
                  <a:pt x="22" y="458"/>
                </a:lnTo>
                <a:lnTo>
                  <a:pt x="22" y="452"/>
                </a:lnTo>
                <a:lnTo>
                  <a:pt x="22" y="448"/>
                </a:lnTo>
                <a:lnTo>
                  <a:pt x="22" y="446"/>
                </a:lnTo>
                <a:lnTo>
                  <a:pt x="22" y="448"/>
                </a:lnTo>
                <a:lnTo>
                  <a:pt x="22" y="454"/>
                </a:lnTo>
                <a:lnTo>
                  <a:pt x="22" y="466"/>
                </a:lnTo>
                <a:lnTo>
                  <a:pt x="22" y="475"/>
                </a:lnTo>
                <a:lnTo>
                  <a:pt x="22" y="481"/>
                </a:lnTo>
                <a:lnTo>
                  <a:pt x="22" y="475"/>
                </a:lnTo>
                <a:lnTo>
                  <a:pt x="22" y="462"/>
                </a:lnTo>
                <a:lnTo>
                  <a:pt x="22" y="446"/>
                </a:lnTo>
                <a:lnTo>
                  <a:pt x="22" y="430"/>
                </a:lnTo>
                <a:lnTo>
                  <a:pt x="22" y="418"/>
                </a:lnTo>
                <a:lnTo>
                  <a:pt x="22" y="413"/>
                </a:lnTo>
                <a:lnTo>
                  <a:pt x="22" y="416"/>
                </a:lnTo>
                <a:lnTo>
                  <a:pt x="22" y="426"/>
                </a:lnTo>
                <a:lnTo>
                  <a:pt x="22" y="440"/>
                </a:lnTo>
                <a:lnTo>
                  <a:pt x="22" y="455"/>
                </a:lnTo>
                <a:lnTo>
                  <a:pt x="22" y="469"/>
                </a:lnTo>
                <a:lnTo>
                  <a:pt x="22" y="475"/>
                </a:lnTo>
                <a:lnTo>
                  <a:pt x="22" y="474"/>
                </a:lnTo>
                <a:lnTo>
                  <a:pt x="22" y="467"/>
                </a:lnTo>
                <a:lnTo>
                  <a:pt x="22" y="456"/>
                </a:lnTo>
                <a:lnTo>
                  <a:pt x="22" y="444"/>
                </a:lnTo>
                <a:lnTo>
                  <a:pt x="23" y="433"/>
                </a:lnTo>
                <a:lnTo>
                  <a:pt x="23" y="425"/>
                </a:lnTo>
                <a:lnTo>
                  <a:pt x="23" y="422"/>
                </a:lnTo>
                <a:lnTo>
                  <a:pt x="23" y="421"/>
                </a:lnTo>
                <a:lnTo>
                  <a:pt x="23" y="422"/>
                </a:lnTo>
                <a:lnTo>
                  <a:pt x="23" y="423"/>
                </a:lnTo>
                <a:lnTo>
                  <a:pt x="23" y="425"/>
                </a:lnTo>
                <a:lnTo>
                  <a:pt x="23" y="430"/>
                </a:lnTo>
                <a:lnTo>
                  <a:pt x="23" y="437"/>
                </a:lnTo>
                <a:lnTo>
                  <a:pt x="23" y="444"/>
                </a:lnTo>
                <a:lnTo>
                  <a:pt x="23" y="452"/>
                </a:lnTo>
                <a:lnTo>
                  <a:pt x="23" y="459"/>
                </a:lnTo>
                <a:lnTo>
                  <a:pt x="23" y="465"/>
                </a:lnTo>
                <a:lnTo>
                  <a:pt x="23" y="466"/>
                </a:lnTo>
                <a:lnTo>
                  <a:pt x="23" y="462"/>
                </a:lnTo>
                <a:lnTo>
                  <a:pt x="23" y="456"/>
                </a:lnTo>
                <a:lnTo>
                  <a:pt x="23" y="450"/>
                </a:lnTo>
                <a:lnTo>
                  <a:pt x="23" y="444"/>
                </a:lnTo>
                <a:lnTo>
                  <a:pt x="23" y="440"/>
                </a:lnTo>
                <a:lnTo>
                  <a:pt x="23" y="441"/>
                </a:lnTo>
                <a:lnTo>
                  <a:pt x="23" y="446"/>
                </a:lnTo>
                <a:lnTo>
                  <a:pt x="23" y="450"/>
                </a:lnTo>
                <a:lnTo>
                  <a:pt x="23" y="453"/>
                </a:lnTo>
                <a:lnTo>
                  <a:pt x="23" y="455"/>
                </a:lnTo>
                <a:lnTo>
                  <a:pt x="23" y="459"/>
                </a:lnTo>
                <a:lnTo>
                  <a:pt x="23" y="463"/>
                </a:lnTo>
                <a:lnTo>
                  <a:pt x="23" y="468"/>
                </a:lnTo>
                <a:lnTo>
                  <a:pt x="23" y="472"/>
                </a:lnTo>
                <a:lnTo>
                  <a:pt x="23" y="474"/>
                </a:lnTo>
                <a:lnTo>
                  <a:pt x="23" y="470"/>
                </a:lnTo>
                <a:lnTo>
                  <a:pt x="23" y="466"/>
                </a:lnTo>
                <a:lnTo>
                  <a:pt x="24" y="461"/>
                </a:lnTo>
                <a:lnTo>
                  <a:pt x="24" y="459"/>
                </a:lnTo>
                <a:lnTo>
                  <a:pt x="24" y="461"/>
                </a:lnTo>
                <a:lnTo>
                  <a:pt x="24" y="466"/>
                </a:lnTo>
                <a:lnTo>
                  <a:pt x="24" y="470"/>
                </a:lnTo>
                <a:lnTo>
                  <a:pt x="24" y="476"/>
                </a:lnTo>
                <a:lnTo>
                  <a:pt x="24" y="481"/>
                </a:lnTo>
                <a:lnTo>
                  <a:pt x="24" y="483"/>
                </a:lnTo>
                <a:lnTo>
                  <a:pt x="24" y="482"/>
                </a:lnTo>
                <a:lnTo>
                  <a:pt x="24" y="480"/>
                </a:lnTo>
                <a:lnTo>
                  <a:pt x="24" y="478"/>
                </a:lnTo>
                <a:lnTo>
                  <a:pt x="24" y="477"/>
                </a:lnTo>
                <a:lnTo>
                  <a:pt x="24" y="476"/>
                </a:lnTo>
                <a:lnTo>
                  <a:pt x="24" y="475"/>
                </a:lnTo>
                <a:lnTo>
                  <a:pt x="24" y="472"/>
                </a:lnTo>
                <a:lnTo>
                  <a:pt x="24" y="468"/>
                </a:lnTo>
                <a:lnTo>
                  <a:pt x="24" y="467"/>
                </a:lnTo>
                <a:lnTo>
                  <a:pt x="24" y="468"/>
                </a:lnTo>
                <a:lnTo>
                  <a:pt x="24" y="473"/>
                </a:lnTo>
                <a:lnTo>
                  <a:pt x="24" y="480"/>
                </a:lnTo>
                <a:lnTo>
                  <a:pt x="24" y="489"/>
                </a:lnTo>
                <a:lnTo>
                  <a:pt x="24" y="498"/>
                </a:lnTo>
                <a:lnTo>
                  <a:pt x="24" y="503"/>
                </a:lnTo>
                <a:lnTo>
                  <a:pt x="24" y="502"/>
                </a:lnTo>
                <a:lnTo>
                  <a:pt x="24" y="498"/>
                </a:lnTo>
                <a:lnTo>
                  <a:pt x="24" y="495"/>
                </a:lnTo>
                <a:lnTo>
                  <a:pt x="24" y="491"/>
                </a:lnTo>
                <a:lnTo>
                  <a:pt x="24" y="490"/>
                </a:lnTo>
                <a:lnTo>
                  <a:pt x="24" y="492"/>
                </a:lnTo>
                <a:lnTo>
                  <a:pt x="24" y="497"/>
                </a:lnTo>
                <a:lnTo>
                  <a:pt x="24" y="503"/>
                </a:lnTo>
                <a:lnTo>
                  <a:pt x="24" y="505"/>
                </a:lnTo>
                <a:lnTo>
                  <a:pt x="24" y="506"/>
                </a:lnTo>
                <a:lnTo>
                  <a:pt x="24" y="509"/>
                </a:lnTo>
                <a:lnTo>
                  <a:pt x="25" y="511"/>
                </a:lnTo>
                <a:lnTo>
                  <a:pt x="25" y="513"/>
                </a:lnTo>
                <a:lnTo>
                  <a:pt x="25" y="517"/>
                </a:lnTo>
                <a:lnTo>
                  <a:pt x="25" y="518"/>
                </a:lnTo>
                <a:lnTo>
                  <a:pt x="25" y="517"/>
                </a:lnTo>
                <a:lnTo>
                  <a:pt x="25" y="513"/>
                </a:lnTo>
                <a:lnTo>
                  <a:pt x="25" y="507"/>
                </a:lnTo>
                <a:lnTo>
                  <a:pt x="25" y="500"/>
                </a:lnTo>
                <a:lnTo>
                  <a:pt x="25" y="498"/>
                </a:lnTo>
                <a:lnTo>
                  <a:pt x="25" y="503"/>
                </a:lnTo>
                <a:lnTo>
                  <a:pt x="25" y="509"/>
                </a:lnTo>
                <a:lnTo>
                  <a:pt x="25" y="512"/>
                </a:lnTo>
                <a:lnTo>
                  <a:pt x="25" y="515"/>
                </a:lnTo>
                <a:lnTo>
                  <a:pt x="25" y="517"/>
                </a:lnTo>
                <a:lnTo>
                  <a:pt x="25" y="514"/>
                </a:lnTo>
                <a:lnTo>
                  <a:pt x="25" y="513"/>
                </a:lnTo>
                <a:lnTo>
                  <a:pt x="25" y="514"/>
                </a:lnTo>
                <a:lnTo>
                  <a:pt x="25" y="518"/>
                </a:lnTo>
                <a:lnTo>
                  <a:pt x="25" y="524"/>
                </a:lnTo>
                <a:lnTo>
                  <a:pt x="25" y="531"/>
                </a:lnTo>
                <a:lnTo>
                  <a:pt x="25" y="534"/>
                </a:lnTo>
                <a:lnTo>
                  <a:pt x="25" y="536"/>
                </a:lnTo>
                <a:lnTo>
                  <a:pt x="25" y="539"/>
                </a:lnTo>
                <a:lnTo>
                  <a:pt x="25" y="540"/>
                </a:lnTo>
                <a:lnTo>
                  <a:pt x="25" y="542"/>
                </a:lnTo>
                <a:lnTo>
                  <a:pt x="25" y="548"/>
                </a:lnTo>
                <a:lnTo>
                  <a:pt x="25" y="555"/>
                </a:lnTo>
                <a:lnTo>
                  <a:pt x="25" y="564"/>
                </a:lnTo>
                <a:lnTo>
                  <a:pt x="25" y="570"/>
                </a:lnTo>
                <a:lnTo>
                  <a:pt x="25" y="568"/>
                </a:lnTo>
                <a:lnTo>
                  <a:pt x="25" y="561"/>
                </a:lnTo>
                <a:lnTo>
                  <a:pt x="26" y="554"/>
                </a:lnTo>
                <a:lnTo>
                  <a:pt x="26" y="548"/>
                </a:lnTo>
                <a:lnTo>
                  <a:pt x="26" y="543"/>
                </a:lnTo>
                <a:lnTo>
                  <a:pt x="26" y="544"/>
                </a:lnTo>
                <a:lnTo>
                  <a:pt x="26" y="549"/>
                </a:lnTo>
                <a:lnTo>
                  <a:pt x="26" y="555"/>
                </a:lnTo>
                <a:lnTo>
                  <a:pt x="26" y="559"/>
                </a:lnTo>
                <a:lnTo>
                  <a:pt x="26" y="564"/>
                </a:lnTo>
                <a:lnTo>
                  <a:pt x="26" y="568"/>
                </a:lnTo>
                <a:lnTo>
                  <a:pt x="26" y="569"/>
                </a:lnTo>
                <a:lnTo>
                  <a:pt x="26" y="568"/>
                </a:lnTo>
                <a:lnTo>
                  <a:pt x="26" y="565"/>
                </a:lnTo>
                <a:lnTo>
                  <a:pt x="26" y="562"/>
                </a:lnTo>
                <a:lnTo>
                  <a:pt x="26" y="559"/>
                </a:lnTo>
                <a:lnTo>
                  <a:pt x="26" y="562"/>
                </a:lnTo>
                <a:lnTo>
                  <a:pt x="26" y="566"/>
                </a:lnTo>
                <a:lnTo>
                  <a:pt x="26" y="573"/>
                </a:lnTo>
                <a:lnTo>
                  <a:pt x="26" y="580"/>
                </a:lnTo>
                <a:lnTo>
                  <a:pt x="26" y="581"/>
                </a:lnTo>
                <a:lnTo>
                  <a:pt x="26" y="579"/>
                </a:lnTo>
                <a:lnTo>
                  <a:pt x="26" y="573"/>
                </a:lnTo>
                <a:lnTo>
                  <a:pt x="26" y="565"/>
                </a:lnTo>
                <a:lnTo>
                  <a:pt x="26" y="558"/>
                </a:lnTo>
                <a:lnTo>
                  <a:pt x="26" y="554"/>
                </a:lnTo>
                <a:lnTo>
                  <a:pt x="26" y="552"/>
                </a:lnTo>
                <a:lnTo>
                  <a:pt x="26" y="555"/>
                </a:lnTo>
                <a:lnTo>
                  <a:pt x="26" y="558"/>
                </a:lnTo>
                <a:lnTo>
                  <a:pt x="26" y="559"/>
                </a:lnTo>
                <a:lnTo>
                  <a:pt x="26" y="561"/>
                </a:lnTo>
                <a:lnTo>
                  <a:pt x="28" y="563"/>
                </a:lnTo>
                <a:lnTo>
                  <a:pt x="28" y="564"/>
                </a:lnTo>
                <a:lnTo>
                  <a:pt x="28" y="568"/>
                </a:lnTo>
                <a:lnTo>
                  <a:pt x="28" y="570"/>
                </a:lnTo>
                <a:lnTo>
                  <a:pt x="28" y="568"/>
                </a:lnTo>
                <a:lnTo>
                  <a:pt x="28" y="569"/>
                </a:lnTo>
                <a:lnTo>
                  <a:pt x="28" y="572"/>
                </a:lnTo>
                <a:lnTo>
                  <a:pt x="28" y="576"/>
                </a:lnTo>
                <a:lnTo>
                  <a:pt x="28" y="579"/>
                </a:lnTo>
                <a:lnTo>
                  <a:pt x="28" y="583"/>
                </a:lnTo>
                <a:lnTo>
                  <a:pt x="28" y="586"/>
                </a:lnTo>
                <a:lnTo>
                  <a:pt x="28" y="587"/>
                </a:lnTo>
                <a:lnTo>
                  <a:pt x="28" y="586"/>
                </a:lnTo>
                <a:lnTo>
                  <a:pt x="28" y="587"/>
                </a:lnTo>
                <a:lnTo>
                  <a:pt x="28" y="586"/>
                </a:lnTo>
                <a:lnTo>
                  <a:pt x="28" y="585"/>
                </a:lnTo>
                <a:lnTo>
                  <a:pt x="28" y="581"/>
                </a:lnTo>
                <a:lnTo>
                  <a:pt x="28" y="578"/>
                </a:lnTo>
                <a:lnTo>
                  <a:pt x="28" y="576"/>
                </a:lnTo>
                <a:lnTo>
                  <a:pt x="28" y="573"/>
                </a:lnTo>
                <a:lnTo>
                  <a:pt x="28" y="574"/>
                </a:lnTo>
                <a:lnTo>
                  <a:pt x="28" y="576"/>
                </a:lnTo>
                <a:lnTo>
                  <a:pt x="28" y="579"/>
                </a:lnTo>
                <a:lnTo>
                  <a:pt x="28" y="583"/>
                </a:lnTo>
                <a:lnTo>
                  <a:pt x="28" y="581"/>
                </a:lnTo>
                <a:lnTo>
                  <a:pt x="28" y="580"/>
                </a:lnTo>
                <a:lnTo>
                  <a:pt x="28" y="579"/>
                </a:lnTo>
                <a:lnTo>
                  <a:pt x="28" y="580"/>
                </a:lnTo>
                <a:lnTo>
                  <a:pt x="29" y="583"/>
                </a:lnTo>
                <a:lnTo>
                  <a:pt x="29" y="587"/>
                </a:lnTo>
                <a:lnTo>
                  <a:pt x="29" y="588"/>
                </a:lnTo>
                <a:lnTo>
                  <a:pt x="29" y="586"/>
                </a:lnTo>
                <a:lnTo>
                  <a:pt x="29" y="583"/>
                </a:lnTo>
                <a:lnTo>
                  <a:pt x="29" y="578"/>
                </a:lnTo>
                <a:lnTo>
                  <a:pt x="29" y="573"/>
                </a:lnTo>
                <a:lnTo>
                  <a:pt x="29" y="570"/>
                </a:lnTo>
                <a:lnTo>
                  <a:pt x="29" y="568"/>
                </a:lnTo>
                <a:lnTo>
                  <a:pt x="29" y="569"/>
                </a:lnTo>
                <a:lnTo>
                  <a:pt x="29" y="568"/>
                </a:lnTo>
                <a:lnTo>
                  <a:pt x="29" y="566"/>
                </a:lnTo>
                <a:lnTo>
                  <a:pt x="29" y="564"/>
                </a:lnTo>
                <a:lnTo>
                  <a:pt x="29" y="561"/>
                </a:lnTo>
                <a:lnTo>
                  <a:pt x="29" y="558"/>
                </a:lnTo>
                <a:lnTo>
                  <a:pt x="29" y="557"/>
                </a:lnTo>
                <a:lnTo>
                  <a:pt x="29" y="555"/>
                </a:lnTo>
                <a:lnTo>
                  <a:pt x="29" y="551"/>
                </a:lnTo>
                <a:lnTo>
                  <a:pt x="29" y="549"/>
                </a:lnTo>
                <a:lnTo>
                  <a:pt x="29" y="547"/>
                </a:lnTo>
                <a:lnTo>
                  <a:pt x="29" y="546"/>
                </a:lnTo>
                <a:lnTo>
                  <a:pt x="29" y="547"/>
                </a:lnTo>
                <a:lnTo>
                  <a:pt x="29" y="549"/>
                </a:lnTo>
                <a:lnTo>
                  <a:pt x="29" y="552"/>
                </a:lnTo>
                <a:lnTo>
                  <a:pt x="29" y="557"/>
                </a:lnTo>
                <a:lnTo>
                  <a:pt x="29" y="558"/>
                </a:lnTo>
                <a:lnTo>
                  <a:pt x="29" y="556"/>
                </a:lnTo>
                <a:lnTo>
                  <a:pt x="29" y="549"/>
                </a:lnTo>
                <a:lnTo>
                  <a:pt x="29" y="541"/>
                </a:lnTo>
                <a:lnTo>
                  <a:pt x="30" y="536"/>
                </a:lnTo>
                <a:lnTo>
                  <a:pt x="30" y="537"/>
                </a:lnTo>
                <a:lnTo>
                  <a:pt x="30" y="544"/>
                </a:lnTo>
                <a:lnTo>
                  <a:pt x="30" y="556"/>
                </a:lnTo>
                <a:lnTo>
                  <a:pt x="30" y="571"/>
                </a:lnTo>
                <a:lnTo>
                  <a:pt x="30" y="579"/>
                </a:lnTo>
                <a:lnTo>
                  <a:pt x="30" y="578"/>
                </a:lnTo>
                <a:lnTo>
                  <a:pt x="30" y="568"/>
                </a:lnTo>
                <a:lnTo>
                  <a:pt x="30" y="551"/>
                </a:lnTo>
                <a:lnTo>
                  <a:pt x="30" y="535"/>
                </a:lnTo>
                <a:lnTo>
                  <a:pt x="30" y="525"/>
                </a:lnTo>
                <a:lnTo>
                  <a:pt x="30" y="522"/>
                </a:lnTo>
                <a:lnTo>
                  <a:pt x="30" y="528"/>
                </a:lnTo>
                <a:lnTo>
                  <a:pt x="30" y="540"/>
                </a:lnTo>
                <a:lnTo>
                  <a:pt x="30" y="552"/>
                </a:lnTo>
                <a:lnTo>
                  <a:pt x="30" y="559"/>
                </a:lnTo>
                <a:lnTo>
                  <a:pt x="30" y="556"/>
                </a:lnTo>
                <a:lnTo>
                  <a:pt x="30" y="551"/>
                </a:lnTo>
                <a:lnTo>
                  <a:pt x="30" y="547"/>
                </a:lnTo>
                <a:lnTo>
                  <a:pt x="30" y="543"/>
                </a:lnTo>
                <a:lnTo>
                  <a:pt x="30" y="541"/>
                </a:lnTo>
                <a:lnTo>
                  <a:pt x="30" y="537"/>
                </a:lnTo>
                <a:lnTo>
                  <a:pt x="30" y="532"/>
                </a:lnTo>
                <a:lnTo>
                  <a:pt x="30" y="525"/>
                </a:lnTo>
                <a:lnTo>
                  <a:pt x="30" y="517"/>
                </a:lnTo>
                <a:lnTo>
                  <a:pt x="30" y="513"/>
                </a:lnTo>
                <a:lnTo>
                  <a:pt x="30" y="517"/>
                </a:lnTo>
                <a:lnTo>
                  <a:pt x="30" y="522"/>
                </a:lnTo>
                <a:lnTo>
                  <a:pt x="30" y="532"/>
                </a:lnTo>
                <a:lnTo>
                  <a:pt x="30" y="539"/>
                </a:lnTo>
                <a:lnTo>
                  <a:pt x="30" y="541"/>
                </a:lnTo>
                <a:lnTo>
                  <a:pt x="30" y="539"/>
                </a:lnTo>
                <a:lnTo>
                  <a:pt x="31" y="531"/>
                </a:lnTo>
                <a:lnTo>
                  <a:pt x="31" y="522"/>
                </a:lnTo>
                <a:lnTo>
                  <a:pt x="31" y="517"/>
                </a:lnTo>
                <a:lnTo>
                  <a:pt x="31" y="520"/>
                </a:lnTo>
                <a:lnTo>
                  <a:pt x="31" y="526"/>
                </a:lnTo>
                <a:lnTo>
                  <a:pt x="31" y="529"/>
                </a:lnTo>
                <a:lnTo>
                  <a:pt x="31" y="525"/>
                </a:lnTo>
                <a:lnTo>
                  <a:pt x="31" y="517"/>
                </a:lnTo>
                <a:lnTo>
                  <a:pt x="31" y="510"/>
                </a:lnTo>
                <a:lnTo>
                  <a:pt x="31" y="505"/>
                </a:lnTo>
                <a:lnTo>
                  <a:pt x="31" y="509"/>
                </a:lnTo>
                <a:lnTo>
                  <a:pt x="31" y="511"/>
                </a:lnTo>
                <a:lnTo>
                  <a:pt x="31" y="512"/>
                </a:lnTo>
                <a:lnTo>
                  <a:pt x="31" y="510"/>
                </a:lnTo>
                <a:lnTo>
                  <a:pt x="31" y="506"/>
                </a:lnTo>
                <a:lnTo>
                  <a:pt x="31" y="502"/>
                </a:lnTo>
                <a:lnTo>
                  <a:pt x="31" y="499"/>
                </a:lnTo>
                <a:lnTo>
                  <a:pt x="31" y="502"/>
                </a:lnTo>
                <a:lnTo>
                  <a:pt x="31" y="507"/>
                </a:lnTo>
                <a:lnTo>
                  <a:pt x="31" y="518"/>
                </a:lnTo>
                <a:lnTo>
                  <a:pt x="31" y="526"/>
                </a:lnTo>
                <a:lnTo>
                  <a:pt x="31" y="531"/>
                </a:lnTo>
                <a:lnTo>
                  <a:pt x="31" y="533"/>
                </a:lnTo>
                <a:lnTo>
                  <a:pt x="31" y="532"/>
                </a:lnTo>
                <a:lnTo>
                  <a:pt x="31" y="527"/>
                </a:lnTo>
                <a:lnTo>
                  <a:pt x="31" y="522"/>
                </a:lnTo>
                <a:lnTo>
                  <a:pt x="31" y="519"/>
                </a:lnTo>
                <a:lnTo>
                  <a:pt x="31" y="518"/>
                </a:lnTo>
                <a:lnTo>
                  <a:pt x="31" y="520"/>
                </a:lnTo>
                <a:lnTo>
                  <a:pt x="31" y="525"/>
                </a:lnTo>
                <a:lnTo>
                  <a:pt x="31" y="528"/>
                </a:lnTo>
                <a:lnTo>
                  <a:pt x="32" y="533"/>
                </a:lnTo>
                <a:lnTo>
                  <a:pt x="32" y="536"/>
                </a:lnTo>
                <a:lnTo>
                  <a:pt x="32" y="535"/>
                </a:lnTo>
                <a:lnTo>
                  <a:pt x="32" y="532"/>
                </a:lnTo>
                <a:lnTo>
                  <a:pt x="32" y="526"/>
                </a:lnTo>
                <a:lnTo>
                  <a:pt x="32" y="520"/>
                </a:lnTo>
                <a:lnTo>
                  <a:pt x="32" y="518"/>
                </a:lnTo>
                <a:lnTo>
                  <a:pt x="32" y="520"/>
                </a:lnTo>
                <a:lnTo>
                  <a:pt x="32" y="524"/>
                </a:lnTo>
                <a:lnTo>
                  <a:pt x="32" y="531"/>
                </a:lnTo>
                <a:lnTo>
                  <a:pt x="32" y="535"/>
                </a:lnTo>
                <a:lnTo>
                  <a:pt x="32" y="536"/>
                </a:lnTo>
                <a:lnTo>
                  <a:pt x="32" y="532"/>
                </a:lnTo>
                <a:lnTo>
                  <a:pt x="32" y="522"/>
                </a:lnTo>
                <a:lnTo>
                  <a:pt x="32" y="513"/>
                </a:lnTo>
                <a:lnTo>
                  <a:pt x="32" y="504"/>
                </a:lnTo>
                <a:lnTo>
                  <a:pt x="32" y="500"/>
                </a:lnTo>
                <a:lnTo>
                  <a:pt x="32" y="499"/>
                </a:lnTo>
                <a:lnTo>
                  <a:pt x="32" y="503"/>
                </a:lnTo>
                <a:lnTo>
                  <a:pt x="32" y="505"/>
                </a:lnTo>
                <a:lnTo>
                  <a:pt x="32" y="506"/>
                </a:lnTo>
                <a:lnTo>
                  <a:pt x="32" y="504"/>
                </a:lnTo>
                <a:lnTo>
                  <a:pt x="32" y="498"/>
                </a:lnTo>
                <a:lnTo>
                  <a:pt x="32" y="494"/>
                </a:lnTo>
                <a:lnTo>
                  <a:pt x="32" y="491"/>
                </a:lnTo>
                <a:lnTo>
                  <a:pt x="32" y="494"/>
                </a:lnTo>
                <a:lnTo>
                  <a:pt x="32" y="498"/>
                </a:lnTo>
                <a:lnTo>
                  <a:pt x="32" y="503"/>
                </a:lnTo>
                <a:lnTo>
                  <a:pt x="32" y="505"/>
                </a:lnTo>
                <a:lnTo>
                  <a:pt x="32" y="506"/>
                </a:lnTo>
                <a:lnTo>
                  <a:pt x="32" y="503"/>
                </a:lnTo>
                <a:lnTo>
                  <a:pt x="32" y="499"/>
                </a:lnTo>
                <a:lnTo>
                  <a:pt x="32" y="498"/>
                </a:lnTo>
                <a:lnTo>
                  <a:pt x="33" y="500"/>
                </a:lnTo>
                <a:lnTo>
                  <a:pt x="33" y="505"/>
                </a:lnTo>
                <a:lnTo>
                  <a:pt x="33" y="511"/>
                </a:lnTo>
                <a:lnTo>
                  <a:pt x="33" y="513"/>
                </a:lnTo>
                <a:lnTo>
                  <a:pt x="33" y="512"/>
                </a:lnTo>
                <a:lnTo>
                  <a:pt x="33" y="506"/>
                </a:lnTo>
                <a:lnTo>
                  <a:pt x="33" y="499"/>
                </a:lnTo>
                <a:lnTo>
                  <a:pt x="33" y="492"/>
                </a:lnTo>
                <a:lnTo>
                  <a:pt x="33" y="489"/>
                </a:lnTo>
                <a:lnTo>
                  <a:pt x="33" y="490"/>
                </a:lnTo>
                <a:lnTo>
                  <a:pt x="33" y="496"/>
                </a:lnTo>
                <a:lnTo>
                  <a:pt x="33" y="502"/>
                </a:lnTo>
                <a:lnTo>
                  <a:pt x="33" y="506"/>
                </a:lnTo>
                <a:lnTo>
                  <a:pt x="33" y="511"/>
                </a:lnTo>
                <a:lnTo>
                  <a:pt x="33" y="514"/>
                </a:lnTo>
                <a:lnTo>
                  <a:pt x="33" y="518"/>
                </a:lnTo>
                <a:lnTo>
                  <a:pt x="33" y="521"/>
                </a:lnTo>
                <a:lnTo>
                  <a:pt x="33" y="527"/>
                </a:lnTo>
                <a:lnTo>
                  <a:pt x="33" y="534"/>
                </a:lnTo>
                <a:lnTo>
                  <a:pt x="33" y="540"/>
                </a:lnTo>
                <a:lnTo>
                  <a:pt x="33" y="541"/>
                </a:lnTo>
                <a:lnTo>
                  <a:pt x="33" y="535"/>
                </a:lnTo>
                <a:lnTo>
                  <a:pt x="33" y="527"/>
                </a:lnTo>
                <a:lnTo>
                  <a:pt x="33" y="518"/>
                </a:lnTo>
                <a:lnTo>
                  <a:pt x="33" y="512"/>
                </a:lnTo>
                <a:lnTo>
                  <a:pt x="33" y="511"/>
                </a:lnTo>
                <a:lnTo>
                  <a:pt x="33" y="514"/>
                </a:lnTo>
                <a:lnTo>
                  <a:pt x="33" y="522"/>
                </a:lnTo>
                <a:lnTo>
                  <a:pt x="33" y="533"/>
                </a:lnTo>
                <a:lnTo>
                  <a:pt x="33" y="540"/>
                </a:lnTo>
                <a:lnTo>
                  <a:pt x="33" y="541"/>
                </a:lnTo>
                <a:lnTo>
                  <a:pt x="33" y="535"/>
                </a:lnTo>
                <a:lnTo>
                  <a:pt x="33" y="524"/>
                </a:lnTo>
                <a:lnTo>
                  <a:pt x="34" y="511"/>
                </a:lnTo>
                <a:lnTo>
                  <a:pt x="34" y="499"/>
                </a:lnTo>
                <a:lnTo>
                  <a:pt x="34" y="492"/>
                </a:lnTo>
                <a:lnTo>
                  <a:pt x="34" y="500"/>
                </a:lnTo>
                <a:lnTo>
                  <a:pt x="34" y="511"/>
                </a:lnTo>
                <a:lnTo>
                  <a:pt x="34" y="519"/>
                </a:lnTo>
                <a:lnTo>
                  <a:pt x="34" y="525"/>
                </a:lnTo>
                <a:lnTo>
                  <a:pt x="34" y="519"/>
                </a:lnTo>
                <a:lnTo>
                  <a:pt x="34" y="511"/>
                </a:lnTo>
                <a:lnTo>
                  <a:pt x="34" y="505"/>
                </a:lnTo>
                <a:lnTo>
                  <a:pt x="34" y="503"/>
                </a:lnTo>
                <a:lnTo>
                  <a:pt x="34" y="509"/>
                </a:lnTo>
                <a:lnTo>
                  <a:pt x="34" y="518"/>
                </a:lnTo>
                <a:lnTo>
                  <a:pt x="34" y="528"/>
                </a:lnTo>
                <a:lnTo>
                  <a:pt x="34" y="539"/>
                </a:lnTo>
                <a:lnTo>
                  <a:pt x="34" y="546"/>
                </a:lnTo>
                <a:lnTo>
                  <a:pt x="34" y="549"/>
                </a:lnTo>
                <a:lnTo>
                  <a:pt x="34" y="547"/>
                </a:lnTo>
                <a:lnTo>
                  <a:pt x="34" y="543"/>
                </a:lnTo>
                <a:lnTo>
                  <a:pt x="34" y="541"/>
                </a:lnTo>
                <a:lnTo>
                  <a:pt x="34" y="542"/>
                </a:lnTo>
                <a:lnTo>
                  <a:pt x="34" y="543"/>
                </a:lnTo>
                <a:lnTo>
                  <a:pt x="34" y="541"/>
                </a:lnTo>
                <a:lnTo>
                  <a:pt x="34" y="539"/>
                </a:lnTo>
                <a:lnTo>
                  <a:pt x="34" y="534"/>
                </a:lnTo>
                <a:lnTo>
                  <a:pt x="34" y="529"/>
                </a:lnTo>
                <a:lnTo>
                  <a:pt x="34" y="527"/>
                </a:lnTo>
                <a:lnTo>
                  <a:pt x="34" y="528"/>
                </a:lnTo>
                <a:lnTo>
                  <a:pt x="34" y="533"/>
                </a:lnTo>
                <a:lnTo>
                  <a:pt x="34" y="539"/>
                </a:lnTo>
                <a:lnTo>
                  <a:pt x="34" y="544"/>
                </a:lnTo>
                <a:lnTo>
                  <a:pt x="36" y="548"/>
                </a:lnTo>
                <a:lnTo>
                  <a:pt x="36" y="550"/>
                </a:lnTo>
                <a:lnTo>
                  <a:pt x="36" y="549"/>
                </a:lnTo>
                <a:lnTo>
                  <a:pt x="36" y="548"/>
                </a:lnTo>
                <a:lnTo>
                  <a:pt x="36" y="544"/>
                </a:lnTo>
                <a:lnTo>
                  <a:pt x="36" y="539"/>
                </a:lnTo>
                <a:lnTo>
                  <a:pt x="36" y="528"/>
                </a:lnTo>
                <a:lnTo>
                  <a:pt x="36" y="515"/>
                </a:lnTo>
                <a:lnTo>
                  <a:pt x="36" y="505"/>
                </a:lnTo>
                <a:lnTo>
                  <a:pt x="36" y="499"/>
                </a:lnTo>
                <a:lnTo>
                  <a:pt x="36" y="505"/>
                </a:lnTo>
                <a:lnTo>
                  <a:pt x="36" y="514"/>
                </a:lnTo>
                <a:lnTo>
                  <a:pt x="36" y="522"/>
                </a:lnTo>
                <a:lnTo>
                  <a:pt x="36" y="527"/>
                </a:lnTo>
                <a:lnTo>
                  <a:pt x="36" y="524"/>
                </a:lnTo>
                <a:lnTo>
                  <a:pt x="36" y="515"/>
                </a:lnTo>
                <a:lnTo>
                  <a:pt x="36" y="507"/>
                </a:lnTo>
                <a:lnTo>
                  <a:pt x="36" y="500"/>
                </a:lnTo>
                <a:lnTo>
                  <a:pt x="36" y="499"/>
                </a:lnTo>
                <a:lnTo>
                  <a:pt x="36" y="504"/>
                </a:lnTo>
                <a:lnTo>
                  <a:pt x="36" y="512"/>
                </a:lnTo>
                <a:lnTo>
                  <a:pt x="36" y="522"/>
                </a:lnTo>
                <a:lnTo>
                  <a:pt x="36" y="531"/>
                </a:lnTo>
                <a:lnTo>
                  <a:pt x="36" y="533"/>
                </a:lnTo>
                <a:lnTo>
                  <a:pt x="36" y="527"/>
                </a:lnTo>
                <a:lnTo>
                  <a:pt x="36" y="517"/>
                </a:lnTo>
                <a:lnTo>
                  <a:pt x="36" y="502"/>
                </a:lnTo>
                <a:lnTo>
                  <a:pt x="36" y="489"/>
                </a:lnTo>
                <a:lnTo>
                  <a:pt x="36" y="478"/>
                </a:lnTo>
                <a:lnTo>
                  <a:pt x="36" y="475"/>
                </a:lnTo>
                <a:lnTo>
                  <a:pt x="37" y="477"/>
                </a:lnTo>
                <a:lnTo>
                  <a:pt x="37" y="485"/>
                </a:lnTo>
                <a:lnTo>
                  <a:pt x="37" y="494"/>
                </a:lnTo>
                <a:lnTo>
                  <a:pt x="37" y="502"/>
                </a:lnTo>
                <a:lnTo>
                  <a:pt x="37" y="506"/>
                </a:lnTo>
                <a:lnTo>
                  <a:pt x="37" y="509"/>
                </a:lnTo>
                <a:lnTo>
                  <a:pt x="37" y="507"/>
                </a:lnTo>
                <a:lnTo>
                  <a:pt x="37" y="504"/>
                </a:lnTo>
                <a:lnTo>
                  <a:pt x="37" y="500"/>
                </a:lnTo>
                <a:lnTo>
                  <a:pt x="37" y="504"/>
                </a:lnTo>
                <a:lnTo>
                  <a:pt x="37" y="509"/>
                </a:lnTo>
                <a:lnTo>
                  <a:pt x="37" y="513"/>
                </a:lnTo>
                <a:lnTo>
                  <a:pt x="37" y="517"/>
                </a:lnTo>
                <a:lnTo>
                  <a:pt x="37" y="515"/>
                </a:lnTo>
                <a:lnTo>
                  <a:pt x="37" y="511"/>
                </a:lnTo>
                <a:lnTo>
                  <a:pt x="37" y="502"/>
                </a:lnTo>
                <a:lnTo>
                  <a:pt x="37" y="490"/>
                </a:lnTo>
                <a:lnTo>
                  <a:pt x="37" y="482"/>
                </a:lnTo>
                <a:lnTo>
                  <a:pt x="37" y="478"/>
                </a:lnTo>
                <a:lnTo>
                  <a:pt x="37" y="481"/>
                </a:lnTo>
                <a:lnTo>
                  <a:pt x="37" y="487"/>
                </a:lnTo>
                <a:lnTo>
                  <a:pt x="37" y="495"/>
                </a:lnTo>
                <a:lnTo>
                  <a:pt x="37" y="502"/>
                </a:lnTo>
                <a:lnTo>
                  <a:pt x="37" y="505"/>
                </a:lnTo>
                <a:lnTo>
                  <a:pt x="37" y="502"/>
                </a:lnTo>
                <a:lnTo>
                  <a:pt x="37" y="491"/>
                </a:lnTo>
                <a:lnTo>
                  <a:pt x="37" y="481"/>
                </a:lnTo>
                <a:lnTo>
                  <a:pt x="37" y="470"/>
                </a:lnTo>
                <a:lnTo>
                  <a:pt x="37" y="465"/>
                </a:lnTo>
                <a:lnTo>
                  <a:pt x="37" y="463"/>
                </a:lnTo>
                <a:lnTo>
                  <a:pt x="37" y="466"/>
                </a:lnTo>
                <a:lnTo>
                  <a:pt x="37" y="473"/>
                </a:lnTo>
                <a:lnTo>
                  <a:pt x="38" y="481"/>
                </a:lnTo>
                <a:lnTo>
                  <a:pt x="38" y="488"/>
                </a:lnTo>
                <a:lnTo>
                  <a:pt x="38" y="491"/>
                </a:lnTo>
                <a:lnTo>
                  <a:pt x="38" y="494"/>
                </a:lnTo>
                <a:lnTo>
                  <a:pt x="38" y="491"/>
                </a:lnTo>
                <a:lnTo>
                  <a:pt x="38" y="487"/>
                </a:lnTo>
                <a:lnTo>
                  <a:pt x="38" y="477"/>
                </a:lnTo>
                <a:lnTo>
                  <a:pt x="38" y="465"/>
                </a:lnTo>
                <a:lnTo>
                  <a:pt x="38" y="453"/>
                </a:lnTo>
                <a:lnTo>
                  <a:pt x="38" y="444"/>
                </a:lnTo>
                <a:lnTo>
                  <a:pt x="38" y="437"/>
                </a:lnTo>
                <a:lnTo>
                  <a:pt x="38" y="435"/>
                </a:lnTo>
                <a:lnTo>
                  <a:pt x="38" y="436"/>
                </a:lnTo>
                <a:lnTo>
                  <a:pt x="38" y="437"/>
                </a:lnTo>
                <a:lnTo>
                  <a:pt x="38" y="435"/>
                </a:lnTo>
                <a:lnTo>
                  <a:pt x="38" y="429"/>
                </a:lnTo>
                <a:lnTo>
                  <a:pt x="38" y="423"/>
                </a:lnTo>
                <a:lnTo>
                  <a:pt x="38" y="418"/>
                </a:lnTo>
                <a:lnTo>
                  <a:pt x="38" y="416"/>
                </a:lnTo>
                <a:lnTo>
                  <a:pt x="38" y="417"/>
                </a:lnTo>
                <a:lnTo>
                  <a:pt x="38" y="418"/>
                </a:lnTo>
                <a:lnTo>
                  <a:pt x="38" y="422"/>
                </a:lnTo>
                <a:lnTo>
                  <a:pt x="38" y="424"/>
                </a:lnTo>
                <a:lnTo>
                  <a:pt x="38" y="423"/>
                </a:lnTo>
                <a:lnTo>
                  <a:pt x="38" y="424"/>
                </a:lnTo>
                <a:lnTo>
                  <a:pt x="38" y="425"/>
                </a:lnTo>
                <a:lnTo>
                  <a:pt x="38" y="426"/>
                </a:lnTo>
                <a:lnTo>
                  <a:pt x="38" y="424"/>
                </a:lnTo>
                <a:lnTo>
                  <a:pt x="38" y="421"/>
                </a:lnTo>
                <a:lnTo>
                  <a:pt x="38" y="415"/>
                </a:lnTo>
                <a:lnTo>
                  <a:pt x="38" y="409"/>
                </a:lnTo>
                <a:lnTo>
                  <a:pt x="39" y="404"/>
                </a:lnTo>
                <a:lnTo>
                  <a:pt x="39" y="409"/>
                </a:lnTo>
                <a:lnTo>
                  <a:pt x="39" y="415"/>
                </a:lnTo>
                <a:lnTo>
                  <a:pt x="39" y="418"/>
                </a:lnTo>
                <a:lnTo>
                  <a:pt x="39" y="416"/>
                </a:lnTo>
                <a:lnTo>
                  <a:pt x="39" y="411"/>
                </a:lnTo>
                <a:lnTo>
                  <a:pt x="39" y="404"/>
                </a:lnTo>
                <a:lnTo>
                  <a:pt x="39" y="399"/>
                </a:lnTo>
                <a:lnTo>
                  <a:pt x="39" y="404"/>
                </a:lnTo>
                <a:lnTo>
                  <a:pt x="39" y="416"/>
                </a:lnTo>
                <a:lnTo>
                  <a:pt x="39" y="430"/>
                </a:lnTo>
                <a:lnTo>
                  <a:pt x="39" y="439"/>
                </a:lnTo>
                <a:lnTo>
                  <a:pt x="39" y="440"/>
                </a:lnTo>
                <a:lnTo>
                  <a:pt x="39" y="436"/>
                </a:lnTo>
                <a:lnTo>
                  <a:pt x="39" y="426"/>
                </a:lnTo>
                <a:lnTo>
                  <a:pt x="39" y="419"/>
                </a:lnTo>
                <a:lnTo>
                  <a:pt x="39" y="416"/>
                </a:lnTo>
                <a:lnTo>
                  <a:pt x="39" y="419"/>
                </a:lnTo>
                <a:lnTo>
                  <a:pt x="39" y="429"/>
                </a:lnTo>
                <a:lnTo>
                  <a:pt x="39" y="443"/>
                </a:lnTo>
                <a:lnTo>
                  <a:pt x="39" y="451"/>
                </a:lnTo>
                <a:lnTo>
                  <a:pt x="39" y="452"/>
                </a:lnTo>
                <a:lnTo>
                  <a:pt x="39" y="447"/>
                </a:lnTo>
                <a:lnTo>
                  <a:pt x="39" y="436"/>
                </a:lnTo>
                <a:lnTo>
                  <a:pt x="39" y="423"/>
                </a:lnTo>
                <a:lnTo>
                  <a:pt x="39" y="414"/>
                </a:lnTo>
                <a:lnTo>
                  <a:pt x="39" y="409"/>
                </a:lnTo>
                <a:lnTo>
                  <a:pt x="39" y="413"/>
                </a:lnTo>
                <a:lnTo>
                  <a:pt x="39" y="422"/>
                </a:lnTo>
                <a:lnTo>
                  <a:pt x="39" y="430"/>
                </a:lnTo>
                <a:lnTo>
                  <a:pt x="39" y="433"/>
                </a:lnTo>
                <a:lnTo>
                  <a:pt x="40" y="431"/>
                </a:lnTo>
                <a:lnTo>
                  <a:pt x="40" y="424"/>
                </a:lnTo>
                <a:lnTo>
                  <a:pt x="40" y="415"/>
                </a:lnTo>
                <a:lnTo>
                  <a:pt x="40" y="407"/>
                </a:lnTo>
                <a:lnTo>
                  <a:pt x="40" y="402"/>
                </a:lnTo>
                <a:lnTo>
                  <a:pt x="40" y="404"/>
                </a:lnTo>
                <a:lnTo>
                  <a:pt x="40" y="415"/>
                </a:lnTo>
                <a:lnTo>
                  <a:pt x="40" y="426"/>
                </a:lnTo>
                <a:lnTo>
                  <a:pt x="40" y="436"/>
                </a:lnTo>
                <a:lnTo>
                  <a:pt x="40" y="440"/>
                </a:lnTo>
                <a:lnTo>
                  <a:pt x="40" y="438"/>
                </a:lnTo>
                <a:lnTo>
                  <a:pt x="40" y="429"/>
                </a:lnTo>
                <a:lnTo>
                  <a:pt x="40" y="417"/>
                </a:lnTo>
                <a:lnTo>
                  <a:pt x="40" y="407"/>
                </a:lnTo>
                <a:lnTo>
                  <a:pt x="40" y="401"/>
                </a:lnTo>
                <a:lnTo>
                  <a:pt x="40" y="403"/>
                </a:lnTo>
                <a:lnTo>
                  <a:pt x="40" y="411"/>
                </a:lnTo>
                <a:lnTo>
                  <a:pt x="40" y="423"/>
                </a:lnTo>
                <a:lnTo>
                  <a:pt x="40" y="433"/>
                </a:lnTo>
                <a:lnTo>
                  <a:pt x="40" y="440"/>
                </a:lnTo>
                <a:lnTo>
                  <a:pt x="40" y="444"/>
                </a:lnTo>
                <a:lnTo>
                  <a:pt x="40" y="439"/>
                </a:lnTo>
                <a:lnTo>
                  <a:pt x="40" y="430"/>
                </a:lnTo>
                <a:lnTo>
                  <a:pt x="40" y="418"/>
                </a:lnTo>
                <a:lnTo>
                  <a:pt x="40" y="407"/>
                </a:lnTo>
                <a:lnTo>
                  <a:pt x="40" y="401"/>
                </a:lnTo>
                <a:lnTo>
                  <a:pt x="40" y="400"/>
                </a:lnTo>
                <a:lnTo>
                  <a:pt x="40" y="404"/>
                </a:lnTo>
                <a:lnTo>
                  <a:pt x="40" y="413"/>
                </a:lnTo>
                <a:lnTo>
                  <a:pt x="40" y="425"/>
                </a:lnTo>
                <a:lnTo>
                  <a:pt x="40" y="433"/>
                </a:lnTo>
                <a:lnTo>
                  <a:pt x="40" y="437"/>
                </a:lnTo>
                <a:lnTo>
                  <a:pt x="41" y="431"/>
                </a:lnTo>
                <a:lnTo>
                  <a:pt x="41" y="424"/>
                </a:lnTo>
                <a:lnTo>
                  <a:pt x="41" y="418"/>
                </a:lnTo>
                <a:lnTo>
                  <a:pt x="41" y="413"/>
                </a:lnTo>
                <a:lnTo>
                  <a:pt x="41" y="415"/>
                </a:lnTo>
                <a:lnTo>
                  <a:pt x="41" y="417"/>
                </a:lnTo>
                <a:lnTo>
                  <a:pt x="41" y="419"/>
                </a:lnTo>
                <a:lnTo>
                  <a:pt x="41" y="421"/>
                </a:lnTo>
                <a:lnTo>
                  <a:pt x="41" y="422"/>
                </a:lnTo>
                <a:lnTo>
                  <a:pt x="41" y="424"/>
                </a:lnTo>
                <a:lnTo>
                  <a:pt x="41" y="426"/>
                </a:lnTo>
                <a:lnTo>
                  <a:pt x="41" y="430"/>
                </a:lnTo>
                <a:lnTo>
                  <a:pt x="41" y="435"/>
                </a:lnTo>
                <a:lnTo>
                  <a:pt x="41" y="439"/>
                </a:lnTo>
                <a:lnTo>
                  <a:pt x="41" y="441"/>
                </a:lnTo>
                <a:lnTo>
                  <a:pt x="41" y="439"/>
                </a:lnTo>
                <a:lnTo>
                  <a:pt x="41" y="433"/>
                </a:lnTo>
                <a:lnTo>
                  <a:pt x="41" y="425"/>
                </a:lnTo>
                <a:lnTo>
                  <a:pt x="41" y="417"/>
                </a:lnTo>
                <a:lnTo>
                  <a:pt x="41" y="414"/>
                </a:lnTo>
                <a:lnTo>
                  <a:pt x="41" y="419"/>
                </a:lnTo>
                <a:lnTo>
                  <a:pt x="41" y="431"/>
                </a:lnTo>
                <a:lnTo>
                  <a:pt x="41" y="443"/>
                </a:lnTo>
                <a:lnTo>
                  <a:pt x="41" y="451"/>
                </a:lnTo>
                <a:lnTo>
                  <a:pt x="41" y="454"/>
                </a:lnTo>
                <a:lnTo>
                  <a:pt x="41" y="453"/>
                </a:lnTo>
                <a:lnTo>
                  <a:pt x="41" y="450"/>
                </a:lnTo>
                <a:lnTo>
                  <a:pt x="41" y="445"/>
                </a:lnTo>
                <a:lnTo>
                  <a:pt x="41" y="440"/>
                </a:lnTo>
                <a:lnTo>
                  <a:pt x="41" y="438"/>
                </a:lnTo>
                <a:lnTo>
                  <a:pt x="41" y="439"/>
                </a:lnTo>
                <a:lnTo>
                  <a:pt x="41" y="443"/>
                </a:lnTo>
                <a:lnTo>
                  <a:pt x="43" y="446"/>
                </a:lnTo>
                <a:lnTo>
                  <a:pt x="43" y="448"/>
                </a:lnTo>
                <a:lnTo>
                  <a:pt x="43" y="452"/>
                </a:lnTo>
                <a:lnTo>
                  <a:pt x="43" y="456"/>
                </a:lnTo>
                <a:lnTo>
                  <a:pt x="43" y="459"/>
                </a:lnTo>
                <a:lnTo>
                  <a:pt x="43" y="461"/>
                </a:lnTo>
                <a:lnTo>
                  <a:pt x="43" y="460"/>
                </a:lnTo>
                <a:lnTo>
                  <a:pt x="43" y="455"/>
                </a:lnTo>
                <a:lnTo>
                  <a:pt x="43" y="450"/>
                </a:lnTo>
                <a:lnTo>
                  <a:pt x="43" y="443"/>
                </a:lnTo>
                <a:lnTo>
                  <a:pt x="43" y="440"/>
                </a:lnTo>
                <a:lnTo>
                  <a:pt x="43" y="443"/>
                </a:lnTo>
                <a:lnTo>
                  <a:pt x="43" y="447"/>
                </a:lnTo>
                <a:lnTo>
                  <a:pt x="43" y="454"/>
                </a:lnTo>
                <a:lnTo>
                  <a:pt x="43" y="459"/>
                </a:lnTo>
                <a:lnTo>
                  <a:pt x="43" y="455"/>
                </a:lnTo>
                <a:lnTo>
                  <a:pt x="43" y="448"/>
                </a:lnTo>
                <a:lnTo>
                  <a:pt x="43" y="440"/>
                </a:lnTo>
                <a:lnTo>
                  <a:pt x="43" y="437"/>
                </a:lnTo>
                <a:lnTo>
                  <a:pt x="43" y="439"/>
                </a:lnTo>
                <a:lnTo>
                  <a:pt x="43" y="447"/>
                </a:lnTo>
                <a:lnTo>
                  <a:pt x="43" y="455"/>
                </a:lnTo>
                <a:lnTo>
                  <a:pt x="43" y="462"/>
                </a:lnTo>
                <a:lnTo>
                  <a:pt x="43" y="466"/>
                </a:lnTo>
                <a:lnTo>
                  <a:pt x="43" y="465"/>
                </a:lnTo>
                <a:lnTo>
                  <a:pt x="43" y="458"/>
                </a:lnTo>
                <a:lnTo>
                  <a:pt x="43" y="450"/>
                </a:lnTo>
                <a:lnTo>
                  <a:pt x="43" y="443"/>
                </a:lnTo>
                <a:lnTo>
                  <a:pt x="43" y="439"/>
                </a:lnTo>
                <a:lnTo>
                  <a:pt x="43" y="443"/>
                </a:lnTo>
                <a:lnTo>
                  <a:pt x="44" y="445"/>
                </a:lnTo>
                <a:lnTo>
                  <a:pt x="44" y="450"/>
                </a:lnTo>
                <a:lnTo>
                  <a:pt x="44" y="454"/>
                </a:lnTo>
                <a:lnTo>
                  <a:pt x="44" y="459"/>
                </a:lnTo>
                <a:lnTo>
                  <a:pt x="44" y="463"/>
                </a:lnTo>
                <a:lnTo>
                  <a:pt x="44" y="468"/>
                </a:lnTo>
                <a:lnTo>
                  <a:pt x="44" y="472"/>
                </a:lnTo>
                <a:lnTo>
                  <a:pt x="44" y="475"/>
                </a:lnTo>
                <a:lnTo>
                  <a:pt x="44" y="474"/>
                </a:lnTo>
                <a:lnTo>
                  <a:pt x="44" y="470"/>
                </a:lnTo>
                <a:lnTo>
                  <a:pt x="44" y="465"/>
                </a:lnTo>
                <a:lnTo>
                  <a:pt x="44" y="458"/>
                </a:lnTo>
                <a:lnTo>
                  <a:pt x="44" y="452"/>
                </a:lnTo>
                <a:lnTo>
                  <a:pt x="44" y="448"/>
                </a:lnTo>
                <a:lnTo>
                  <a:pt x="44" y="447"/>
                </a:lnTo>
                <a:lnTo>
                  <a:pt x="44" y="448"/>
                </a:lnTo>
                <a:lnTo>
                  <a:pt x="44" y="452"/>
                </a:lnTo>
                <a:lnTo>
                  <a:pt x="44" y="454"/>
                </a:lnTo>
                <a:lnTo>
                  <a:pt x="44" y="456"/>
                </a:lnTo>
                <a:lnTo>
                  <a:pt x="44" y="459"/>
                </a:lnTo>
                <a:lnTo>
                  <a:pt x="44" y="461"/>
                </a:lnTo>
                <a:lnTo>
                  <a:pt x="44" y="463"/>
                </a:lnTo>
                <a:lnTo>
                  <a:pt x="44" y="465"/>
                </a:lnTo>
                <a:lnTo>
                  <a:pt x="44" y="466"/>
                </a:lnTo>
                <a:lnTo>
                  <a:pt x="44" y="468"/>
                </a:lnTo>
                <a:lnTo>
                  <a:pt x="44" y="469"/>
                </a:lnTo>
                <a:lnTo>
                  <a:pt x="44" y="470"/>
                </a:lnTo>
                <a:lnTo>
                  <a:pt x="44" y="469"/>
                </a:lnTo>
                <a:lnTo>
                  <a:pt x="44" y="467"/>
                </a:lnTo>
                <a:lnTo>
                  <a:pt x="44" y="465"/>
                </a:lnTo>
                <a:lnTo>
                  <a:pt x="44" y="460"/>
                </a:lnTo>
                <a:lnTo>
                  <a:pt x="44" y="455"/>
                </a:lnTo>
                <a:lnTo>
                  <a:pt x="44" y="451"/>
                </a:lnTo>
                <a:lnTo>
                  <a:pt x="45" y="447"/>
                </a:lnTo>
                <a:lnTo>
                  <a:pt x="45" y="448"/>
                </a:lnTo>
                <a:lnTo>
                  <a:pt x="45" y="451"/>
                </a:lnTo>
                <a:lnTo>
                  <a:pt x="45" y="454"/>
                </a:lnTo>
                <a:lnTo>
                  <a:pt x="45" y="459"/>
                </a:lnTo>
                <a:lnTo>
                  <a:pt x="45" y="461"/>
                </a:lnTo>
                <a:lnTo>
                  <a:pt x="45" y="458"/>
                </a:lnTo>
                <a:lnTo>
                  <a:pt x="45" y="451"/>
                </a:lnTo>
                <a:lnTo>
                  <a:pt x="45" y="446"/>
                </a:lnTo>
                <a:lnTo>
                  <a:pt x="45" y="445"/>
                </a:lnTo>
                <a:lnTo>
                  <a:pt x="45" y="447"/>
                </a:lnTo>
                <a:lnTo>
                  <a:pt x="45" y="452"/>
                </a:lnTo>
                <a:lnTo>
                  <a:pt x="45" y="460"/>
                </a:lnTo>
                <a:lnTo>
                  <a:pt x="45" y="467"/>
                </a:lnTo>
                <a:lnTo>
                  <a:pt x="45" y="470"/>
                </a:lnTo>
                <a:lnTo>
                  <a:pt x="45" y="468"/>
                </a:lnTo>
                <a:lnTo>
                  <a:pt x="45" y="462"/>
                </a:lnTo>
                <a:lnTo>
                  <a:pt x="45" y="455"/>
                </a:lnTo>
                <a:lnTo>
                  <a:pt x="45" y="452"/>
                </a:lnTo>
                <a:lnTo>
                  <a:pt x="45" y="451"/>
                </a:lnTo>
                <a:lnTo>
                  <a:pt x="45" y="455"/>
                </a:lnTo>
                <a:lnTo>
                  <a:pt x="45" y="462"/>
                </a:lnTo>
                <a:lnTo>
                  <a:pt x="45" y="470"/>
                </a:lnTo>
                <a:lnTo>
                  <a:pt x="45" y="478"/>
                </a:lnTo>
                <a:lnTo>
                  <a:pt x="45" y="481"/>
                </a:lnTo>
                <a:lnTo>
                  <a:pt x="45" y="480"/>
                </a:lnTo>
                <a:lnTo>
                  <a:pt x="45" y="475"/>
                </a:lnTo>
                <a:lnTo>
                  <a:pt x="45" y="470"/>
                </a:lnTo>
                <a:lnTo>
                  <a:pt x="45" y="465"/>
                </a:lnTo>
                <a:lnTo>
                  <a:pt x="45" y="461"/>
                </a:lnTo>
                <a:lnTo>
                  <a:pt x="45" y="456"/>
                </a:lnTo>
                <a:lnTo>
                  <a:pt x="45" y="454"/>
                </a:lnTo>
                <a:lnTo>
                  <a:pt x="45" y="452"/>
                </a:lnTo>
                <a:lnTo>
                  <a:pt x="46" y="448"/>
                </a:lnTo>
                <a:lnTo>
                  <a:pt x="46" y="444"/>
                </a:lnTo>
                <a:lnTo>
                  <a:pt x="46" y="441"/>
                </a:lnTo>
                <a:lnTo>
                  <a:pt x="46" y="439"/>
                </a:lnTo>
                <a:lnTo>
                  <a:pt x="46" y="438"/>
                </a:lnTo>
                <a:lnTo>
                  <a:pt x="46" y="439"/>
                </a:lnTo>
                <a:lnTo>
                  <a:pt x="46" y="441"/>
                </a:lnTo>
                <a:lnTo>
                  <a:pt x="46" y="444"/>
                </a:lnTo>
                <a:lnTo>
                  <a:pt x="46" y="445"/>
                </a:lnTo>
                <a:lnTo>
                  <a:pt x="46" y="444"/>
                </a:lnTo>
                <a:lnTo>
                  <a:pt x="46" y="441"/>
                </a:lnTo>
                <a:lnTo>
                  <a:pt x="46" y="439"/>
                </a:lnTo>
                <a:lnTo>
                  <a:pt x="46" y="438"/>
                </a:lnTo>
                <a:lnTo>
                  <a:pt x="46" y="437"/>
                </a:lnTo>
                <a:lnTo>
                  <a:pt x="46" y="440"/>
                </a:lnTo>
                <a:lnTo>
                  <a:pt x="46" y="445"/>
                </a:lnTo>
                <a:lnTo>
                  <a:pt x="46" y="450"/>
                </a:lnTo>
                <a:lnTo>
                  <a:pt x="46" y="453"/>
                </a:lnTo>
                <a:lnTo>
                  <a:pt x="46" y="455"/>
                </a:lnTo>
                <a:lnTo>
                  <a:pt x="46" y="456"/>
                </a:lnTo>
                <a:lnTo>
                  <a:pt x="46" y="453"/>
                </a:lnTo>
                <a:lnTo>
                  <a:pt x="46" y="452"/>
                </a:lnTo>
                <a:lnTo>
                  <a:pt x="46" y="451"/>
                </a:lnTo>
                <a:lnTo>
                  <a:pt x="46" y="452"/>
                </a:lnTo>
                <a:lnTo>
                  <a:pt x="46" y="453"/>
                </a:lnTo>
                <a:lnTo>
                  <a:pt x="46" y="455"/>
                </a:lnTo>
                <a:lnTo>
                  <a:pt x="46" y="458"/>
                </a:lnTo>
                <a:lnTo>
                  <a:pt x="46" y="459"/>
                </a:lnTo>
                <a:lnTo>
                  <a:pt x="47" y="456"/>
                </a:lnTo>
                <a:lnTo>
                  <a:pt x="47" y="453"/>
                </a:lnTo>
                <a:lnTo>
                  <a:pt x="47" y="448"/>
                </a:lnTo>
                <a:lnTo>
                  <a:pt x="47" y="441"/>
                </a:lnTo>
                <a:lnTo>
                  <a:pt x="47" y="433"/>
                </a:lnTo>
                <a:lnTo>
                  <a:pt x="47" y="425"/>
                </a:lnTo>
                <a:lnTo>
                  <a:pt x="47" y="421"/>
                </a:lnTo>
                <a:lnTo>
                  <a:pt x="47" y="424"/>
                </a:lnTo>
                <a:lnTo>
                  <a:pt x="47" y="429"/>
                </a:lnTo>
                <a:lnTo>
                  <a:pt x="47" y="435"/>
                </a:lnTo>
                <a:lnTo>
                  <a:pt x="47" y="441"/>
                </a:lnTo>
                <a:lnTo>
                  <a:pt x="47" y="447"/>
                </a:lnTo>
                <a:lnTo>
                  <a:pt x="47" y="451"/>
                </a:lnTo>
                <a:lnTo>
                  <a:pt x="47" y="452"/>
                </a:lnTo>
                <a:lnTo>
                  <a:pt x="47" y="451"/>
                </a:lnTo>
                <a:lnTo>
                  <a:pt x="47" y="450"/>
                </a:lnTo>
                <a:lnTo>
                  <a:pt x="47" y="446"/>
                </a:lnTo>
                <a:lnTo>
                  <a:pt x="47" y="441"/>
                </a:lnTo>
                <a:lnTo>
                  <a:pt x="47" y="435"/>
                </a:lnTo>
                <a:lnTo>
                  <a:pt x="47" y="431"/>
                </a:lnTo>
                <a:lnTo>
                  <a:pt x="47" y="429"/>
                </a:lnTo>
                <a:lnTo>
                  <a:pt x="47" y="430"/>
                </a:lnTo>
                <a:lnTo>
                  <a:pt x="47" y="432"/>
                </a:lnTo>
                <a:lnTo>
                  <a:pt x="47" y="438"/>
                </a:lnTo>
                <a:lnTo>
                  <a:pt x="47" y="444"/>
                </a:lnTo>
                <a:lnTo>
                  <a:pt x="47" y="448"/>
                </a:lnTo>
                <a:lnTo>
                  <a:pt x="47" y="450"/>
                </a:lnTo>
                <a:lnTo>
                  <a:pt x="47" y="448"/>
                </a:lnTo>
                <a:lnTo>
                  <a:pt x="47" y="445"/>
                </a:lnTo>
                <a:lnTo>
                  <a:pt x="47" y="443"/>
                </a:lnTo>
                <a:lnTo>
                  <a:pt x="47" y="439"/>
                </a:lnTo>
                <a:lnTo>
                  <a:pt x="47" y="437"/>
                </a:lnTo>
                <a:lnTo>
                  <a:pt x="48" y="435"/>
                </a:lnTo>
                <a:lnTo>
                  <a:pt x="48" y="433"/>
                </a:lnTo>
                <a:lnTo>
                  <a:pt x="48" y="431"/>
                </a:lnTo>
                <a:lnTo>
                  <a:pt x="48" y="428"/>
                </a:lnTo>
                <a:lnTo>
                  <a:pt x="48" y="426"/>
                </a:lnTo>
                <a:lnTo>
                  <a:pt x="48" y="429"/>
                </a:lnTo>
                <a:lnTo>
                  <a:pt x="48" y="431"/>
                </a:lnTo>
                <a:lnTo>
                  <a:pt x="48" y="435"/>
                </a:lnTo>
                <a:lnTo>
                  <a:pt x="48" y="438"/>
                </a:lnTo>
                <a:lnTo>
                  <a:pt x="48" y="440"/>
                </a:lnTo>
                <a:lnTo>
                  <a:pt x="48" y="437"/>
                </a:lnTo>
                <a:lnTo>
                  <a:pt x="48" y="431"/>
                </a:lnTo>
                <a:lnTo>
                  <a:pt x="48" y="425"/>
                </a:lnTo>
                <a:lnTo>
                  <a:pt x="48" y="421"/>
                </a:lnTo>
                <a:lnTo>
                  <a:pt x="48" y="418"/>
                </a:lnTo>
                <a:lnTo>
                  <a:pt x="48" y="421"/>
                </a:lnTo>
                <a:lnTo>
                  <a:pt x="48" y="424"/>
                </a:lnTo>
                <a:lnTo>
                  <a:pt x="48" y="430"/>
                </a:lnTo>
                <a:lnTo>
                  <a:pt x="48" y="438"/>
                </a:lnTo>
                <a:lnTo>
                  <a:pt x="48" y="443"/>
                </a:lnTo>
                <a:lnTo>
                  <a:pt x="48" y="445"/>
                </a:lnTo>
                <a:lnTo>
                  <a:pt x="48" y="444"/>
                </a:lnTo>
                <a:lnTo>
                  <a:pt x="48" y="441"/>
                </a:lnTo>
                <a:lnTo>
                  <a:pt x="48" y="438"/>
                </a:lnTo>
                <a:lnTo>
                  <a:pt x="48" y="435"/>
                </a:lnTo>
                <a:lnTo>
                  <a:pt x="48" y="432"/>
                </a:lnTo>
                <a:lnTo>
                  <a:pt x="48" y="431"/>
                </a:lnTo>
                <a:lnTo>
                  <a:pt x="48" y="432"/>
                </a:lnTo>
                <a:lnTo>
                  <a:pt x="48" y="436"/>
                </a:lnTo>
                <a:lnTo>
                  <a:pt x="49" y="444"/>
                </a:lnTo>
                <a:lnTo>
                  <a:pt x="49" y="452"/>
                </a:lnTo>
                <a:lnTo>
                  <a:pt x="49" y="462"/>
                </a:lnTo>
                <a:lnTo>
                  <a:pt x="49" y="474"/>
                </a:lnTo>
                <a:lnTo>
                  <a:pt x="49" y="487"/>
                </a:lnTo>
                <a:lnTo>
                  <a:pt x="49" y="496"/>
                </a:lnTo>
                <a:lnTo>
                  <a:pt x="49" y="502"/>
                </a:lnTo>
                <a:lnTo>
                  <a:pt x="49" y="507"/>
                </a:lnTo>
                <a:lnTo>
                  <a:pt x="49" y="511"/>
                </a:lnTo>
                <a:lnTo>
                  <a:pt x="49" y="517"/>
                </a:lnTo>
                <a:lnTo>
                  <a:pt x="49" y="522"/>
                </a:lnTo>
                <a:lnTo>
                  <a:pt x="49" y="529"/>
                </a:lnTo>
                <a:lnTo>
                  <a:pt x="49" y="536"/>
                </a:lnTo>
                <a:lnTo>
                  <a:pt x="49" y="543"/>
                </a:lnTo>
                <a:lnTo>
                  <a:pt x="49" y="546"/>
                </a:lnTo>
                <a:lnTo>
                  <a:pt x="49" y="544"/>
                </a:lnTo>
                <a:lnTo>
                  <a:pt x="49" y="540"/>
                </a:lnTo>
                <a:lnTo>
                  <a:pt x="49" y="535"/>
                </a:lnTo>
                <a:lnTo>
                  <a:pt x="49" y="537"/>
                </a:lnTo>
                <a:lnTo>
                  <a:pt x="49" y="543"/>
                </a:lnTo>
                <a:lnTo>
                  <a:pt x="49" y="551"/>
                </a:lnTo>
                <a:lnTo>
                  <a:pt x="49" y="562"/>
                </a:lnTo>
                <a:lnTo>
                  <a:pt x="49" y="568"/>
                </a:lnTo>
                <a:lnTo>
                  <a:pt x="49" y="570"/>
                </a:lnTo>
                <a:lnTo>
                  <a:pt x="49" y="569"/>
                </a:lnTo>
                <a:lnTo>
                  <a:pt x="49" y="566"/>
                </a:lnTo>
                <a:lnTo>
                  <a:pt x="49" y="563"/>
                </a:lnTo>
                <a:lnTo>
                  <a:pt x="49" y="561"/>
                </a:lnTo>
                <a:lnTo>
                  <a:pt x="49" y="557"/>
                </a:lnTo>
                <a:lnTo>
                  <a:pt x="49" y="555"/>
                </a:lnTo>
                <a:lnTo>
                  <a:pt x="49" y="551"/>
                </a:lnTo>
                <a:lnTo>
                  <a:pt x="49" y="550"/>
                </a:lnTo>
                <a:lnTo>
                  <a:pt x="51" y="550"/>
                </a:lnTo>
                <a:lnTo>
                  <a:pt x="51" y="554"/>
                </a:lnTo>
                <a:lnTo>
                  <a:pt x="51" y="558"/>
                </a:lnTo>
                <a:lnTo>
                  <a:pt x="51" y="559"/>
                </a:lnTo>
                <a:lnTo>
                  <a:pt x="51" y="555"/>
                </a:lnTo>
                <a:lnTo>
                  <a:pt x="51" y="546"/>
                </a:lnTo>
                <a:lnTo>
                  <a:pt x="51" y="532"/>
                </a:lnTo>
                <a:lnTo>
                  <a:pt x="51" y="517"/>
                </a:lnTo>
                <a:lnTo>
                  <a:pt x="51" y="505"/>
                </a:lnTo>
                <a:lnTo>
                  <a:pt x="51" y="496"/>
                </a:lnTo>
                <a:lnTo>
                  <a:pt x="51" y="495"/>
                </a:lnTo>
                <a:lnTo>
                  <a:pt x="51" y="497"/>
                </a:lnTo>
                <a:lnTo>
                  <a:pt x="51" y="500"/>
                </a:lnTo>
                <a:lnTo>
                  <a:pt x="51" y="497"/>
                </a:lnTo>
                <a:lnTo>
                  <a:pt x="51" y="491"/>
                </a:lnTo>
                <a:lnTo>
                  <a:pt x="51" y="484"/>
                </a:lnTo>
                <a:lnTo>
                  <a:pt x="51" y="480"/>
                </a:lnTo>
                <a:lnTo>
                  <a:pt x="51" y="477"/>
                </a:lnTo>
                <a:lnTo>
                  <a:pt x="51" y="481"/>
                </a:lnTo>
                <a:lnTo>
                  <a:pt x="51" y="489"/>
                </a:lnTo>
                <a:lnTo>
                  <a:pt x="51" y="495"/>
                </a:lnTo>
                <a:lnTo>
                  <a:pt x="51" y="496"/>
                </a:lnTo>
                <a:lnTo>
                  <a:pt x="51" y="494"/>
                </a:lnTo>
                <a:lnTo>
                  <a:pt x="51" y="487"/>
                </a:lnTo>
                <a:lnTo>
                  <a:pt x="51" y="478"/>
                </a:lnTo>
                <a:lnTo>
                  <a:pt x="51" y="469"/>
                </a:lnTo>
                <a:lnTo>
                  <a:pt x="51" y="461"/>
                </a:lnTo>
                <a:lnTo>
                  <a:pt x="51" y="456"/>
                </a:lnTo>
                <a:lnTo>
                  <a:pt x="51" y="454"/>
                </a:lnTo>
                <a:lnTo>
                  <a:pt x="51" y="452"/>
                </a:lnTo>
                <a:lnTo>
                  <a:pt x="51" y="450"/>
                </a:lnTo>
                <a:lnTo>
                  <a:pt x="52" y="446"/>
                </a:lnTo>
                <a:lnTo>
                  <a:pt x="52" y="443"/>
                </a:lnTo>
                <a:lnTo>
                  <a:pt x="52" y="440"/>
                </a:lnTo>
                <a:lnTo>
                  <a:pt x="52" y="441"/>
                </a:lnTo>
                <a:lnTo>
                  <a:pt x="52" y="446"/>
                </a:lnTo>
                <a:lnTo>
                  <a:pt x="52" y="453"/>
                </a:lnTo>
                <a:lnTo>
                  <a:pt x="52" y="463"/>
                </a:lnTo>
                <a:lnTo>
                  <a:pt x="52" y="472"/>
                </a:lnTo>
                <a:lnTo>
                  <a:pt x="52" y="480"/>
                </a:lnTo>
                <a:lnTo>
                  <a:pt x="52" y="485"/>
                </a:lnTo>
                <a:lnTo>
                  <a:pt x="52" y="491"/>
                </a:lnTo>
                <a:lnTo>
                  <a:pt x="52" y="494"/>
                </a:lnTo>
                <a:lnTo>
                  <a:pt x="52" y="495"/>
                </a:lnTo>
                <a:lnTo>
                  <a:pt x="52" y="496"/>
                </a:lnTo>
                <a:lnTo>
                  <a:pt x="52" y="499"/>
                </a:lnTo>
                <a:lnTo>
                  <a:pt x="52" y="506"/>
                </a:lnTo>
                <a:lnTo>
                  <a:pt x="52" y="514"/>
                </a:lnTo>
                <a:lnTo>
                  <a:pt x="52" y="524"/>
                </a:lnTo>
                <a:lnTo>
                  <a:pt x="52" y="534"/>
                </a:lnTo>
                <a:lnTo>
                  <a:pt x="52" y="544"/>
                </a:lnTo>
                <a:lnTo>
                  <a:pt x="52" y="550"/>
                </a:lnTo>
                <a:lnTo>
                  <a:pt x="52" y="552"/>
                </a:lnTo>
                <a:lnTo>
                  <a:pt x="52" y="551"/>
                </a:lnTo>
                <a:lnTo>
                  <a:pt x="52" y="554"/>
                </a:lnTo>
                <a:lnTo>
                  <a:pt x="52" y="557"/>
                </a:lnTo>
                <a:lnTo>
                  <a:pt x="52" y="562"/>
                </a:lnTo>
                <a:lnTo>
                  <a:pt x="52" y="568"/>
                </a:lnTo>
                <a:lnTo>
                  <a:pt x="52" y="572"/>
                </a:lnTo>
                <a:lnTo>
                  <a:pt x="52" y="571"/>
                </a:lnTo>
                <a:lnTo>
                  <a:pt x="52" y="566"/>
                </a:lnTo>
                <a:lnTo>
                  <a:pt x="52" y="558"/>
                </a:lnTo>
                <a:lnTo>
                  <a:pt x="52" y="552"/>
                </a:lnTo>
                <a:lnTo>
                  <a:pt x="53" y="548"/>
                </a:lnTo>
                <a:lnTo>
                  <a:pt x="53" y="551"/>
                </a:lnTo>
                <a:lnTo>
                  <a:pt x="53" y="556"/>
                </a:lnTo>
                <a:lnTo>
                  <a:pt x="53" y="562"/>
                </a:lnTo>
                <a:lnTo>
                  <a:pt x="53" y="566"/>
                </a:lnTo>
                <a:lnTo>
                  <a:pt x="53" y="569"/>
                </a:lnTo>
                <a:lnTo>
                  <a:pt x="53" y="566"/>
                </a:lnTo>
                <a:lnTo>
                  <a:pt x="53" y="563"/>
                </a:lnTo>
                <a:lnTo>
                  <a:pt x="53" y="558"/>
                </a:lnTo>
                <a:lnTo>
                  <a:pt x="53" y="549"/>
                </a:lnTo>
                <a:lnTo>
                  <a:pt x="53" y="537"/>
                </a:lnTo>
                <a:lnTo>
                  <a:pt x="53" y="524"/>
                </a:lnTo>
                <a:lnTo>
                  <a:pt x="53" y="510"/>
                </a:lnTo>
                <a:lnTo>
                  <a:pt x="53" y="496"/>
                </a:lnTo>
                <a:lnTo>
                  <a:pt x="53" y="485"/>
                </a:lnTo>
                <a:lnTo>
                  <a:pt x="53" y="478"/>
                </a:lnTo>
                <a:lnTo>
                  <a:pt x="53" y="477"/>
                </a:lnTo>
                <a:lnTo>
                  <a:pt x="53" y="481"/>
                </a:lnTo>
                <a:lnTo>
                  <a:pt x="53" y="484"/>
                </a:lnTo>
                <a:lnTo>
                  <a:pt x="53" y="487"/>
                </a:lnTo>
                <a:lnTo>
                  <a:pt x="53" y="485"/>
                </a:lnTo>
                <a:lnTo>
                  <a:pt x="53" y="482"/>
                </a:lnTo>
                <a:lnTo>
                  <a:pt x="53" y="478"/>
                </a:lnTo>
                <a:lnTo>
                  <a:pt x="53" y="475"/>
                </a:lnTo>
                <a:lnTo>
                  <a:pt x="53" y="476"/>
                </a:lnTo>
                <a:lnTo>
                  <a:pt x="53" y="483"/>
                </a:lnTo>
                <a:lnTo>
                  <a:pt x="53" y="496"/>
                </a:lnTo>
                <a:lnTo>
                  <a:pt x="53" y="510"/>
                </a:lnTo>
                <a:lnTo>
                  <a:pt x="53" y="522"/>
                </a:lnTo>
                <a:lnTo>
                  <a:pt x="53" y="531"/>
                </a:lnTo>
                <a:lnTo>
                  <a:pt x="53" y="533"/>
                </a:lnTo>
                <a:lnTo>
                  <a:pt x="53" y="532"/>
                </a:lnTo>
                <a:lnTo>
                  <a:pt x="54" y="525"/>
                </a:lnTo>
                <a:lnTo>
                  <a:pt x="54" y="514"/>
                </a:lnTo>
                <a:lnTo>
                  <a:pt x="54" y="503"/>
                </a:lnTo>
                <a:lnTo>
                  <a:pt x="54" y="490"/>
                </a:lnTo>
                <a:lnTo>
                  <a:pt x="54" y="478"/>
                </a:lnTo>
                <a:lnTo>
                  <a:pt x="54" y="469"/>
                </a:lnTo>
                <a:lnTo>
                  <a:pt x="54" y="466"/>
                </a:lnTo>
                <a:lnTo>
                  <a:pt x="54" y="469"/>
                </a:lnTo>
                <a:lnTo>
                  <a:pt x="54" y="484"/>
                </a:lnTo>
                <a:lnTo>
                  <a:pt x="54" y="504"/>
                </a:lnTo>
                <a:lnTo>
                  <a:pt x="54" y="527"/>
                </a:lnTo>
                <a:lnTo>
                  <a:pt x="54" y="547"/>
                </a:lnTo>
                <a:lnTo>
                  <a:pt x="54" y="558"/>
                </a:lnTo>
                <a:lnTo>
                  <a:pt x="54" y="559"/>
                </a:lnTo>
                <a:lnTo>
                  <a:pt x="54" y="550"/>
                </a:lnTo>
                <a:lnTo>
                  <a:pt x="54" y="534"/>
                </a:lnTo>
                <a:lnTo>
                  <a:pt x="54" y="517"/>
                </a:lnTo>
                <a:lnTo>
                  <a:pt x="54" y="504"/>
                </a:lnTo>
                <a:lnTo>
                  <a:pt x="54" y="499"/>
                </a:lnTo>
                <a:lnTo>
                  <a:pt x="54" y="504"/>
                </a:lnTo>
                <a:lnTo>
                  <a:pt x="54" y="511"/>
                </a:lnTo>
                <a:lnTo>
                  <a:pt x="54" y="520"/>
                </a:lnTo>
                <a:lnTo>
                  <a:pt x="54" y="527"/>
                </a:lnTo>
                <a:lnTo>
                  <a:pt x="54" y="526"/>
                </a:lnTo>
                <a:lnTo>
                  <a:pt x="54" y="519"/>
                </a:lnTo>
                <a:lnTo>
                  <a:pt x="54" y="509"/>
                </a:lnTo>
                <a:lnTo>
                  <a:pt x="54" y="498"/>
                </a:lnTo>
                <a:lnTo>
                  <a:pt x="54" y="491"/>
                </a:lnTo>
                <a:lnTo>
                  <a:pt x="54" y="490"/>
                </a:lnTo>
                <a:lnTo>
                  <a:pt x="54" y="495"/>
                </a:lnTo>
                <a:lnTo>
                  <a:pt x="54" y="506"/>
                </a:lnTo>
                <a:lnTo>
                  <a:pt x="54" y="522"/>
                </a:lnTo>
                <a:lnTo>
                  <a:pt x="54" y="536"/>
                </a:lnTo>
                <a:lnTo>
                  <a:pt x="55" y="547"/>
                </a:lnTo>
                <a:lnTo>
                  <a:pt x="55" y="552"/>
                </a:lnTo>
                <a:lnTo>
                  <a:pt x="55" y="550"/>
                </a:lnTo>
                <a:lnTo>
                  <a:pt x="55" y="544"/>
                </a:lnTo>
                <a:lnTo>
                  <a:pt x="55" y="537"/>
                </a:lnTo>
                <a:lnTo>
                  <a:pt x="55" y="534"/>
                </a:lnTo>
                <a:lnTo>
                  <a:pt x="55" y="532"/>
                </a:lnTo>
                <a:lnTo>
                  <a:pt x="55" y="529"/>
                </a:lnTo>
                <a:lnTo>
                  <a:pt x="55" y="522"/>
                </a:lnTo>
                <a:lnTo>
                  <a:pt x="55" y="513"/>
                </a:lnTo>
                <a:lnTo>
                  <a:pt x="55" y="499"/>
                </a:lnTo>
                <a:lnTo>
                  <a:pt x="55" y="481"/>
                </a:lnTo>
                <a:lnTo>
                  <a:pt x="55" y="463"/>
                </a:lnTo>
                <a:lnTo>
                  <a:pt x="55" y="447"/>
                </a:lnTo>
                <a:lnTo>
                  <a:pt x="55" y="438"/>
                </a:lnTo>
                <a:lnTo>
                  <a:pt x="55" y="436"/>
                </a:lnTo>
                <a:lnTo>
                  <a:pt x="55" y="439"/>
                </a:lnTo>
                <a:lnTo>
                  <a:pt x="55" y="446"/>
                </a:lnTo>
                <a:lnTo>
                  <a:pt x="55" y="454"/>
                </a:lnTo>
                <a:lnTo>
                  <a:pt x="55" y="465"/>
                </a:lnTo>
                <a:lnTo>
                  <a:pt x="55" y="475"/>
                </a:lnTo>
                <a:lnTo>
                  <a:pt x="55" y="483"/>
                </a:lnTo>
                <a:lnTo>
                  <a:pt x="55" y="490"/>
                </a:lnTo>
                <a:lnTo>
                  <a:pt x="55" y="497"/>
                </a:lnTo>
                <a:lnTo>
                  <a:pt x="55" y="506"/>
                </a:lnTo>
                <a:lnTo>
                  <a:pt x="55" y="512"/>
                </a:lnTo>
                <a:lnTo>
                  <a:pt x="55" y="517"/>
                </a:lnTo>
                <a:lnTo>
                  <a:pt x="55" y="520"/>
                </a:lnTo>
                <a:lnTo>
                  <a:pt x="55" y="525"/>
                </a:lnTo>
                <a:lnTo>
                  <a:pt x="55" y="529"/>
                </a:lnTo>
                <a:lnTo>
                  <a:pt x="55" y="533"/>
                </a:lnTo>
                <a:lnTo>
                  <a:pt x="55" y="536"/>
                </a:lnTo>
                <a:lnTo>
                  <a:pt x="55" y="539"/>
                </a:lnTo>
                <a:lnTo>
                  <a:pt x="56" y="539"/>
                </a:lnTo>
                <a:lnTo>
                  <a:pt x="56" y="534"/>
                </a:lnTo>
                <a:lnTo>
                  <a:pt x="56" y="528"/>
                </a:lnTo>
                <a:lnTo>
                  <a:pt x="56" y="521"/>
                </a:lnTo>
                <a:lnTo>
                  <a:pt x="56" y="518"/>
                </a:lnTo>
                <a:lnTo>
                  <a:pt x="56" y="521"/>
                </a:lnTo>
                <a:lnTo>
                  <a:pt x="56" y="527"/>
                </a:lnTo>
                <a:lnTo>
                  <a:pt x="56" y="536"/>
                </a:lnTo>
                <a:lnTo>
                  <a:pt x="56" y="543"/>
                </a:lnTo>
                <a:lnTo>
                  <a:pt x="56" y="548"/>
                </a:lnTo>
                <a:lnTo>
                  <a:pt x="56" y="546"/>
                </a:lnTo>
                <a:lnTo>
                  <a:pt x="56" y="537"/>
                </a:lnTo>
                <a:lnTo>
                  <a:pt x="56" y="525"/>
                </a:lnTo>
                <a:lnTo>
                  <a:pt x="56" y="514"/>
                </a:lnTo>
                <a:lnTo>
                  <a:pt x="56" y="510"/>
                </a:lnTo>
                <a:lnTo>
                  <a:pt x="56" y="515"/>
                </a:lnTo>
                <a:lnTo>
                  <a:pt x="56" y="524"/>
                </a:lnTo>
                <a:lnTo>
                  <a:pt x="56" y="532"/>
                </a:lnTo>
                <a:lnTo>
                  <a:pt x="56" y="536"/>
                </a:lnTo>
                <a:lnTo>
                  <a:pt x="56" y="535"/>
                </a:lnTo>
                <a:lnTo>
                  <a:pt x="56" y="532"/>
                </a:lnTo>
                <a:lnTo>
                  <a:pt x="56" y="527"/>
                </a:lnTo>
                <a:lnTo>
                  <a:pt x="56" y="525"/>
                </a:lnTo>
                <a:lnTo>
                  <a:pt x="56" y="526"/>
                </a:lnTo>
                <a:lnTo>
                  <a:pt x="56" y="531"/>
                </a:lnTo>
                <a:lnTo>
                  <a:pt x="56" y="535"/>
                </a:lnTo>
                <a:lnTo>
                  <a:pt x="56" y="537"/>
                </a:lnTo>
                <a:lnTo>
                  <a:pt x="56" y="539"/>
                </a:lnTo>
                <a:lnTo>
                  <a:pt x="56" y="533"/>
                </a:lnTo>
                <a:lnTo>
                  <a:pt x="56" y="525"/>
                </a:lnTo>
                <a:lnTo>
                  <a:pt x="56" y="515"/>
                </a:lnTo>
                <a:lnTo>
                  <a:pt x="56" y="510"/>
                </a:lnTo>
                <a:lnTo>
                  <a:pt x="58" y="505"/>
                </a:lnTo>
                <a:lnTo>
                  <a:pt x="58" y="504"/>
                </a:lnTo>
                <a:lnTo>
                  <a:pt x="58" y="500"/>
                </a:lnTo>
                <a:lnTo>
                  <a:pt x="58" y="494"/>
                </a:lnTo>
                <a:lnTo>
                  <a:pt x="58" y="480"/>
                </a:lnTo>
                <a:lnTo>
                  <a:pt x="58" y="460"/>
                </a:lnTo>
                <a:lnTo>
                  <a:pt x="58" y="438"/>
                </a:lnTo>
                <a:lnTo>
                  <a:pt x="58" y="417"/>
                </a:lnTo>
                <a:lnTo>
                  <a:pt x="58" y="399"/>
                </a:lnTo>
                <a:lnTo>
                  <a:pt x="58" y="386"/>
                </a:lnTo>
                <a:lnTo>
                  <a:pt x="58" y="379"/>
                </a:lnTo>
                <a:lnTo>
                  <a:pt x="58" y="378"/>
                </a:lnTo>
                <a:lnTo>
                  <a:pt x="58" y="382"/>
                </a:lnTo>
                <a:lnTo>
                  <a:pt x="58" y="389"/>
                </a:lnTo>
                <a:lnTo>
                  <a:pt x="58" y="398"/>
                </a:lnTo>
                <a:lnTo>
                  <a:pt x="58" y="408"/>
                </a:lnTo>
                <a:lnTo>
                  <a:pt x="58" y="419"/>
                </a:lnTo>
                <a:lnTo>
                  <a:pt x="58" y="432"/>
                </a:lnTo>
                <a:lnTo>
                  <a:pt x="58" y="444"/>
                </a:lnTo>
                <a:lnTo>
                  <a:pt x="58" y="453"/>
                </a:lnTo>
                <a:lnTo>
                  <a:pt x="58" y="461"/>
                </a:lnTo>
                <a:lnTo>
                  <a:pt x="58" y="466"/>
                </a:lnTo>
                <a:lnTo>
                  <a:pt x="58" y="462"/>
                </a:lnTo>
                <a:lnTo>
                  <a:pt x="58" y="453"/>
                </a:lnTo>
                <a:lnTo>
                  <a:pt x="58" y="443"/>
                </a:lnTo>
                <a:lnTo>
                  <a:pt x="58" y="430"/>
                </a:lnTo>
                <a:lnTo>
                  <a:pt x="58" y="419"/>
                </a:lnTo>
                <a:lnTo>
                  <a:pt x="58" y="413"/>
                </a:lnTo>
                <a:lnTo>
                  <a:pt x="58" y="422"/>
                </a:lnTo>
                <a:lnTo>
                  <a:pt x="58" y="436"/>
                </a:lnTo>
                <a:lnTo>
                  <a:pt x="59" y="452"/>
                </a:lnTo>
                <a:lnTo>
                  <a:pt x="59" y="469"/>
                </a:lnTo>
                <a:lnTo>
                  <a:pt x="59" y="483"/>
                </a:lnTo>
                <a:lnTo>
                  <a:pt x="59" y="495"/>
                </a:lnTo>
                <a:lnTo>
                  <a:pt x="59" y="498"/>
                </a:lnTo>
                <a:lnTo>
                  <a:pt x="59" y="497"/>
                </a:lnTo>
                <a:lnTo>
                  <a:pt x="59" y="494"/>
                </a:lnTo>
                <a:lnTo>
                  <a:pt x="59" y="491"/>
                </a:lnTo>
                <a:lnTo>
                  <a:pt x="59" y="492"/>
                </a:lnTo>
                <a:lnTo>
                  <a:pt x="59" y="497"/>
                </a:lnTo>
                <a:lnTo>
                  <a:pt x="59" y="502"/>
                </a:lnTo>
                <a:lnTo>
                  <a:pt x="59" y="509"/>
                </a:lnTo>
                <a:lnTo>
                  <a:pt x="59" y="512"/>
                </a:lnTo>
                <a:lnTo>
                  <a:pt x="59" y="510"/>
                </a:lnTo>
                <a:lnTo>
                  <a:pt x="59" y="506"/>
                </a:lnTo>
                <a:lnTo>
                  <a:pt x="59" y="502"/>
                </a:lnTo>
                <a:lnTo>
                  <a:pt x="59" y="496"/>
                </a:lnTo>
                <a:lnTo>
                  <a:pt x="59" y="489"/>
                </a:lnTo>
                <a:lnTo>
                  <a:pt x="59" y="481"/>
                </a:lnTo>
                <a:lnTo>
                  <a:pt x="59" y="473"/>
                </a:lnTo>
                <a:lnTo>
                  <a:pt x="59" y="465"/>
                </a:lnTo>
                <a:lnTo>
                  <a:pt x="59" y="459"/>
                </a:lnTo>
                <a:lnTo>
                  <a:pt x="59" y="456"/>
                </a:lnTo>
                <a:lnTo>
                  <a:pt x="59" y="459"/>
                </a:lnTo>
                <a:lnTo>
                  <a:pt x="59" y="461"/>
                </a:lnTo>
                <a:lnTo>
                  <a:pt x="59" y="462"/>
                </a:lnTo>
                <a:lnTo>
                  <a:pt x="59" y="460"/>
                </a:lnTo>
                <a:lnTo>
                  <a:pt x="59" y="453"/>
                </a:lnTo>
                <a:lnTo>
                  <a:pt x="59" y="441"/>
                </a:lnTo>
                <a:lnTo>
                  <a:pt x="59" y="425"/>
                </a:lnTo>
                <a:lnTo>
                  <a:pt x="59" y="407"/>
                </a:lnTo>
                <a:lnTo>
                  <a:pt x="60" y="392"/>
                </a:lnTo>
                <a:lnTo>
                  <a:pt x="60" y="377"/>
                </a:lnTo>
                <a:lnTo>
                  <a:pt x="60" y="367"/>
                </a:lnTo>
                <a:lnTo>
                  <a:pt x="60" y="361"/>
                </a:lnTo>
                <a:lnTo>
                  <a:pt x="60" y="357"/>
                </a:lnTo>
                <a:lnTo>
                  <a:pt x="60" y="358"/>
                </a:lnTo>
                <a:lnTo>
                  <a:pt x="60" y="362"/>
                </a:lnTo>
                <a:lnTo>
                  <a:pt x="60" y="370"/>
                </a:lnTo>
                <a:lnTo>
                  <a:pt x="60" y="379"/>
                </a:lnTo>
                <a:lnTo>
                  <a:pt x="60" y="394"/>
                </a:lnTo>
                <a:lnTo>
                  <a:pt x="60" y="414"/>
                </a:lnTo>
                <a:lnTo>
                  <a:pt x="60" y="431"/>
                </a:lnTo>
                <a:lnTo>
                  <a:pt x="60" y="446"/>
                </a:lnTo>
                <a:lnTo>
                  <a:pt x="60" y="459"/>
                </a:lnTo>
                <a:lnTo>
                  <a:pt x="60" y="467"/>
                </a:lnTo>
                <a:lnTo>
                  <a:pt x="60" y="473"/>
                </a:lnTo>
                <a:lnTo>
                  <a:pt x="60" y="475"/>
                </a:lnTo>
                <a:lnTo>
                  <a:pt x="60" y="476"/>
                </a:lnTo>
                <a:lnTo>
                  <a:pt x="60" y="477"/>
                </a:lnTo>
                <a:lnTo>
                  <a:pt x="60" y="481"/>
                </a:lnTo>
                <a:lnTo>
                  <a:pt x="60" y="482"/>
                </a:lnTo>
                <a:lnTo>
                  <a:pt x="60" y="481"/>
                </a:lnTo>
                <a:lnTo>
                  <a:pt x="60" y="477"/>
                </a:lnTo>
                <a:lnTo>
                  <a:pt x="60" y="474"/>
                </a:lnTo>
                <a:lnTo>
                  <a:pt x="60" y="470"/>
                </a:lnTo>
                <a:lnTo>
                  <a:pt x="60" y="473"/>
                </a:lnTo>
                <a:lnTo>
                  <a:pt x="60" y="481"/>
                </a:lnTo>
                <a:lnTo>
                  <a:pt x="60" y="489"/>
                </a:lnTo>
                <a:lnTo>
                  <a:pt x="60" y="496"/>
                </a:lnTo>
                <a:lnTo>
                  <a:pt x="60" y="500"/>
                </a:lnTo>
                <a:lnTo>
                  <a:pt x="60" y="502"/>
                </a:lnTo>
                <a:lnTo>
                  <a:pt x="61" y="502"/>
                </a:lnTo>
                <a:lnTo>
                  <a:pt x="61" y="498"/>
                </a:lnTo>
                <a:lnTo>
                  <a:pt x="61" y="494"/>
                </a:lnTo>
                <a:lnTo>
                  <a:pt x="61" y="489"/>
                </a:lnTo>
                <a:lnTo>
                  <a:pt x="61" y="485"/>
                </a:lnTo>
                <a:lnTo>
                  <a:pt x="61" y="482"/>
                </a:lnTo>
                <a:lnTo>
                  <a:pt x="61" y="478"/>
                </a:lnTo>
                <a:lnTo>
                  <a:pt x="61" y="475"/>
                </a:lnTo>
                <a:lnTo>
                  <a:pt x="61" y="474"/>
                </a:lnTo>
                <a:lnTo>
                  <a:pt x="61" y="475"/>
                </a:lnTo>
                <a:lnTo>
                  <a:pt x="61" y="477"/>
                </a:lnTo>
                <a:lnTo>
                  <a:pt x="61" y="481"/>
                </a:lnTo>
                <a:lnTo>
                  <a:pt x="61" y="484"/>
                </a:lnTo>
                <a:lnTo>
                  <a:pt x="61" y="487"/>
                </a:lnTo>
                <a:lnTo>
                  <a:pt x="61" y="482"/>
                </a:lnTo>
                <a:lnTo>
                  <a:pt x="61" y="473"/>
                </a:lnTo>
                <a:lnTo>
                  <a:pt x="61" y="461"/>
                </a:lnTo>
                <a:lnTo>
                  <a:pt x="61" y="448"/>
                </a:lnTo>
                <a:lnTo>
                  <a:pt x="61" y="439"/>
                </a:lnTo>
                <a:lnTo>
                  <a:pt x="61" y="432"/>
                </a:lnTo>
                <a:lnTo>
                  <a:pt x="61" y="436"/>
                </a:lnTo>
                <a:lnTo>
                  <a:pt x="61" y="441"/>
                </a:lnTo>
                <a:lnTo>
                  <a:pt x="61" y="444"/>
                </a:lnTo>
                <a:lnTo>
                  <a:pt x="61" y="440"/>
                </a:lnTo>
                <a:lnTo>
                  <a:pt x="61" y="432"/>
                </a:lnTo>
                <a:lnTo>
                  <a:pt x="61" y="417"/>
                </a:lnTo>
                <a:lnTo>
                  <a:pt x="61" y="401"/>
                </a:lnTo>
                <a:lnTo>
                  <a:pt x="61" y="386"/>
                </a:lnTo>
                <a:lnTo>
                  <a:pt x="61" y="376"/>
                </a:lnTo>
                <a:lnTo>
                  <a:pt x="61" y="372"/>
                </a:lnTo>
                <a:lnTo>
                  <a:pt x="61" y="376"/>
                </a:lnTo>
                <a:lnTo>
                  <a:pt x="62" y="379"/>
                </a:lnTo>
                <a:lnTo>
                  <a:pt x="62" y="373"/>
                </a:lnTo>
                <a:lnTo>
                  <a:pt x="62" y="358"/>
                </a:lnTo>
                <a:lnTo>
                  <a:pt x="62" y="339"/>
                </a:lnTo>
                <a:lnTo>
                  <a:pt x="62" y="319"/>
                </a:lnTo>
                <a:lnTo>
                  <a:pt x="62" y="303"/>
                </a:lnTo>
                <a:lnTo>
                  <a:pt x="62" y="293"/>
                </a:lnTo>
                <a:lnTo>
                  <a:pt x="62" y="299"/>
                </a:lnTo>
                <a:lnTo>
                  <a:pt x="62" y="306"/>
                </a:lnTo>
                <a:lnTo>
                  <a:pt x="62" y="312"/>
                </a:lnTo>
                <a:lnTo>
                  <a:pt x="62" y="313"/>
                </a:lnTo>
                <a:lnTo>
                  <a:pt x="62" y="308"/>
                </a:lnTo>
                <a:lnTo>
                  <a:pt x="62" y="299"/>
                </a:lnTo>
                <a:lnTo>
                  <a:pt x="62" y="288"/>
                </a:lnTo>
                <a:lnTo>
                  <a:pt x="62" y="278"/>
                </a:lnTo>
                <a:lnTo>
                  <a:pt x="62" y="270"/>
                </a:lnTo>
                <a:lnTo>
                  <a:pt x="62" y="267"/>
                </a:lnTo>
                <a:lnTo>
                  <a:pt x="62" y="265"/>
                </a:lnTo>
                <a:lnTo>
                  <a:pt x="62" y="266"/>
                </a:lnTo>
                <a:lnTo>
                  <a:pt x="62" y="270"/>
                </a:lnTo>
                <a:lnTo>
                  <a:pt x="62" y="280"/>
                </a:lnTo>
                <a:lnTo>
                  <a:pt x="62" y="290"/>
                </a:lnTo>
                <a:lnTo>
                  <a:pt x="62" y="303"/>
                </a:lnTo>
                <a:lnTo>
                  <a:pt x="62" y="317"/>
                </a:lnTo>
                <a:lnTo>
                  <a:pt x="62" y="332"/>
                </a:lnTo>
                <a:lnTo>
                  <a:pt x="62" y="342"/>
                </a:lnTo>
                <a:lnTo>
                  <a:pt x="62" y="349"/>
                </a:lnTo>
                <a:lnTo>
                  <a:pt x="62" y="352"/>
                </a:lnTo>
                <a:lnTo>
                  <a:pt x="62" y="354"/>
                </a:lnTo>
                <a:lnTo>
                  <a:pt x="62" y="355"/>
                </a:lnTo>
                <a:lnTo>
                  <a:pt x="62" y="356"/>
                </a:lnTo>
                <a:lnTo>
                  <a:pt x="62" y="358"/>
                </a:lnTo>
                <a:lnTo>
                  <a:pt x="63" y="361"/>
                </a:lnTo>
                <a:lnTo>
                  <a:pt x="63" y="363"/>
                </a:lnTo>
                <a:lnTo>
                  <a:pt x="63" y="362"/>
                </a:lnTo>
                <a:lnTo>
                  <a:pt x="63" y="364"/>
                </a:lnTo>
                <a:lnTo>
                  <a:pt x="63" y="370"/>
                </a:lnTo>
                <a:lnTo>
                  <a:pt x="63" y="379"/>
                </a:lnTo>
                <a:lnTo>
                  <a:pt x="63" y="389"/>
                </a:lnTo>
                <a:lnTo>
                  <a:pt x="63" y="401"/>
                </a:lnTo>
                <a:lnTo>
                  <a:pt x="63" y="413"/>
                </a:lnTo>
                <a:lnTo>
                  <a:pt x="63" y="418"/>
                </a:lnTo>
                <a:lnTo>
                  <a:pt x="63" y="421"/>
                </a:lnTo>
                <a:lnTo>
                  <a:pt x="63" y="419"/>
                </a:lnTo>
                <a:lnTo>
                  <a:pt x="63" y="416"/>
                </a:lnTo>
                <a:lnTo>
                  <a:pt x="63" y="409"/>
                </a:lnTo>
                <a:lnTo>
                  <a:pt x="63" y="401"/>
                </a:lnTo>
                <a:lnTo>
                  <a:pt x="63" y="392"/>
                </a:lnTo>
                <a:lnTo>
                  <a:pt x="63" y="385"/>
                </a:lnTo>
                <a:lnTo>
                  <a:pt x="63" y="380"/>
                </a:lnTo>
                <a:lnTo>
                  <a:pt x="63" y="385"/>
                </a:lnTo>
                <a:lnTo>
                  <a:pt x="63" y="392"/>
                </a:lnTo>
                <a:lnTo>
                  <a:pt x="63" y="401"/>
                </a:lnTo>
                <a:lnTo>
                  <a:pt x="63" y="410"/>
                </a:lnTo>
                <a:lnTo>
                  <a:pt x="63" y="415"/>
                </a:lnTo>
                <a:lnTo>
                  <a:pt x="63" y="416"/>
                </a:lnTo>
                <a:lnTo>
                  <a:pt x="63" y="415"/>
                </a:lnTo>
                <a:lnTo>
                  <a:pt x="63" y="413"/>
                </a:lnTo>
                <a:lnTo>
                  <a:pt x="63" y="414"/>
                </a:lnTo>
                <a:lnTo>
                  <a:pt x="63" y="416"/>
                </a:lnTo>
                <a:lnTo>
                  <a:pt x="63" y="421"/>
                </a:lnTo>
                <a:lnTo>
                  <a:pt x="65" y="426"/>
                </a:lnTo>
                <a:lnTo>
                  <a:pt x="65" y="428"/>
                </a:lnTo>
                <a:lnTo>
                  <a:pt x="65" y="422"/>
                </a:lnTo>
                <a:lnTo>
                  <a:pt x="65" y="415"/>
                </a:lnTo>
                <a:lnTo>
                  <a:pt x="65" y="408"/>
                </a:lnTo>
                <a:lnTo>
                  <a:pt x="65" y="399"/>
                </a:lnTo>
                <a:lnTo>
                  <a:pt x="65" y="389"/>
                </a:lnTo>
                <a:lnTo>
                  <a:pt x="65" y="379"/>
                </a:lnTo>
                <a:lnTo>
                  <a:pt x="65" y="366"/>
                </a:lnTo>
                <a:lnTo>
                  <a:pt x="65" y="350"/>
                </a:lnTo>
                <a:lnTo>
                  <a:pt x="65" y="329"/>
                </a:lnTo>
                <a:lnTo>
                  <a:pt x="65" y="302"/>
                </a:lnTo>
                <a:lnTo>
                  <a:pt x="65" y="267"/>
                </a:lnTo>
                <a:lnTo>
                  <a:pt x="65" y="223"/>
                </a:lnTo>
                <a:lnTo>
                  <a:pt x="65" y="179"/>
                </a:lnTo>
                <a:lnTo>
                  <a:pt x="65" y="135"/>
                </a:lnTo>
                <a:lnTo>
                  <a:pt x="65" y="97"/>
                </a:lnTo>
                <a:lnTo>
                  <a:pt x="65" y="68"/>
                </a:lnTo>
                <a:lnTo>
                  <a:pt x="65" y="49"/>
                </a:lnTo>
                <a:lnTo>
                  <a:pt x="65" y="43"/>
                </a:lnTo>
                <a:lnTo>
                  <a:pt x="65" y="40"/>
                </a:lnTo>
                <a:lnTo>
                  <a:pt x="65" y="37"/>
                </a:lnTo>
                <a:lnTo>
                  <a:pt x="65" y="26"/>
                </a:lnTo>
                <a:lnTo>
                  <a:pt x="65" y="7"/>
                </a:lnTo>
                <a:lnTo>
                  <a:pt x="65" y="0"/>
                </a:lnTo>
                <a:lnTo>
                  <a:pt x="65" y="22"/>
                </a:lnTo>
                <a:lnTo>
                  <a:pt x="65" y="100"/>
                </a:lnTo>
                <a:lnTo>
                  <a:pt x="65" y="197"/>
                </a:lnTo>
                <a:lnTo>
                  <a:pt x="66" y="283"/>
                </a:lnTo>
                <a:lnTo>
                  <a:pt x="66" y="355"/>
                </a:lnTo>
                <a:lnTo>
                  <a:pt x="66" y="403"/>
                </a:lnTo>
                <a:lnTo>
                  <a:pt x="66" y="430"/>
                </a:lnTo>
                <a:lnTo>
                  <a:pt x="66" y="440"/>
                </a:lnTo>
                <a:lnTo>
                  <a:pt x="66" y="438"/>
                </a:lnTo>
                <a:lnTo>
                  <a:pt x="66" y="435"/>
                </a:lnTo>
                <a:lnTo>
                  <a:pt x="66" y="436"/>
                </a:lnTo>
                <a:lnTo>
                  <a:pt x="66" y="446"/>
                </a:lnTo>
                <a:lnTo>
                  <a:pt x="66" y="459"/>
                </a:lnTo>
                <a:lnTo>
                  <a:pt x="66" y="474"/>
                </a:lnTo>
                <a:lnTo>
                  <a:pt x="66" y="484"/>
                </a:lnTo>
                <a:lnTo>
                  <a:pt x="66" y="489"/>
                </a:lnTo>
                <a:lnTo>
                  <a:pt x="66" y="488"/>
                </a:lnTo>
                <a:lnTo>
                  <a:pt x="66" y="482"/>
                </a:lnTo>
                <a:lnTo>
                  <a:pt x="66" y="475"/>
                </a:lnTo>
                <a:lnTo>
                  <a:pt x="66" y="474"/>
                </a:lnTo>
                <a:lnTo>
                  <a:pt x="66" y="477"/>
                </a:lnTo>
                <a:lnTo>
                  <a:pt x="66" y="489"/>
                </a:lnTo>
                <a:lnTo>
                  <a:pt x="66" y="503"/>
                </a:lnTo>
                <a:lnTo>
                  <a:pt x="66" y="517"/>
                </a:lnTo>
                <a:lnTo>
                  <a:pt x="66" y="528"/>
                </a:lnTo>
                <a:lnTo>
                  <a:pt x="66" y="535"/>
                </a:lnTo>
                <a:lnTo>
                  <a:pt x="66" y="533"/>
                </a:lnTo>
                <a:lnTo>
                  <a:pt x="66" y="526"/>
                </a:lnTo>
                <a:lnTo>
                  <a:pt x="66" y="515"/>
                </a:lnTo>
                <a:lnTo>
                  <a:pt x="66" y="503"/>
                </a:lnTo>
                <a:lnTo>
                  <a:pt x="66" y="489"/>
                </a:lnTo>
                <a:lnTo>
                  <a:pt x="66" y="477"/>
                </a:lnTo>
                <a:lnTo>
                  <a:pt x="66" y="467"/>
                </a:lnTo>
                <a:lnTo>
                  <a:pt x="66" y="459"/>
                </a:lnTo>
                <a:lnTo>
                  <a:pt x="66" y="455"/>
                </a:lnTo>
                <a:lnTo>
                  <a:pt x="66" y="454"/>
                </a:lnTo>
                <a:lnTo>
                  <a:pt x="66" y="455"/>
                </a:lnTo>
                <a:lnTo>
                  <a:pt x="67" y="459"/>
                </a:lnTo>
                <a:lnTo>
                  <a:pt x="67" y="462"/>
                </a:lnTo>
                <a:lnTo>
                  <a:pt x="67" y="466"/>
                </a:lnTo>
                <a:lnTo>
                  <a:pt x="67" y="468"/>
                </a:lnTo>
                <a:lnTo>
                  <a:pt x="67" y="470"/>
                </a:lnTo>
                <a:lnTo>
                  <a:pt x="67" y="476"/>
                </a:lnTo>
                <a:lnTo>
                  <a:pt x="67" y="488"/>
                </a:lnTo>
                <a:lnTo>
                  <a:pt x="67" y="502"/>
                </a:lnTo>
                <a:lnTo>
                  <a:pt x="67" y="518"/>
                </a:lnTo>
                <a:lnTo>
                  <a:pt x="67" y="534"/>
                </a:lnTo>
                <a:lnTo>
                  <a:pt x="67" y="548"/>
                </a:lnTo>
                <a:lnTo>
                  <a:pt x="67" y="557"/>
                </a:lnTo>
                <a:lnTo>
                  <a:pt x="67" y="558"/>
                </a:lnTo>
                <a:lnTo>
                  <a:pt x="67" y="556"/>
                </a:lnTo>
                <a:lnTo>
                  <a:pt x="67" y="551"/>
                </a:lnTo>
                <a:lnTo>
                  <a:pt x="67" y="549"/>
                </a:lnTo>
                <a:lnTo>
                  <a:pt x="67" y="552"/>
                </a:lnTo>
                <a:lnTo>
                  <a:pt x="67" y="557"/>
                </a:lnTo>
                <a:lnTo>
                  <a:pt x="67" y="564"/>
                </a:lnTo>
                <a:lnTo>
                  <a:pt x="67" y="573"/>
                </a:lnTo>
                <a:lnTo>
                  <a:pt x="67" y="581"/>
                </a:lnTo>
                <a:lnTo>
                  <a:pt x="67" y="591"/>
                </a:lnTo>
                <a:lnTo>
                  <a:pt x="67" y="601"/>
                </a:lnTo>
                <a:lnTo>
                  <a:pt x="67" y="610"/>
                </a:lnTo>
                <a:lnTo>
                  <a:pt x="67" y="621"/>
                </a:lnTo>
                <a:lnTo>
                  <a:pt x="67" y="624"/>
                </a:lnTo>
                <a:lnTo>
                  <a:pt x="67" y="622"/>
                </a:lnTo>
                <a:lnTo>
                  <a:pt x="67" y="615"/>
                </a:lnTo>
                <a:lnTo>
                  <a:pt x="67" y="608"/>
                </a:lnTo>
                <a:lnTo>
                  <a:pt x="67" y="602"/>
                </a:lnTo>
                <a:lnTo>
                  <a:pt x="67" y="601"/>
                </a:lnTo>
                <a:lnTo>
                  <a:pt x="67" y="607"/>
                </a:lnTo>
                <a:lnTo>
                  <a:pt x="68" y="617"/>
                </a:lnTo>
                <a:lnTo>
                  <a:pt x="68" y="631"/>
                </a:lnTo>
                <a:lnTo>
                  <a:pt x="68" y="642"/>
                </a:lnTo>
                <a:lnTo>
                  <a:pt x="68" y="645"/>
                </a:lnTo>
                <a:lnTo>
                  <a:pt x="68" y="642"/>
                </a:lnTo>
                <a:lnTo>
                  <a:pt x="68" y="636"/>
                </a:lnTo>
                <a:lnTo>
                  <a:pt x="68" y="630"/>
                </a:lnTo>
                <a:lnTo>
                  <a:pt x="68" y="626"/>
                </a:lnTo>
                <a:lnTo>
                  <a:pt x="68" y="625"/>
                </a:lnTo>
                <a:lnTo>
                  <a:pt x="68" y="624"/>
                </a:lnTo>
                <a:lnTo>
                  <a:pt x="68" y="622"/>
                </a:lnTo>
                <a:lnTo>
                  <a:pt x="68" y="617"/>
                </a:lnTo>
                <a:lnTo>
                  <a:pt x="68" y="611"/>
                </a:lnTo>
                <a:lnTo>
                  <a:pt x="68" y="608"/>
                </a:lnTo>
                <a:lnTo>
                  <a:pt x="68" y="606"/>
                </a:lnTo>
                <a:lnTo>
                  <a:pt x="68" y="607"/>
                </a:lnTo>
                <a:lnTo>
                  <a:pt x="68" y="609"/>
                </a:lnTo>
                <a:lnTo>
                  <a:pt x="68" y="606"/>
                </a:lnTo>
                <a:lnTo>
                  <a:pt x="68" y="598"/>
                </a:lnTo>
                <a:lnTo>
                  <a:pt x="68" y="591"/>
                </a:lnTo>
                <a:lnTo>
                  <a:pt x="68" y="586"/>
                </a:lnTo>
                <a:lnTo>
                  <a:pt x="68" y="591"/>
                </a:lnTo>
                <a:lnTo>
                  <a:pt x="68" y="598"/>
                </a:lnTo>
                <a:lnTo>
                  <a:pt x="68" y="603"/>
                </a:lnTo>
                <a:lnTo>
                  <a:pt x="68" y="607"/>
                </a:lnTo>
                <a:lnTo>
                  <a:pt x="68" y="603"/>
                </a:lnTo>
                <a:lnTo>
                  <a:pt x="68" y="594"/>
                </a:lnTo>
                <a:lnTo>
                  <a:pt x="68" y="586"/>
                </a:lnTo>
                <a:lnTo>
                  <a:pt x="68" y="578"/>
                </a:lnTo>
                <a:lnTo>
                  <a:pt x="69" y="573"/>
                </a:lnTo>
                <a:lnTo>
                  <a:pt x="69" y="574"/>
                </a:lnTo>
                <a:lnTo>
                  <a:pt x="69" y="577"/>
                </a:lnTo>
                <a:lnTo>
                  <a:pt x="69" y="580"/>
                </a:lnTo>
                <a:lnTo>
                  <a:pt x="69" y="584"/>
                </a:lnTo>
                <a:lnTo>
                  <a:pt x="69" y="583"/>
                </a:lnTo>
                <a:lnTo>
                  <a:pt x="69" y="577"/>
                </a:lnTo>
                <a:lnTo>
                  <a:pt x="69" y="568"/>
                </a:lnTo>
                <a:lnTo>
                  <a:pt x="69" y="557"/>
                </a:lnTo>
                <a:lnTo>
                  <a:pt x="69" y="548"/>
                </a:lnTo>
                <a:lnTo>
                  <a:pt x="69" y="541"/>
                </a:lnTo>
                <a:lnTo>
                  <a:pt x="69" y="537"/>
                </a:lnTo>
                <a:lnTo>
                  <a:pt x="69" y="540"/>
                </a:lnTo>
                <a:lnTo>
                  <a:pt x="69" y="543"/>
                </a:lnTo>
                <a:lnTo>
                  <a:pt x="69" y="546"/>
                </a:lnTo>
                <a:lnTo>
                  <a:pt x="69" y="547"/>
                </a:lnTo>
                <a:lnTo>
                  <a:pt x="69" y="546"/>
                </a:lnTo>
                <a:lnTo>
                  <a:pt x="69" y="544"/>
                </a:lnTo>
                <a:lnTo>
                  <a:pt x="69" y="541"/>
                </a:lnTo>
                <a:lnTo>
                  <a:pt x="69" y="543"/>
                </a:lnTo>
                <a:lnTo>
                  <a:pt x="69" y="541"/>
                </a:lnTo>
                <a:lnTo>
                  <a:pt x="69" y="537"/>
                </a:lnTo>
                <a:lnTo>
                  <a:pt x="69" y="533"/>
                </a:lnTo>
                <a:lnTo>
                  <a:pt x="69" y="527"/>
                </a:lnTo>
                <a:lnTo>
                  <a:pt x="69" y="521"/>
                </a:lnTo>
                <a:lnTo>
                  <a:pt x="69" y="518"/>
                </a:lnTo>
                <a:lnTo>
                  <a:pt x="69" y="515"/>
                </a:lnTo>
                <a:lnTo>
                  <a:pt x="69" y="512"/>
                </a:lnTo>
                <a:lnTo>
                  <a:pt x="69" y="506"/>
                </a:lnTo>
                <a:lnTo>
                  <a:pt x="70" y="498"/>
                </a:lnTo>
                <a:lnTo>
                  <a:pt x="70" y="490"/>
                </a:lnTo>
                <a:lnTo>
                  <a:pt x="70" y="483"/>
                </a:lnTo>
                <a:lnTo>
                  <a:pt x="70" y="480"/>
                </a:lnTo>
                <a:lnTo>
                  <a:pt x="70" y="481"/>
                </a:lnTo>
                <a:lnTo>
                  <a:pt x="70" y="484"/>
                </a:lnTo>
                <a:lnTo>
                  <a:pt x="70" y="488"/>
                </a:lnTo>
                <a:lnTo>
                  <a:pt x="70" y="485"/>
                </a:lnTo>
                <a:lnTo>
                  <a:pt x="70" y="481"/>
                </a:lnTo>
                <a:lnTo>
                  <a:pt x="70" y="475"/>
                </a:lnTo>
                <a:lnTo>
                  <a:pt x="70" y="470"/>
                </a:lnTo>
                <a:lnTo>
                  <a:pt x="70" y="468"/>
                </a:lnTo>
                <a:lnTo>
                  <a:pt x="70" y="470"/>
                </a:lnTo>
                <a:lnTo>
                  <a:pt x="70" y="474"/>
                </a:lnTo>
                <a:lnTo>
                  <a:pt x="70" y="478"/>
                </a:lnTo>
                <a:lnTo>
                  <a:pt x="70" y="482"/>
                </a:lnTo>
                <a:lnTo>
                  <a:pt x="70" y="480"/>
                </a:lnTo>
                <a:lnTo>
                  <a:pt x="70" y="476"/>
                </a:lnTo>
                <a:lnTo>
                  <a:pt x="70" y="480"/>
                </a:lnTo>
                <a:lnTo>
                  <a:pt x="70" y="485"/>
                </a:lnTo>
                <a:lnTo>
                  <a:pt x="70" y="490"/>
                </a:lnTo>
                <a:lnTo>
                  <a:pt x="70" y="495"/>
                </a:lnTo>
                <a:lnTo>
                  <a:pt x="70" y="496"/>
                </a:lnTo>
                <a:lnTo>
                  <a:pt x="70" y="491"/>
                </a:lnTo>
                <a:lnTo>
                  <a:pt x="70" y="484"/>
                </a:lnTo>
                <a:lnTo>
                  <a:pt x="70" y="478"/>
                </a:lnTo>
                <a:lnTo>
                  <a:pt x="70" y="476"/>
                </a:lnTo>
                <a:lnTo>
                  <a:pt x="70" y="478"/>
                </a:lnTo>
                <a:lnTo>
                  <a:pt x="70" y="484"/>
                </a:lnTo>
                <a:lnTo>
                  <a:pt x="70" y="490"/>
                </a:lnTo>
                <a:lnTo>
                  <a:pt x="71" y="496"/>
                </a:lnTo>
                <a:lnTo>
                  <a:pt x="71" y="498"/>
                </a:lnTo>
                <a:lnTo>
                  <a:pt x="71" y="496"/>
                </a:lnTo>
                <a:lnTo>
                  <a:pt x="71" y="492"/>
                </a:lnTo>
                <a:lnTo>
                  <a:pt x="71" y="487"/>
                </a:lnTo>
                <a:lnTo>
                  <a:pt x="71" y="484"/>
                </a:lnTo>
                <a:lnTo>
                  <a:pt x="71" y="485"/>
                </a:lnTo>
                <a:lnTo>
                  <a:pt x="71" y="490"/>
                </a:lnTo>
                <a:lnTo>
                  <a:pt x="71" y="495"/>
                </a:lnTo>
                <a:lnTo>
                  <a:pt x="71" y="499"/>
                </a:lnTo>
                <a:lnTo>
                  <a:pt x="71" y="503"/>
                </a:lnTo>
                <a:lnTo>
                  <a:pt x="71" y="504"/>
                </a:lnTo>
                <a:lnTo>
                  <a:pt x="71" y="502"/>
                </a:lnTo>
                <a:lnTo>
                  <a:pt x="71" y="500"/>
                </a:lnTo>
                <a:lnTo>
                  <a:pt x="71" y="498"/>
                </a:lnTo>
                <a:lnTo>
                  <a:pt x="71" y="494"/>
                </a:lnTo>
                <a:lnTo>
                  <a:pt x="71" y="487"/>
                </a:lnTo>
                <a:lnTo>
                  <a:pt x="71" y="474"/>
                </a:lnTo>
                <a:lnTo>
                  <a:pt x="71" y="455"/>
                </a:lnTo>
                <a:lnTo>
                  <a:pt x="71" y="433"/>
                </a:lnTo>
                <a:lnTo>
                  <a:pt x="71" y="408"/>
                </a:lnTo>
                <a:lnTo>
                  <a:pt x="71" y="385"/>
                </a:lnTo>
                <a:lnTo>
                  <a:pt x="71" y="363"/>
                </a:lnTo>
                <a:lnTo>
                  <a:pt x="71" y="347"/>
                </a:lnTo>
                <a:lnTo>
                  <a:pt x="71" y="337"/>
                </a:lnTo>
                <a:lnTo>
                  <a:pt x="71" y="333"/>
                </a:lnTo>
                <a:lnTo>
                  <a:pt x="71" y="332"/>
                </a:lnTo>
                <a:lnTo>
                  <a:pt x="71" y="330"/>
                </a:lnTo>
                <a:lnTo>
                  <a:pt x="71" y="327"/>
                </a:lnTo>
                <a:lnTo>
                  <a:pt x="71" y="325"/>
                </a:lnTo>
                <a:lnTo>
                  <a:pt x="73" y="321"/>
                </a:lnTo>
                <a:lnTo>
                  <a:pt x="73" y="320"/>
                </a:lnTo>
                <a:lnTo>
                  <a:pt x="73" y="318"/>
                </a:lnTo>
                <a:lnTo>
                  <a:pt x="73" y="313"/>
                </a:lnTo>
                <a:lnTo>
                  <a:pt x="73" y="305"/>
                </a:lnTo>
                <a:lnTo>
                  <a:pt x="73" y="292"/>
                </a:lnTo>
                <a:lnTo>
                  <a:pt x="73" y="280"/>
                </a:lnTo>
                <a:lnTo>
                  <a:pt x="73" y="269"/>
                </a:lnTo>
                <a:lnTo>
                  <a:pt x="73" y="266"/>
                </a:lnTo>
                <a:lnTo>
                  <a:pt x="73" y="269"/>
                </a:lnTo>
                <a:lnTo>
                  <a:pt x="73" y="276"/>
                </a:lnTo>
                <a:lnTo>
                  <a:pt x="73" y="287"/>
                </a:lnTo>
                <a:lnTo>
                  <a:pt x="73" y="295"/>
                </a:lnTo>
                <a:lnTo>
                  <a:pt x="73" y="297"/>
                </a:lnTo>
                <a:lnTo>
                  <a:pt x="73" y="291"/>
                </a:lnTo>
                <a:lnTo>
                  <a:pt x="73" y="282"/>
                </a:lnTo>
                <a:lnTo>
                  <a:pt x="73" y="270"/>
                </a:lnTo>
                <a:lnTo>
                  <a:pt x="73" y="262"/>
                </a:lnTo>
                <a:lnTo>
                  <a:pt x="73" y="260"/>
                </a:lnTo>
                <a:lnTo>
                  <a:pt x="73" y="262"/>
                </a:lnTo>
                <a:lnTo>
                  <a:pt x="73" y="269"/>
                </a:lnTo>
                <a:lnTo>
                  <a:pt x="73" y="278"/>
                </a:lnTo>
                <a:lnTo>
                  <a:pt x="73" y="284"/>
                </a:lnTo>
                <a:lnTo>
                  <a:pt x="73" y="285"/>
                </a:lnTo>
                <a:lnTo>
                  <a:pt x="73" y="283"/>
                </a:lnTo>
                <a:lnTo>
                  <a:pt x="73" y="278"/>
                </a:lnTo>
                <a:lnTo>
                  <a:pt x="73" y="275"/>
                </a:lnTo>
                <a:lnTo>
                  <a:pt x="73" y="274"/>
                </a:lnTo>
                <a:lnTo>
                  <a:pt x="73" y="275"/>
                </a:lnTo>
                <a:lnTo>
                  <a:pt x="73" y="278"/>
                </a:lnTo>
                <a:lnTo>
                  <a:pt x="73" y="282"/>
                </a:lnTo>
                <a:lnTo>
                  <a:pt x="73" y="283"/>
                </a:lnTo>
                <a:lnTo>
                  <a:pt x="74" y="281"/>
                </a:lnTo>
                <a:lnTo>
                  <a:pt x="74" y="278"/>
                </a:lnTo>
                <a:lnTo>
                  <a:pt x="74" y="277"/>
                </a:lnTo>
                <a:lnTo>
                  <a:pt x="74" y="280"/>
                </a:lnTo>
                <a:lnTo>
                  <a:pt x="74" y="287"/>
                </a:lnTo>
                <a:lnTo>
                  <a:pt x="74" y="295"/>
                </a:lnTo>
                <a:lnTo>
                  <a:pt x="74" y="304"/>
                </a:lnTo>
                <a:lnTo>
                  <a:pt x="74" y="313"/>
                </a:lnTo>
                <a:lnTo>
                  <a:pt x="74" y="314"/>
                </a:lnTo>
                <a:lnTo>
                  <a:pt x="74" y="311"/>
                </a:lnTo>
                <a:lnTo>
                  <a:pt x="74" y="303"/>
                </a:lnTo>
                <a:lnTo>
                  <a:pt x="74" y="293"/>
                </a:lnTo>
                <a:lnTo>
                  <a:pt x="74" y="285"/>
                </a:lnTo>
                <a:lnTo>
                  <a:pt x="74" y="283"/>
                </a:lnTo>
                <a:lnTo>
                  <a:pt x="74" y="285"/>
                </a:lnTo>
                <a:lnTo>
                  <a:pt x="74" y="293"/>
                </a:lnTo>
                <a:lnTo>
                  <a:pt x="74" y="305"/>
                </a:lnTo>
                <a:lnTo>
                  <a:pt x="74" y="317"/>
                </a:lnTo>
                <a:lnTo>
                  <a:pt x="74" y="322"/>
                </a:lnTo>
                <a:lnTo>
                  <a:pt x="74" y="319"/>
                </a:lnTo>
                <a:lnTo>
                  <a:pt x="74" y="313"/>
                </a:lnTo>
                <a:lnTo>
                  <a:pt x="74" y="308"/>
                </a:lnTo>
                <a:lnTo>
                  <a:pt x="74" y="306"/>
                </a:lnTo>
                <a:lnTo>
                  <a:pt x="74" y="307"/>
                </a:lnTo>
                <a:lnTo>
                  <a:pt x="74" y="312"/>
                </a:lnTo>
                <a:lnTo>
                  <a:pt x="74" y="319"/>
                </a:lnTo>
                <a:lnTo>
                  <a:pt x="74" y="322"/>
                </a:lnTo>
                <a:lnTo>
                  <a:pt x="74" y="321"/>
                </a:lnTo>
                <a:lnTo>
                  <a:pt x="74" y="322"/>
                </a:lnTo>
                <a:lnTo>
                  <a:pt x="74" y="327"/>
                </a:lnTo>
                <a:lnTo>
                  <a:pt x="75" y="333"/>
                </a:lnTo>
                <a:lnTo>
                  <a:pt x="75" y="339"/>
                </a:lnTo>
                <a:lnTo>
                  <a:pt x="75" y="344"/>
                </a:lnTo>
                <a:lnTo>
                  <a:pt x="75" y="345"/>
                </a:lnTo>
                <a:lnTo>
                  <a:pt x="75" y="343"/>
                </a:lnTo>
                <a:lnTo>
                  <a:pt x="75" y="339"/>
                </a:lnTo>
                <a:lnTo>
                  <a:pt x="75" y="334"/>
                </a:lnTo>
                <a:lnTo>
                  <a:pt x="75" y="329"/>
                </a:lnTo>
                <a:lnTo>
                  <a:pt x="75" y="328"/>
                </a:lnTo>
                <a:lnTo>
                  <a:pt x="75" y="327"/>
                </a:lnTo>
                <a:lnTo>
                  <a:pt x="75" y="328"/>
                </a:lnTo>
                <a:lnTo>
                  <a:pt x="75" y="333"/>
                </a:lnTo>
                <a:lnTo>
                  <a:pt x="75" y="336"/>
                </a:lnTo>
                <a:lnTo>
                  <a:pt x="75" y="342"/>
                </a:lnTo>
                <a:lnTo>
                  <a:pt x="75" y="348"/>
                </a:lnTo>
                <a:lnTo>
                  <a:pt x="75" y="355"/>
                </a:lnTo>
                <a:lnTo>
                  <a:pt x="75" y="362"/>
                </a:lnTo>
                <a:lnTo>
                  <a:pt x="75" y="366"/>
                </a:lnTo>
                <a:lnTo>
                  <a:pt x="75" y="367"/>
                </a:lnTo>
                <a:lnTo>
                  <a:pt x="75" y="369"/>
                </a:lnTo>
                <a:lnTo>
                  <a:pt x="75" y="370"/>
                </a:lnTo>
                <a:lnTo>
                  <a:pt x="75" y="369"/>
                </a:lnTo>
                <a:lnTo>
                  <a:pt x="75" y="370"/>
                </a:lnTo>
                <a:lnTo>
                  <a:pt x="75" y="373"/>
                </a:lnTo>
                <a:lnTo>
                  <a:pt x="75" y="377"/>
                </a:lnTo>
                <a:lnTo>
                  <a:pt x="75" y="379"/>
                </a:lnTo>
                <a:lnTo>
                  <a:pt x="75" y="378"/>
                </a:lnTo>
                <a:lnTo>
                  <a:pt x="75" y="377"/>
                </a:lnTo>
                <a:lnTo>
                  <a:pt x="75" y="376"/>
                </a:lnTo>
                <a:lnTo>
                  <a:pt x="75" y="377"/>
                </a:lnTo>
                <a:lnTo>
                  <a:pt x="75" y="378"/>
                </a:lnTo>
                <a:lnTo>
                  <a:pt x="76" y="382"/>
                </a:lnTo>
                <a:lnTo>
                  <a:pt x="76" y="391"/>
                </a:lnTo>
                <a:lnTo>
                  <a:pt x="76" y="396"/>
                </a:lnTo>
                <a:lnTo>
                  <a:pt x="76" y="400"/>
                </a:lnTo>
                <a:lnTo>
                  <a:pt x="76" y="403"/>
                </a:lnTo>
                <a:lnTo>
                  <a:pt x="76" y="406"/>
                </a:lnTo>
                <a:lnTo>
                  <a:pt x="76" y="404"/>
                </a:lnTo>
                <a:lnTo>
                  <a:pt x="76" y="401"/>
                </a:lnTo>
                <a:lnTo>
                  <a:pt x="76" y="399"/>
                </a:lnTo>
                <a:lnTo>
                  <a:pt x="76" y="396"/>
                </a:lnTo>
                <a:lnTo>
                  <a:pt x="76" y="394"/>
                </a:lnTo>
                <a:lnTo>
                  <a:pt x="76" y="393"/>
                </a:lnTo>
                <a:lnTo>
                  <a:pt x="76" y="395"/>
                </a:lnTo>
                <a:lnTo>
                  <a:pt x="76" y="401"/>
                </a:lnTo>
                <a:lnTo>
                  <a:pt x="76" y="411"/>
                </a:lnTo>
                <a:lnTo>
                  <a:pt x="76" y="423"/>
                </a:lnTo>
                <a:lnTo>
                  <a:pt x="76" y="432"/>
                </a:lnTo>
                <a:lnTo>
                  <a:pt x="76" y="438"/>
                </a:lnTo>
                <a:lnTo>
                  <a:pt x="76" y="440"/>
                </a:lnTo>
                <a:lnTo>
                  <a:pt x="76" y="438"/>
                </a:lnTo>
                <a:lnTo>
                  <a:pt x="76" y="432"/>
                </a:lnTo>
                <a:lnTo>
                  <a:pt x="76" y="428"/>
                </a:lnTo>
                <a:lnTo>
                  <a:pt x="76" y="426"/>
                </a:lnTo>
                <a:lnTo>
                  <a:pt x="76" y="429"/>
                </a:lnTo>
                <a:lnTo>
                  <a:pt x="76" y="431"/>
                </a:lnTo>
                <a:lnTo>
                  <a:pt x="76" y="432"/>
                </a:lnTo>
                <a:lnTo>
                  <a:pt x="76" y="430"/>
                </a:lnTo>
                <a:lnTo>
                  <a:pt x="76" y="425"/>
                </a:lnTo>
                <a:lnTo>
                  <a:pt x="76" y="418"/>
                </a:lnTo>
                <a:lnTo>
                  <a:pt x="76" y="413"/>
                </a:lnTo>
                <a:lnTo>
                  <a:pt x="76" y="414"/>
                </a:lnTo>
                <a:lnTo>
                  <a:pt x="76" y="423"/>
                </a:lnTo>
                <a:lnTo>
                  <a:pt x="76" y="440"/>
                </a:lnTo>
                <a:lnTo>
                  <a:pt x="77" y="460"/>
                </a:lnTo>
                <a:lnTo>
                  <a:pt x="77" y="476"/>
                </a:lnTo>
                <a:lnTo>
                  <a:pt x="77" y="488"/>
                </a:lnTo>
                <a:lnTo>
                  <a:pt x="77" y="494"/>
                </a:lnTo>
                <a:lnTo>
                  <a:pt x="77" y="489"/>
                </a:lnTo>
                <a:lnTo>
                  <a:pt x="77" y="481"/>
                </a:lnTo>
                <a:lnTo>
                  <a:pt x="77" y="472"/>
                </a:lnTo>
                <a:lnTo>
                  <a:pt x="77" y="465"/>
                </a:lnTo>
                <a:lnTo>
                  <a:pt x="77" y="461"/>
                </a:lnTo>
                <a:lnTo>
                  <a:pt x="77" y="462"/>
                </a:lnTo>
                <a:lnTo>
                  <a:pt x="77" y="466"/>
                </a:lnTo>
                <a:lnTo>
                  <a:pt x="77" y="470"/>
                </a:lnTo>
                <a:lnTo>
                  <a:pt x="77" y="476"/>
                </a:lnTo>
                <a:lnTo>
                  <a:pt x="77" y="480"/>
                </a:lnTo>
                <a:lnTo>
                  <a:pt x="77" y="481"/>
                </a:lnTo>
                <a:lnTo>
                  <a:pt x="77" y="480"/>
                </a:lnTo>
                <a:lnTo>
                  <a:pt x="77" y="477"/>
                </a:lnTo>
                <a:lnTo>
                  <a:pt x="77" y="476"/>
                </a:lnTo>
                <a:lnTo>
                  <a:pt x="77" y="478"/>
                </a:lnTo>
                <a:lnTo>
                  <a:pt x="77" y="483"/>
                </a:lnTo>
                <a:lnTo>
                  <a:pt x="77" y="491"/>
                </a:lnTo>
                <a:lnTo>
                  <a:pt x="77" y="499"/>
                </a:lnTo>
                <a:lnTo>
                  <a:pt x="77" y="503"/>
                </a:lnTo>
                <a:lnTo>
                  <a:pt x="77" y="505"/>
                </a:lnTo>
                <a:lnTo>
                  <a:pt x="77" y="503"/>
                </a:lnTo>
                <a:lnTo>
                  <a:pt x="77" y="497"/>
                </a:lnTo>
                <a:lnTo>
                  <a:pt x="77" y="491"/>
                </a:lnTo>
                <a:lnTo>
                  <a:pt x="77" y="489"/>
                </a:lnTo>
                <a:lnTo>
                  <a:pt x="77" y="490"/>
                </a:lnTo>
                <a:lnTo>
                  <a:pt x="77" y="498"/>
                </a:lnTo>
                <a:lnTo>
                  <a:pt x="77" y="507"/>
                </a:lnTo>
                <a:lnTo>
                  <a:pt x="78" y="515"/>
                </a:lnTo>
                <a:lnTo>
                  <a:pt x="78" y="520"/>
                </a:lnTo>
                <a:lnTo>
                  <a:pt x="78" y="522"/>
                </a:lnTo>
                <a:lnTo>
                  <a:pt x="78" y="519"/>
                </a:lnTo>
                <a:lnTo>
                  <a:pt x="78" y="514"/>
                </a:lnTo>
                <a:lnTo>
                  <a:pt x="78" y="510"/>
                </a:lnTo>
                <a:lnTo>
                  <a:pt x="78" y="506"/>
                </a:lnTo>
                <a:lnTo>
                  <a:pt x="78" y="507"/>
                </a:lnTo>
                <a:lnTo>
                  <a:pt x="78" y="509"/>
                </a:lnTo>
                <a:lnTo>
                  <a:pt x="78" y="510"/>
                </a:lnTo>
                <a:lnTo>
                  <a:pt x="78" y="511"/>
                </a:lnTo>
                <a:lnTo>
                  <a:pt x="78" y="513"/>
                </a:lnTo>
                <a:lnTo>
                  <a:pt x="78" y="512"/>
                </a:lnTo>
                <a:lnTo>
                  <a:pt x="78" y="511"/>
                </a:lnTo>
                <a:lnTo>
                  <a:pt x="78" y="512"/>
                </a:lnTo>
                <a:lnTo>
                  <a:pt x="78" y="514"/>
                </a:lnTo>
                <a:lnTo>
                  <a:pt x="78" y="518"/>
                </a:lnTo>
                <a:lnTo>
                  <a:pt x="78" y="524"/>
                </a:lnTo>
                <a:lnTo>
                  <a:pt x="78" y="529"/>
                </a:lnTo>
                <a:lnTo>
                  <a:pt x="78" y="536"/>
                </a:lnTo>
                <a:lnTo>
                  <a:pt x="78" y="539"/>
                </a:lnTo>
                <a:lnTo>
                  <a:pt x="78" y="535"/>
                </a:lnTo>
                <a:lnTo>
                  <a:pt x="78" y="529"/>
                </a:lnTo>
                <a:lnTo>
                  <a:pt x="78" y="521"/>
                </a:lnTo>
                <a:lnTo>
                  <a:pt x="78" y="514"/>
                </a:lnTo>
                <a:lnTo>
                  <a:pt x="78" y="512"/>
                </a:lnTo>
                <a:lnTo>
                  <a:pt x="78" y="514"/>
                </a:lnTo>
                <a:lnTo>
                  <a:pt x="78" y="521"/>
                </a:lnTo>
                <a:lnTo>
                  <a:pt x="78" y="532"/>
                </a:lnTo>
                <a:lnTo>
                  <a:pt x="78" y="539"/>
                </a:lnTo>
                <a:lnTo>
                  <a:pt x="78" y="541"/>
                </a:lnTo>
                <a:lnTo>
                  <a:pt x="80" y="541"/>
                </a:lnTo>
                <a:lnTo>
                  <a:pt x="80" y="539"/>
                </a:lnTo>
                <a:lnTo>
                  <a:pt x="80" y="534"/>
                </a:lnTo>
                <a:lnTo>
                  <a:pt x="80" y="531"/>
                </a:lnTo>
                <a:lnTo>
                  <a:pt x="80" y="528"/>
                </a:lnTo>
                <a:lnTo>
                  <a:pt x="80" y="529"/>
                </a:lnTo>
                <a:lnTo>
                  <a:pt x="80" y="533"/>
                </a:lnTo>
                <a:lnTo>
                  <a:pt x="80" y="536"/>
                </a:lnTo>
                <a:lnTo>
                  <a:pt x="80" y="540"/>
                </a:lnTo>
                <a:lnTo>
                  <a:pt x="80" y="543"/>
                </a:lnTo>
                <a:lnTo>
                  <a:pt x="80" y="547"/>
                </a:lnTo>
                <a:lnTo>
                  <a:pt x="80" y="550"/>
                </a:lnTo>
                <a:lnTo>
                  <a:pt x="80" y="547"/>
                </a:lnTo>
                <a:lnTo>
                  <a:pt x="80" y="541"/>
                </a:lnTo>
                <a:lnTo>
                  <a:pt x="80" y="531"/>
                </a:lnTo>
                <a:lnTo>
                  <a:pt x="80" y="519"/>
                </a:lnTo>
                <a:lnTo>
                  <a:pt x="80" y="510"/>
                </a:lnTo>
                <a:lnTo>
                  <a:pt x="80" y="504"/>
                </a:lnTo>
                <a:lnTo>
                  <a:pt x="80" y="507"/>
                </a:lnTo>
                <a:lnTo>
                  <a:pt x="80" y="512"/>
                </a:lnTo>
                <a:lnTo>
                  <a:pt x="80" y="513"/>
                </a:lnTo>
                <a:lnTo>
                  <a:pt x="80" y="511"/>
                </a:lnTo>
                <a:lnTo>
                  <a:pt x="80" y="504"/>
                </a:lnTo>
                <a:lnTo>
                  <a:pt x="80" y="495"/>
                </a:lnTo>
                <a:lnTo>
                  <a:pt x="80" y="485"/>
                </a:lnTo>
                <a:lnTo>
                  <a:pt x="80" y="480"/>
                </a:lnTo>
                <a:lnTo>
                  <a:pt x="80" y="485"/>
                </a:lnTo>
                <a:lnTo>
                  <a:pt x="80" y="494"/>
                </a:lnTo>
                <a:lnTo>
                  <a:pt x="80" y="502"/>
                </a:lnTo>
                <a:lnTo>
                  <a:pt x="80" y="510"/>
                </a:lnTo>
                <a:lnTo>
                  <a:pt x="80" y="517"/>
                </a:lnTo>
                <a:lnTo>
                  <a:pt x="81" y="521"/>
                </a:lnTo>
                <a:lnTo>
                  <a:pt x="81" y="524"/>
                </a:lnTo>
                <a:lnTo>
                  <a:pt x="81" y="525"/>
                </a:lnTo>
                <a:lnTo>
                  <a:pt x="81" y="521"/>
                </a:lnTo>
                <a:lnTo>
                  <a:pt x="81" y="517"/>
                </a:lnTo>
                <a:lnTo>
                  <a:pt x="81" y="514"/>
                </a:lnTo>
                <a:lnTo>
                  <a:pt x="81" y="513"/>
                </a:lnTo>
                <a:lnTo>
                  <a:pt x="81" y="515"/>
                </a:lnTo>
                <a:lnTo>
                  <a:pt x="81" y="520"/>
                </a:lnTo>
                <a:lnTo>
                  <a:pt x="81" y="526"/>
                </a:lnTo>
                <a:lnTo>
                  <a:pt x="81" y="533"/>
                </a:lnTo>
                <a:lnTo>
                  <a:pt x="81" y="539"/>
                </a:lnTo>
                <a:lnTo>
                  <a:pt x="81" y="541"/>
                </a:lnTo>
                <a:lnTo>
                  <a:pt x="81" y="539"/>
                </a:lnTo>
                <a:lnTo>
                  <a:pt x="81" y="536"/>
                </a:lnTo>
                <a:lnTo>
                  <a:pt x="81" y="532"/>
                </a:lnTo>
                <a:lnTo>
                  <a:pt x="81" y="529"/>
                </a:lnTo>
                <a:lnTo>
                  <a:pt x="81" y="527"/>
                </a:lnTo>
                <a:lnTo>
                  <a:pt x="81" y="526"/>
                </a:lnTo>
                <a:lnTo>
                  <a:pt x="81" y="528"/>
                </a:lnTo>
                <a:lnTo>
                  <a:pt x="81" y="532"/>
                </a:lnTo>
                <a:lnTo>
                  <a:pt x="81" y="533"/>
                </a:lnTo>
                <a:lnTo>
                  <a:pt x="81" y="531"/>
                </a:lnTo>
                <a:lnTo>
                  <a:pt x="81" y="528"/>
                </a:lnTo>
                <a:lnTo>
                  <a:pt x="81" y="524"/>
                </a:lnTo>
                <a:lnTo>
                  <a:pt x="81" y="521"/>
                </a:lnTo>
                <a:lnTo>
                  <a:pt x="81" y="520"/>
                </a:lnTo>
                <a:lnTo>
                  <a:pt x="81" y="521"/>
                </a:lnTo>
                <a:lnTo>
                  <a:pt x="81" y="527"/>
                </a:lnTo>
                <a:lnTo>
                  <a:pt x="81" y="532"/>
                </a:lnTo>
                <a:lnTo>
                  <a:pt x="82" y="535"/>
                </a:lnTo>
                <a:lnTo>
                  <a:pt x="82" y="536"/>
                </a:lnTo>
                <a:lnTo>
                  <a:pt x="82" y="533"/>
                </a:lnTo>
                <a:lnTo>
                  <a:pt x="82" y="526"/>
                </a:lnTo>
                <a:lnTo>
                  <a:pt x="82" y="519"/>
                </a:lnTo>
                <a:lnTo>
                  <a:pt x="82" y="512"/>
                </a:lnTo>
                <a:lnTo>
                  <a:pt x="82" y="510"/>
                </a:lnTo>
                <a:lnTo>
                  <a:pt x="82" y="511"/>
                </a:lnTo>
                <a:lnTo>
                  <a:pt x="82" y="514"/>
                </a:lnTo>
                <a:lnTo>
                  <a:pt x="82" y="519"/>
                </a:lnTo>
                <a:lnTo>
                  <a:pt x="82" y="517"/>
                </a:lnTo>
                <a:lnTo>
                  <a:pt x="82" y="511"/>
                </a:lnTo>
                <a:lnTo>
                  <a:pt x="82" y="504"/>
                </a:lnTo>
                <a:lnTo>
                  <a:pt x="82" y="499"/>
                </a:lnTo>
                <a:lnTo>
                  <a:pt x="82" y="505"/>
                </a:lnTo>
                <a:lnTo>
                  <a:pt x="82" y="517"/>
                </a:lnTo>
                <a:lnTo>
                  <a:pt x="82" y="527"/>
                </a:lnTo>
                <a:lnTo>
                  <a:pt x="82" y="535"/>
                </a:lnTo>
                <a:lnTo>
                  <a:pt x="82" y="539"/>
                </a:lnTo>
                <a:lnTo>
                  <a:pt x="82" y="537"/>
                </a:lnTo>
                <a:lnTo>
                  <a:pt x="82" y="533"/>
                </a:lnTo>
                <a:lnTo>
                  <a:pt x="82" y="528"/>
                </a:lnTo>
                <a:lnTo>
                  <a:pt x="82" y="524"/>
                </a:lnTo>
                <a:lnTo>
                  <a:pt x="82" y="527"/>
                </a:lnTo>
                <a:lnTo>
                  <a:pt x="82" y="531"/>
                </a:lnTo>
                <a:lnTo>
                  <a:pt x="82" y="529"/>
                </a:lnTo>
                <a:lnTo>
                  <a:pt x="82" y="524"/>
                </a:lnTo>
                <a:lnTo>
                  <a:pt x="82" y="515"/>
                </a:lnTo>
                <a:lnTo>
                  <a:pt x="82" y="509"/>
                </a:lnTo>
                <a:lnTo>
                  <a:pt x="83" y="503"/>
                </a:lnTo>
                <a:lnTo>
                  <a:pt x="83" y="502"/>
                </a:lnTo>
                <a:lnTo>
                  <a:pt x="83" y="505"/>
                </a:lnTo>
                <a:lnTo>
                  <a:pt x="83" y="511"/>
                </a:lnTo>
                <a:lnTo>
                  <a:pt x="83" y="515"/>
                </a:lnTo>
                <a:lnTo>
                  <a:pt x="83" y="522"/>
                </a:lnTo>
                <a:lnTo>
                  <a:pt x="83" y="528"/>
                </a:lnTo>
                <a:lnTo>
                  <a:pt x="83" y="535"/>
                </a:lnTo>
                <a:lnTo>
                  <a:pt x="83" y="537"/>
                </a:lnTo>
                <a:lnTo>
                  <a:pt x="83" y="534"/>
                </a:lnTo>
                <a:lnTo>
                  <a:pt x="83" y="528"/>
                </a:lnTo>
                <a:lnTo>
                  <a:pt x="83" y="520"/>
                </a:lnTo>
                <a:lnTo>
                  <a:pt x="83" y="512"/>
                </a:lnTo>
                <a:lnTo>
                  <a:pt x="83" y="506"/>
                </a:lnTo>
                <a:lnTo>
                  <a:pt x="83" y="505"/>
                </a:lnTo>
                <a:lnTo>
                  <a:pt x="83" y="510"/>
                </a:lnTo>
                <a:lnTo>
                  <a:pt x="83" y="517"/>
                </a:lnTo>
                <a:lnTo>
                  <a:pt x="83" y="524"/>
                </a:lnTo>
                <a:lnTo>
                  <a:pt x="83" y="528"/>
                </a:lnTo>
                <a:lnTo>
                  <a:pt x="83" y="527"/>
                </a:lnTo>
                <a:lnTo>
                  <a:pt x="83" y="521"/>
                </a:lnTo>
                <a:lnTo>
                  <a:pt x="83" y="512"/>
                </a:lnTo>
                <a:lnTo>
                  <a:pt x="83" y="502"/>
                </a:lnTo>
                <a:lnTo>
                  <a:pt x="83" y="495"/>
                </a:lnTo>
                <a:lnTo>
                  <a:pt x="83" y="499"/>
                </a:lnTo>
                <a:lnTo>
                  <a:pt x="83" y="507"/>
                </a:lnTo>
                <a:lnTo>
                  <a:pt x="83" y="518"/>
                </a:lnTo>
                <a:lnTo>
                  <a:pt x="83" y="529"/>
                </a:lnTo>
                <a:lnTo>
                  <a:pt x="83" y="536"/>
                </a:lnTo>
                <a:lnTo>
                  <a:pt x="83" y="539"/>
                </a:lnTo>
                <a:lnTo>
                  <a:pt x="83" y="535"/>
                </a:lnTo>
                <a:lnTo>
                  <a:pt x="83" y="531"/>
                </a:lnTo>
                <a:lnTo>
                  <a:pt x="84" y="525"/>
                </a:lnTo>
                <a:lnTo>
                  <a:pt x="84" y="519"/>
                </a:lnTo>
                <a:lnTo>
                  <a:pt x="84" y="514"/>
                </a:lnTo>
                <a:lnTo>
                  <a:pt x="84" y="513"/>
                </a:lnTo>
                <a:lnTo>
                  <a:pt x="84" y="517"/>
                </a:lnTo>
                <a:lnTo>
                  <a:pt x="84" y="522"/>
                </a:lnTo>
                <a:lnTo>
                  <a:pt x="84" y="527"/>
                </a:lnTo>
                <a:lnTo>
                  <a:pt x="84" y="531"/>
                </a:lnTo>
                <a:lnTo>
                  <a:pt x="84" y="533"/>
                </a:lnTo>
                <a:lnTo>
                  <a:pt x="84" y="531"/>
                </a:lnTo>
                <a:lnTo>
                  <a:pt x="84" y="527"/>
                </a:lnTo>
                <a:lnTo>
                  <a:pt x="84" y="524"/>
                </a:lnTo>
                <a:lnTo>
                  <a:pt x="84" y="521"/>
                </a:lnTo>
                <a:lnTo>
                  <a:pt x="84" y="526"/>
                </a:lnTo>
                <a:lnTo>
                  <a:pt x="84" y="529"/>
                </a:lnTo>
                <a:lnTo>
                  <a:pt x="84" y="531"/>
                </a:lnTo>
                <a:lnTo>
                  <a:pt x="84" y="528"/>
                </a:lnTo>
                <a:lnTo>
                  <a:pt x="84" y="524"/>
                </a:lnTo>
                <a:lnTo>
                  <a:pt x="84" y="519"/>
                </a:lnTo>
                <a:lnTo>
                  <a:pt x="84" y="517"/>
                </a:lnTo>
                <a:lnTo>
                  <a:pt x="84" y="518"/>
                </a:lnTo>
                <a:lnTo>
                  <a:pt x="84" y="522"/>
                </a:lnTo>
                <a:lnTo>
                  <a:pt x="84" y="528"/>
                </a:lnTo>
                <a:lnTo>
                  <a:pt x="84" y="533"/>
                </a:lnTo>
                <a:lnTo>
                  <a:pt x="84" y="535"/>
                </a:lnTo>
                <a:lnTo>
                  <a:pt x="84" y="531"/>
                </a:lnTo>
                <a:lnTo>
                  <a:pt x="84" y="522"/>
                </a:lnTo>
                <a:lnTo>
                  <a:pt x="84" y="514"/>
                </a:lnTo>
                <a:lnTo>
                  <a:pt x="84" y="509"/>
                </a:lnTo>
                <a:lnTo>
                  <a:pt x="84" y="505"/>
                </a:lnTo>
                <a:lnTo>
                  <a:pt x="85" y="504"/>
                </a:lnTo>
                <a:lnTo>
                  <a:pt x="85" y="507"/>
                </a:lnTo>
                <a:lnTo>
                  <a:pt x="85" y="513"/>
                </a:lnTo>
                <a:lnTo>
                  <a:pt x="85" y="519"/>
                </a:lnTo>
                <a:lnTo>
                  <a:pt x="85" y="527"/>
                </a:lnTo>
                <a:lnTo>
                  <a:pt x="85" y="529"/>
                </a:lnTo>
                <a:lnTo>
                  <a:pt x="85" y="527"/>
                </a:lnTo>
                <a:lnTo>
                  <a:pt x="85" y="520"/>
                </a:lnTo>
                <a:lnTo>
                  <a:pt x="85" y="511"/>
                </a:lnTo>
                <a:lnTo>
                  <a:pt x="85" y="503"/>
                </a:lnTo>
                <a:lnTo>
                  <a:pt x="85" y="499"/>
                </a:lnTo>
                <a:lnTo>
                  <a:pt x="85" y="504"/>
                </a:lnTo>
                <a:lnTo>
                  <a:pt x="85" y="513"/>
                </a:lnTo>
                <a:lnTo>
                  <a:pt x="85" y="529"/>
                </a:lnTo>
                <a:lnTo>
                  <a:pt x="85" y="541"/>
                </a:lnTo>
                <a:lnTo>
                  <a:pt x="85" y="547"/>
                </a:lnTo>
                <a:lnTo>
                  <a:pt x="85" y="539"/>
                </a:lnTo>
                <a:lnTo>
                  <a:pt x="85" y="528"/>
                </a:lnTo>
                <a:lnTo>
                  <a:pt x="85" y="519"/>
                </a:lnTo>
                <a:lnTo>
                  <a:pt x="85" y="513"/>
                </a:lnTo>
                <a:lnTo>
                  <a:pt x="85" y="515"/>
                </a:lnTo>
                <a:lnTo>
                  <a:pt x="85" y="517"/>
                </a:lnTo>
                <a:lnTo>
                  <a:pt x="85" y="515"/>
                </a:lnTo>
                <a:lnTo>
                  <a:pt x="85" y="512"/>
                </a:lnTo>
                <a:lnTo>
                  <a:pt x="85" y="506"/>
                </a:lnTo>
                <a:lnTo>
                  <a:pt x="85" y="503"/>
                </a:lnTo>
                <a:lnTo>
                  <a:pt x="85" y="502"/>
                </a:lnTo>
                <a:lnTo>
                  <a:pt x="85" y="504"/>
                </a:lnTo>
                <a:lnTo>
                  <a:pt x="85" y="506"/>
                </a:lnTo>
                <a:lnTo>
                  <a:pt x="85" y="510"/>
                </a:lnTo>
                <a:lnTo>
                  <a:pt x="85" y="507"/>
                </a:lnTo>
                <a:lnTo>
                  <a:pt x="86" y="503"/>
                </a:lnTo>
                <a:lnTo>
                  <a:pt x="86" y="496"/>
                </a:lnTo>
                <a:lnTo>
                  <a:pt x="86" y="490"/>
                </a:lnTo>
                <a:lnTo>
                  <a:pt x="86" y="489"/>
                </a:lnTo>
                <a:lnTo>
                  <a:pt x="86" y="491"/>
                </a:lnTo>
                <a:lnTo>
                  <a:pt x="86" y="495"/>
                </a:lnTo>
                <a:lnTo>
                  <a:pt x="86" y="499"/>
                </a:lnTo>
                <a:lnTo>
                  <a:pt x="86" y="503"/>
                </a:lnTo>
                <a:lnTo>
                  <a:pt x="86" y="502"/>
                </a:lnTo>
                <a:lnTo>
                  <a:pt x="86" y="496"/>
                </a:lnTo>
                <a:lnTo>
                  <a:pt x="86" y="490"/>
                </a:lnTo>
                <a:lnTo>
                  <a:pt x="86" y="485"/>
                </a:lnTo>
                <a:lnTo>
                  <a:pt x="86" y="483"/>
                </a:lnTo>
                <a:lnTo>
                  <a:pt x="86" y="481"/>
                </a:lnTo>
                <a:lnTo>
                  <a:pt x="86" y="477"/>
                </a:lnTo>
                <a:lnTo>
                  <a:pt x="86" y="475"/>
                </a:lnTo>
                <a:lnTo>
                  <a:pt x="86" y="473"/>
                </a:lnTo>
                <a:lnTo>
                  <a:pt x="86" y="474"/>
                </a:lnTo>
                <a:lnTo>
                  <a:pt x="86" y="480"/>
                </a:lnTo>
                <a:lnTo>
                  <a:pt x="86" y="485"/>
                </a:lnTo>
                <a:lnTo>
                  <a:pt x="86" y="489"/>
                </a:lnTo>
                <a:lnTo>
                  <a:pt x="86" y="491"/>
                </a:lnTo>
                <a:lnTo>
                  <a:pt x="86" y="492"/>
                </a:lnTo>
                <a:lnTo>
                  <a:pt x="86" y="490"/>
                </a:lnTo>
                <a:lnTo>
                  <a:pt x="86" y="488"/>
                </a:lnTo>
                <a:lnTo>
                  <a:pt x="86" y="484"/>
                </a:lnTo>
                <a:lnTo>
                  <a:pt x="86" y="488"/>
                </a:lnTo>
                <a:lnTo>
                  <a:pt x="86" y="491"/>
                </a:lnTo>
                <a:lnTo>
                  <a:pt x="86" y="495"/>
                </a:lnTo>
                <a:lnTo>
                  <a:pt x="86" y="497"/>
                </a:lnTo>
                <a:lnTo>
                  <a:pt x="88" y="498"/>
                </a:lnTo>
                <a:lnTo>
                  <a:pt x="88" y="497"/>
                </a:lnTo>
                <a:lnTo>
                  <a:pt x="88" y="494"/>
                </a:lnTo>
                <a:lnTo>
                  <a:pt x="88" y="492"/>
                </a:lnTo>
                <a:lnTo>
                  <a:pt x="88" y="495"/>
                </a:lnTo>
                <a:lnTo>
                  <a:pt x="88" y="497"/>
                </a:lnTo>
                <a:lnTo>
                  <a:pt x="88" y="502"/>
                </a:lnTo>
                <a:lnTo>
                  <a:pt x="88" y="506"/>
                </a:lnTo>
                <a:lnTo>
                  <a:pt x="88" y="510"/>
                </a:lnTo>
                <a:lnTo>
                  <a:pt x="88" y="506"/>
                </a:lnTo>
                <a:lnTo>
                  <a:pt x="88" y="503"/>
                </a:lnTo>
                <a:lnTo>
                  <a:pt x="88" y="498"/>
                </a:lnTo>
                <a:lnTo>
                  <a:pt x="88" y="496"/>
                </a:lnTo>
                <a:lnTo>
                  <a:pt x="88" y="495"/>
                </a:lnTo>
                <a:lnTo>
                  <a:pt x="88" y="496"/>
                </a:lnTo>
                <a:lnTo>
                  <a:pt x="88" y="498"/>
                </a:lnTo>
                <a:lnTo>
                  <a:pt x="88" y="497"/>
                </a:lnTo>
                <a:lnTo>
                  <a:pt x="88" y="494"/>
                </a:lnTo>
                <a:lnTo>
                  <a:pt x="88" y="489"/>
                </a:lnTo>
                <a:lnTo>
                  <a:pt x="88" y="484"/>
                </a:lnTo>
                <a:lnTo>
                  <a:pt x="88" y="480"/>
                </a:lnTo>
                <a:lnTo>
                  <a:pt x="88" y="477"/>
                </a:lnTo>
                <a:lnTo>
                  <a:pt x="88" y="476"/>
                </a:lnTo>
                <a:lnTo>
                  <a:pt x="88" y="475"/>
                </a:lnTo>
                <a:lnTo>
                  <a:pt x="88" y="473"/>
                </a:lnTo>
                <a:lnTo>
                  <a:pt x="88" y="470"/>
                </a:lnTo>
                <a:lnTo>
                  <a:pt x="88" y="468"/>
                </a:lnTo>
                <a:lnTo>
                  <a:pt x="89" y="470"/>
                </a:lnTo>
                <a:lnTo>
                  <a:pt x="89" y="474"/>
                </a:lnTo>
                <a:lnTo>
                  <a:pt x="89" y="476"/>
                </a:lnTo>
                <a:lnTo>
                  <a:pt x="89" y="478"/>
                </a:lnTo>
                <a:lnTo>
                  <a:pt x="89" y="477"/>
                </a:lnTo>
                <a:lnTo>
                  <a:pt x="89" y="475"/>
                </a:lnTo>
                <a:lnTo>
                  <a:pt x="89" y="474"/>
                </a:lnTo>
                <a:lnTo>
                  <a:pt x="89" y="475"/>
                </a:lnTo>
                <a:lnTo>
                  <a:pt x="89" y="480"/>
                </a:lnTo>
                <a:lnTo>
                  <a:pt x="89" y="484"/>
                </a:lnTo>
                <a:lnTo>
                  <a:pt x="89" y="488"/>
                </a:lnTo>
                <a:lnTo>
                  <a:pt x="89" y="491"/>
                </a:lnTo>
                <a:lnTo>
                  <a:pt x="89" y="494"/>
                </a:lnTo>
                <a:lnTo>
                  <a:pt x="89" y="492"/>
                </a:lnTo>
                <a:lnTo>
                  <a:pt x="89" y="490"/>
                </a:lnTo>
                <a:lnTo>
                  <a:pt x="89" y="488"/>
                </a:lnTo>
                <a:lnTo>
                  <a:pt x="89" y="485"/>
                </a:lnTo>
                <a:lnTo>
                  <a:pt x="89" y="484"/>
                </a:lnTo>
                <a:lnTo>
                  <a:pt x="89" y="485"/>
                </a:lnTo>
                <a:lnTo>
                  <a:pt x="89" y="488"/>
                </a:lnTo>
                <a:lnTo>
                  <a:pt x="89" y="492"/>
                </a:lnTo>
                <a:lnTo>
                  <a:pt x="89" y="496"/>
                </a:lnTo>
                <a:lnTo>
                  <a:pt x="89" y="498"/>
                </a:lnTo>
                <a:lnTo>
                  <a:pt x="89" y="500"/>
                </a:lnTo>
                <a:lnTo>
                  <a:pt x="89" y="499"/>
                </a:lnTo>
                <a:lnTo>
                  <a:pt x="89" y="496"/>
                </a:lnTo>
                <a:lnTo>
                  <a:pt x="89" y="489"/>
                </a:lnTo>
                <a:lnTo>
                  <a:pt x="89" y="483"/>
                </a:lnTo>
                <a:lnTo>
                  <a:pt x="89" y="478"/>
                </a:lnTo>
                <a:lnTo>
                  <a:pt x="90" y="482"/>
                </a:lnTo>
                <a:lnTo>
                  <a:pt x="90" y="485"/>
                </a:lnTo>
                <a:lnTo>
                  <a:pt x="90" y="491"/>
                </a:lnTo>
                <a:lnTo>
                  <a:pt x="90" y="495"/>
                </a:lnTo>
                <a:lnTo>
                  <a:pt x="90" y="489"/>
                </a:lnTo>
                <a:lnTo>
                  <a:pt x="90" y="483"/>
                </a:lnTo>
                <a:lnTo>
                  <a:pt x="90" y="476"/>
                </a:lnTo>
                <a:lnTo>
                  <a:pt x="90" y="472"/>
                </a:lnTo>
                <a:lnTo>
                  <a:pt x="90" y="469"/>
                </a:lnTo>
                <a:lnTo>
                  <a:pt x="90" y="474"/>
                </a:lnTo>
                <a:lnTo>
                  <a:pt x="90" y="481"/>
                </a:lnTo>
                <a:lnTo>
                  <a:pt x="90" y="488"/>
                </a:lnTo>
                <a:lnTo>
                  <a:pt x="90" y="492"/>
                </a:lnTo>
                <a:lnTo>
                  <a:pt x="90" y="494"/>
                </a:lnTo>
                <a:lnTo>
                  <a:pt x="90" y="492"/>
                </a:lnTo>
                <a:lnTo>
                  <a:pt x="90" y="489"/>
                </a:lnTo>
                <a:lnTo>
                  <a:pt x="90" y="484"/>
                </a:lnTo>
                <a:lnTo>
                  <a:pt x="90" y="478"/>
                </a:lnTo>
                <a:lnTo>
                  <a:pt x="90" y="476"/>
                </a:lnTo>
                <a:lnTo>
                  <a:pt x="90" y="480"/>
                </a:lnTo>
                <a:lnTo>
                  <a:pt x="90" y="485"/>
                </a:lnTo>
                <a:lnTo>
                  <a:pt x="90" y="489"/>
                </a:lnTo>
                <a:lnTo>
                  <a:pt x="90" y="491"/>
                </a:lnTo>
                <a:lnTo>
                  <a:pt x="90" y="489"/>
                </a:lnTo>
                <a:lnTo>
                  <a:pt x="90" y="483"/>
                </a:lnTo>
                <a:lnTo>
                  <a:pt x="90" y="474"/>
                </a:lnTo>
                <a:lnTo>
                  <a:pt x="90" y="466"/>
                </a:lnTo>
                <a:lnTo>
                  <a:pt x="90" y="462"/>
                </a:lnTo>
                <a:lnTo>
                  <a:pt x="90" y="463"/>
                </a:lnTo>
                <a:lnTo>
                  <a:pt x="90" y="468"/>
                </a:lnTo>
                <a:lnTo>
                  <a:pt x="90" y="474"/>
                </a:lnTo>
                <a:lnTo>
                  <a:pt x="91" y="481"/>
                </a:lnTo>
                <a:lnTo>
                  <a:pt x="91" y="485"/>
                </a:lnTo>
                <a:lnTo>
                  <a:pt x="91" y="482"/>
                </a:lnTo>
                <a:lnTo>
                  <a:pt x="91" y="478"/>
                </a:lnTo>
                <a:lnTo>
                  <a:pt x="91" y="476"/>
                </a:lnTo>
                <a:lnTo>
                  <a:pt x="91" y="477"/>
                </a:lnTo>
                <a:lnTo>
                  <a:pt x="91" y="478"/>
                </a:lnTo>
                <a:lnTo>
                  <a:pt x="91" y="477"/>
                </a:lnTo>
                <a:lnTo>
                  <a:pt x="91" y="474"/>
                </a:lnTo>
                <a:lnTo>
                  <a:pt x="91" y="470"/>
                </a:lnTo>
                <a:lnTo>
                  <a:pt x="91" y="467"/>
                </a:lnTo>
                <a:lnTo>
                  <a:pt x="91" y="466"/>
                </a:lnTo>
                <a:lnTo>
                  <a:pt x="91" y="467"/>
                </a:lnTo>
                <a:lnTo>
                  <a:pt x="91" y="468"/>
                </a:lnTo>
                <a:lnTo>
                  <a:pt x="91" y="469"/>
                </a:lnTo>
                <a:lnTo>
                  <a:pt x="91" y="470"/>
                </a:lnTo>
                <a:lnTo>
                  <a:pt x="91" y="469"/>
                </a:lnTo>
                <a:lnTo>
                  <a:pt x="91" y="470"/>
                </a:lnTo>
                <a:lnTo>
                  <a:pt x="91" y="472"/>
                </a:lnTo>
                <a:lnTo>
                  <a:pt x="91" y="473"/>
                </a:lnTo>
                <a:lnTo>
                  <a:pt x="91" y="474"/>
                </a:lnTo>
                <a:lnTo>
                  <a:pt x="91" y="476"/>
                </a:lnTo>
                <a:lnTo>
                  <a:pt x="91" y="474"/>
                </a:lnTo>
                <a:lnTo>
                  <a:pt x="91" y="473"/>
                </a:lnTo>
                <a:lnTo>
                  <a:pt x="91" y="470"/>
                </a:lnTo>
                <a:lnTo>
                  <a:pt x="91" y="472"/>
                </a:lnTo>
                <a:lnTo>
                  <a:pt x="91" y="473"/>
                </a:lnTo>
                <a:lnTo>
                  <a:pt x="91" y="474"/>
                </a:lnTo>
                <a:lnTo>
                  <a:pt x="91" y="475"/>
                </a:lnTo>
                <a:lnTo>
                  <a:pt x="92" y="475"/>
                </a:lnTo>
                <a:lnTo>
                  <a:pt x="92" y="473"/>
                </a:lnTo>
                <a:lnTo>
                  <a:pt x="92" y="469"/>
                </a:lnTo>
                <a:lnTo>
                  <a:pt x="92" y="465"/>
                </a:lnTo>
                <a:lnTo>
                  <a:pt x="92" y="462"/>
                </a:lnTo>
                <a:lnTo>
                  <a:pt x="92" y="461"/>
                </a:lnTo>
                <a:lnTo>
                  <a:pt x="92" y="463"/>
                </a:lnTo>
                <a:lnTo>
                  <a:pt x="92" y="465"/>
                </a:lnTo>
                <a:lnTo>
                  <a:pt x="92" y="467"/>
                </a:lnTo>
                <a:lnTo>
                  <a:pt x="92" y="469"/>
                </a:lnTo>
                <a:lnTo>
                  <a:pt x="92" y="468"/>
                </a:lnTo>
                <a:lnTo>
                  <a:pt x="92" y="467"/>
                </a:lnTo>
                <a:lnTo>
                  <a:pt x="92" y="463"/>
                </a:lnTo>
                <a:lnTo>
                  <a:pt x="92" y="461"/>
                </a:lnTo>
                <a:lnTo>
                  <a:pt x="92" y="460"/>
                </a:lnTo>
                <a:lnTo>
                  <a:pt x="92" y="459"/>
                </a:lnTo>
                <a:lnTo>
                  <a:pt x="92" y="458"/>
                </a:lnTo>
                <a:lnTo>
                  <a:pt x="92" y="459"/>
                </a:lnTo>
                <a:lnTo>
                  <a:pt x="92" y="460"/>
                </a:lnTo>
                <a:lnTo>
                  <a:pt x="92" y="463"/>
                </a:lnTo>
                <a:lnTo>
                  <a:pt x="92" y="467"/>
                </a:lnTo>
                <a:lnTo>
                  <a:pt x="92" y="470"/>
                </a:lnTo>
                <a:lnTo>
                  <a:pt x="92" y="475"/>
                </a:lnTo>
                <a:lnTo>
                  <a:pt x="92" y="481"/>
                </a:lnTo>
                <a:lnTo>
                  <a:pt x="92" y="483"/>
                </a:lnTo>
                <a:lnTo>
                  <a:pt x="92" y="482"/>
                </a:lnTo>
                <a:lnTo>
                  <a:pt x="92" y="481"/>
                </a:lnTo>
                <a:lnTo>
                  <a:pt x="92" y="478"/>
                </a:lnTo>
                <a:lnTo>
                  <a:pt x="92" y="475"/>
                </a:lnTo>
                <a:lnTo>
                  <a:pt x="92" y="474"/>
                </a:lnTo>
                <a:lnTo>
                  <a:pt x="92" y="472"/>
                </a:lnTo>
                <a:lnTo>
                  <a:pt x="92" y="473"/>
                </a:lnTo>
                <a:lnTo>
                  <a:pt x="92" y="476"/>
                </a:lnTo>
                <a:lnTo>
                  <a:pt x="93" y="478"/>
                </a:lnTo>
                <a:lnTo>
                  <a:pt x="93" y="481"/>
                </a:lnTo>
                <a:lnTo>
                  <a:pt x="93" y="482"/>
                </a:lnTo>
                <a:lnTo>
                  <a:pt x="93" y="480"/>
                </a:lnTo>
                <a:lnTo>
                  <a:pt x="93" y="476"/>
                </a:lnTo>
                <a:lnTo>
                  <a:pt x="93" y="470"/>
                </a:lnTo>
                <a:lnTo>
                  <a:pt x="93" y="466"/>
                </a:lnTo>
                <a:lnTo>
                  <a:pt x="93" y="462"/>
                </a:lnTo>
                <a:lnTo>
                  <a:pt x="93" y="461"/>
                </a:lnTo>
                <a:lnTo>
                  <a:pt x="93" y="463"/>
                </a:lnTo>
                <a:lnTo>
                  <a:pt x="93" y="466"/>
                </a:lnTo>
                <a:lnTo>
                  <a:pt x="93" y="467"/>
                </a:lnTo>
                <a:lnTo>
                  <a:pt x="93" y="463"/>
                </a:lnTo>
                <a:lnTo>
                  <a:pt x="93" y="459"/>
                </a:lnTo>
                <a:lnTo>
                  <a:pt x="93" y="456"/>
                </a:lnTo>
                <a:lnTo>
                  <a:pt x="93" y="455"/>
                </a:lnTo>
                <a:lnTo>
                  <a:pt x="93" y="458"/>
                </a:lnTo>
                <a:lnTo>
                  <a:pt x="93" y="460"/>
                </a:lnTo>
                <a:lnTo>
                  <a:pt x="93" y="465"/>
                </a:lnTo>
                <a:lnTo>
                  <a:pt x="93" y="467"/>
                </a:lnTo>
                <a:lnTo>
                  <a:pt x="93" y="466"/>
                </a:lnTo>
                <a:lnTo>
                  <a:pt x="93" y="461"/>
                </a:lnTo>
                <a:lnTo>
                  <a:pt x="93" y="456"/>
                </a:lnTo>
                <a:lnTo>
                  <a:pt x="93" y="450"/>
                </a:lnTo>
                <a:lnTo>
                  <a:pt x="93" y="445"/>
                </a:lnTo>
                <a:lnTo>
                  <a:pt x="93" y="443"/>
                </a:lnTo>
                <a:lnTo>
                  <a:pt x="93" y="441"/>
                </a:lnTo>
                <a:lnTo>
                  <a:pt x="93" y="443"/>
                </a:lnTo>
                <a:lnTo>
                  <a:pt x="93" y="448"/>
                </a:lnTo>
                <a:lnTo>
                  <a:pt x="93" y="453"/>
                </a:lnTo>
                <a:lnTo>
                  <a:pt x="93" y="460"/>
                </a:lnTo>
                <a:lnTo>
                  <a:pt x="95" y="466"/>
                </a:lnTo>
                <a:lnTo>
                  <a:pt x="95" y="470"/>
                </a:lnTo>
                <a:lnTo>
                  <a:pt x="95" y="474"/>
                </a:lnTo>
                <a:lnTo>
                  <a:pt x="95" y="470"/>
                </a:lnTo>
                <a:lnTo>
                  <a:pt x="95" y="467"/>
                </a:lnTo>
                <a:lnTo>
                  <a:pt x="95" y="465"/>
                </a:lnTo>
                <a:lnTo>
                  <a:pt x="95" y="466"/>
                </a:lnTo>
                <a:lnTo>
                  <a:pt x="95" y="467"/>
                </a:lnTo>
                <a:lnTo>
                  <a:pt x="95" y="469"/>
                </a:lnTo>
                <a:lnTo>
                  <a:pt x="95" y="467"/>
                </a:lnTo>
                <a:lnTo>
                  <a:pt x="95" y="462"/>
                </a:lnTo>
                <a:lnTo>
                  <a:pt x="95" y="460"/>
                </a:lnTo>
                <a:lnTo>
                  <a:pt x="95" y="461"/>
                </a:lnTo>
                <a:lnTo>
                  <a:pt x="95" y="467"/>
                </a:lnTo>
                <a:lnTo>
                  <a:pt x="95" y="475"/>
                </a:lnTo>
                <a:lnTo>
                  <a:pt x="95" y="482"/>
                </a:lnTo>
                <a:lnTo>
                  <a:pt x="95" y="487"/>
                </a:lnTo>
                <a:lnTo>
                  <a:pt x="95" y="488"/>
                </a:lnTo>
                <a:lnTo>
                  <a:pt x="95" y="482"/>
                </a:lnTo>
                <a:lnTo>
                  <a:pt x="95" y="473"/>
                </a:lnTo>
                <a:lnTo>
                  <a:pt x="95" y="465"/>
                </a:lnTo>
                <a:lnTo>
                  <a:pt x="95" y="460"/>
                </a:lnTo>
                <a:lnTo>
                  <a:pt x="95" y="462"/>
                </a:lnTo>
                <a:lnTo>
                  <a:pt x="95" y="467"/>
                </a:lnTo>
                <a:lnTo>
                  <a:pt x="95" y="473"/>
                </a:lnTo>
                <a:lnTo>
                  <a:pt x="95" y="478"/>
                </a:lnTo>
                <a:lnTo>
                  <a:pt x="95" y="483"/>
                </a:lnTo>
                <a:lnTo>
                  <a:pt x="95" y="484"/>
                </a:lnTo>
                <a:lnTo>
                  <a:pt x="95" y="482"/>
                </a:lnTo>
                <a:lnTo>
                  <a:pt x="95" y="478"/>
                </a:lnTo>
                <a:lnTo>
                  <a:pt x="96" y="476"/>
                </a:lnTo>
                <a:lnTo>
                  <a:pt x="96" y="474"/>
                </a:lnTo>
                <a:lnTo>
                  <a:pt x="96" y="472"/>
                </a:lnTo>
                <a:lnTo>
                  <a:pt x="96" y="468"/>
                </a:lnTo>
                <a:lnTo>
                  <a:pt x="96" y="465"/>
                </a:lnTo>
                <a:lnTo>
                  <a:pt x="96" y="462"/>
                </a:lnTo>
                <a:lnTo>
                  <a:pt x="96" y="465"/>
                </a:lnTo>
                <a:lnTo>
                  <a:pt x="96" y="468"/>
                </a:lnTo>
                <a:lnTo>
                  <a:pt x="96" y="473"/>
                </a:lnTo>
                <a:lnTo>
                  <a:pt x="96" y="477"/>
                </a:lnTo>
                <a:lnTo>
                  <a:pt x="96" y="478"/>
                </a:lnTo>
                <a:lnTo>
                  <a:pt x="96" y="475"/>
                </a:lnTo>
                <a:lnTo>
                  <a:pt x="96" y="469"/>
                </a:lnTo>
                <a:lnTo>
                  <a:pt x="96" y="465"/>
                </a:lnTo>
                <a:lnTo>
                  <a:pt x="96" y="461"/>
                </a:lnTo>
                <a:lnTo>
                  <a:pt x="96" y="459"/>
                </a:lnTo>
                <a:lnTo>
                  <a:pt x="96" y="458"/>
                </a:lnTo>
                <a:lnTo>
                  <a:pt x="96" y="455"/>
                </a:lnTo>
                <a:lnTo>
                  <a:pt x="96" y="452"/>
                </a:lnTo>
                <a:lnTo>
                  <a:pt x="96" y="450"/>
                </a:lnTo>
                <a:lnTo>
                  <a:pt x="96" y="448"/>
                </a:lnTo>
                <a:lnTo>
                  <a:pt x="96" y="447"/>
                </a:lnTo>
                <a:lnTo>
                  <a:pt x="96" y="443"/>
                </a:lnTo>
                <a:lnTo>
                  <a:pt x="96" y="435"/>
                </a:lnTo>
                <a:lnTo>
                  <a:pt x="96" y="425"/>
                </a:lnTo>
                <a:lnTo>
                  <a:pt x="96" y="415"/>
                </a:lnTo>
                <a:lnTo>
                  <a:pt x="96" y="409"/>
                </a:lnTo>
                <a:lnTo>
                  <a:pt x="96" y="406"/>
                </a:lnTo>
                <a:lnTo>
                  <a:pt x="96" y="409"/>
                </a:lnTo>
                <a:lnTo>
                  <a:pt x="97" y="416"/>
                </a:lnTo>
                <a:lnTo>
                  <a:pt x="97" y="422"/>
                </a:lnTo>
                <a:lnTo>
                  <a:pt x="97" y="423"/>
                </a:lnTo>
                <a:lnTo>
                  <a:pt x="97" y="421"/>
                </a:lnTo>
                <a:lnTo>
                  <a:pt x="97" y="414"/>
                </a:lnTo>
                <a:lnTo>
                  <a:pt x="97" y="406"/>
                </a:lnTo>
                <a:lnTo>
                  <a:pt x="97" y="398"/>
                </a:lnTo>
                <a:lnTo>
                  <a:pt x="97" y="392"/>
                </a:lnTo>
                <a:lnTo>
                  <a:pt x="97" y="391"/>
                </a:lnTo>
                <a:lnTo>
                  <a:pt x="97" y="393"/>
                </a:lnTo>
                <a:lnTo>
                  <a:pt x="97" y="395"/>
                </a:lnTo>
                <a:lnTo>
                  <a:pt x="97" y="396"/>
                </a:lnTo>
                <a:lnTo>
                  <a:pt x="97" y="398"/>
                </a:lnTo>
                <a:lnTo>
                  <a:pt x="97" y="399"/>
                </a:lnTo>
                <a:lnTo>
                  <a:pt x="97" y="402"/>
                </a:lnTo>
                <a:lnTo>
                  <a:pt x="97" y="406"/>
                </a:lnTo>
                <a:lnTo>
                  <a:pt x="97" y="409"/>
                </a:lnTo>
                <a:lnTo>
                  <a:pt x="97" y="410"/>
                </a:lnTo>
                <a:lnTo>
                  <a:pt x="97" y="407"/>
                </a:lnTo>
                <a:lnTo>
                  <a:pt x="97" y="403"/>
                </a:lnTo>
                <a:lnTo>
                  <a:pt x="97" y="400"/>
                </a:lnTo>
                <a:lnTo>
                  <a:pt x="97" y="399"/>
                </a:lnTo>
                <a:lnTo>
                  <a:pt x="97" y="400"/>
                </a:lnTo>
                <a:lnTo>
                  <a:pt x="97" y="403"/>
                </a:lnTo>
                <a:lnTo>
                  <a:pt x="97" y="408"/>
                </a:lnTo>
                <a:lnTo>
                  <a:pt x="97" y="413"/>
                </a:lnTo>
                <a:lnTo>
                  <a:pt x="97" y="415"/>
                </a:lnTo>
                <a:lnTo>
                  <a:pt x="97" y="414"/>
                </a:lnTo>
                <a:lnTo>
                  <a:pt x="98" y="413"/>
                </a:lnTo>
                <a:lnTo>
                  <a:pt x="98" y="410"/>
                </a:lnTo>
                <a:lnTo>
                  <a:pt x="98" y="407"/>
                </a:lnTo>
                <a:lnTo>
                  <a:pt x="98" y="406"/>
                </a:lnTo>
                <a:lnTo>
                  <a:pt x="98" y="407"/>
                </a:lnTo>
                <a:lnTo>
                  <a:pt x="98" y="410"/>
                </a:lnTo>
                <a:lnTo>
                  <a:pt x="98" y="418"/>
                </a:lnTo>
                <a:lnTo>
                  <a:pt x="98" y="431"/>
                </a:lnTo>
                <a:lnTo>
                  <a:pt x="98" y="443"/>
                </a:lnTo>
                <a:lnTo>
                  <a:pt x="98" y="451"/>
                </a:lnTo>
                <a:lnTo>
                  <a:pt x="98" y="454"/>
                </a:lnTo>
                <a:lnTo>
                  <a:pt x="98" y="452"/>
                </a:lnTo>
                <a:lnTo>
                  <a:pt x="98" y="445"/>
                </a:lnTo>
                <a:lnTo>
                  <a:pt x="98" y="435"/>
                </a:lnTo>
                <a:lnTo>
                  <a:pt x="98" y="425"/>
                </a:lnTo>
                <a:lnTo>
                  <a:pt x="98" y="418"/>
                </a:lnTo>
                <a:lnTo>
                  <a:pt x="98" y="419"/>
                </a:lnTo>
                <a:lnTo>
                  <a:pt x="98" y="425"/>
                </a:lnTo>
                <a:lnTo>
                  <a:pt x="98" y="435"/>
                </a:lnTo>
                <a:lnTo>
                  <a:pt x="98" y="444"/>
                </a:lnTo>
                <a:lnTo>
                  <a:pt x="98" y="452"/>
                </a:lnTo>
                <a:lnTo>
                  <a:pt x="98" y="458"/>
                </a:lnTo>
                <a:lnTo>
                  <a:pt x="98" y="456"/>
                </a:lnTo>
                <a:lnTo>
                  <a:pt x="98" y="450"/>
                </a:lnTo>
                <a:lnTo>
                  <a:pt x="98" y="443"/>
                </a:lnTo>
                <a:lnTo>
                  <a:pt x="98" y="435"/>
                </a:lnTo>
                <a:lnTo>
                  <a:pt x="98" y="430"/>
                </a:lnTo>
                <a:lnTo>
                  <a:pt x="98" y="429"/>
                </a:lnTo>
                <a:lnTo>
                  <a:pt x="98" y="430"/>
                </a:lnTo>
                <a:lnTo>
                  <a:pt x="98" y="432"/>
                </a:lnTo>
                <a:lnTo>
                  <a:pt x="98" y="436"/>
                </a:lnTo>
                <a:lnTo>
                  <a:pt x="98" y="437"/>
                </a:lnTo>
                <a:lnTo>
                  <a:pt x="98" y="435"/>
                </a:lnTo>
                <a:lnTo>
                  <a:pt x="99" y="433"/>
                </a:lnTo>
                <a:lnTo>
                  <a:pt x="99" y="432"/>
                </a:lnTo>
                <a:lnTo>
                  <a:pt x="99" y="435"/>
                </a:lnTo>
                <a:lnTo>
                  <a:pt x="99" y="437"/>
                </a:lnTo>
                <a:lnTo>
                  <a:pt x="99" y="440"/>
                </a:lnTo>
                <a:lnTo>
                  <a:pt x="99" y="443"/>
                </a:lnTo>
                <a:lnTo>
                  <a:pt x="99" y="444"/>
                </a:lnTo>
                <a:lnTo>
                  <a:pt x="99" y="443"/>
                </a:lnTo>
                <a:lnTo>
                  <a:pt x="99" y="439"/>
                </a:lnTo>
                <a:lnTo>
                  <a:pt x="99" y="437"/>
                </a:lnTo>
                <a:lnTo>
                  <a:pt x="99" y="438"/>
                </a:lnTo>
                <a:lnTo>
                  <a:pt x="99" y="443"/>
                </a:lnTo>
                <a:lnTo>
                  <a:pt x="99" y="450"/>
                </a:lnTo>
                <a:lnTo>
                  <a:pt x="99" y="458"/>
                </a:lnTo>
                <a:lnTo>
                  <a:pt x="99" y="466"/>
                </a:lnTo>
                <a:lnTo>
                  <a:pt x="99" y="472"/>
                </a:lnTo>
                <a:lnTo>
                  <a:pt x="99" y="469"/>
                </a:lnTo>
                <a:lnTo>
                  <a:pt x="99" y="463"/>
                </a:lnTo>
                <a:lnTo>
                  <a:pt x="99" y="460"/>
                </a:lnTo>
                <a:lnTo>
                  <a:pt x="99" y="459"/>
                </a:lnTo>
                <a:lnTo>
                  <a:pt x="99" y="460"/>
                </a:lnTo>
                <a:lnTo>
                  <a:pt x="99" y="463"/>
                </a:lnTo>
                <a:lnTo>
                  <a:pt x="99" y="467"/>
                </a:lnTo>
                <a:lnTo>
                  <a:pt x="99" y="469"/>
                </a:lnTo>
                <a:lnTo>
                  <a:pt x="99" y="468"/>
                </a:lnTo>
                <a:lnTo>
                  <a:pt x="99" y="466"/>
                </a:lnTo>
                <a:lnTo>
                  <a:pt x="99" y="470"/>
                </a:lnTo>
                <a:lnTo>
                  <a:pt x="99" y="477"/>
                </a:lnTo>
                <a:lnTo>
                  <a:pt x="99" y="485"/>
                </a:lnTo>
                <a:lnTo>
                  <a:pt x="99" y="495"/>
                </a:lnTo>
                <a:lnTo>
                  <a:pt x="100" y="503"/>
                </a:lnTo>
                <a:lnTo>
                  <a:pt x="100" y="507"/>
                </a:lnTo>
                <a:lnTo>
                  <a:pt x="100" y="506"/>
                </a:lnTo>
                <a:lnTo>
                  <a:pt x="100" y="503"/>
                </a:lnTo>
                <a:lnTo>
                  <a:pt x="100" y="497"/>
                </a:lnTo>
                <a:lnTo>
                  <a:pt x="100" y="492"/>
                </a:lnTo>
                <a:lnTo>
                  <a:pt x="100" y="490"/>
                </a:lnTo>
                <a:lnTo>
                  <a:pt x="100" y="489"/>
                </a:lnTo>
                <a:lnTo>
                  <a:pt x="100" y="490"/>
                </a:lnTo>
                <a:lnTo>
                  <a:pt x="100" y="494"/>
                </a:lnTo>
                <a:lnTo>
                  <a:pt x="100" y="499"/>
                </a:lnTo>
                <a:lnTo>
                  <a:pt x="100" y="503"/>
                </a:lnTo>
                <a:lnTo>
                  <a:pt x="100" y="505"/>
                </a:lnTo>
                <a:lnTo>
                  <a:pt x="100" y="506"/>
                </a:lnTo>
                <a:lnTo>
                  <a:pt x="100" y="504"/>
                </a:lnTo>
                <a:lnTo>
                  <a:pt x="100" y="500"/>
                </a:lnTo>
                <a:lnTo>
                  <a:pt x="100" y="496"/>
                </a:lnTo>
                <a:lnTo>
                  <a:pt x="100" y="490"/>
                </a:lnTo>
                <a:lnTo>
                  <a:pt x="100" y="489"/>
                </a:lnTo>
                <a:lnTo>
                  <a:pt x="100" y="491"/>
                </a:lnTo>
                <a:lnTo>
                  <a:pt x="100" y="495"/>
                </a:lnTo>
                <a:lnTo>
                  <a:pt x="100" y="498"/>
                </a:lnTo>
                <a:lnTo>
                  <a:pt x="100" y="503"/>
                </a:lnTo>
                <a:lnTo>
                  <a:pt x="100" y="506"/>
                </a:lnTo>
                <a:lnTo>
                  <a:pt x="100" y="505"/>
                </a:lnTo>
                <a:lnTo>
                  <a:pt x="100" y="506"/>
                </a:lnTo>
                <a:lnTo>
                  <a:pt x="100" y="509"/>
                </a:lnTo>
                <a:lnTo>
                  <a:pt x="100" y="511"/>
                </a:lnTo>
                <a:lnTo>
                  <a:pt x="100" y="512"/>
                </a:lnTo>
                <a:lnTo>
                  <a:pt x="100" y="511"/>
                </a:lnTo>
                <a:lnTo>
                  <a:pt x="100" y="510"/>
                </a:lnTo>
                <a:lnTo>
                  <a:pt x="100" y="506"/>
                </a:lnTo>
                <a:lnTo>
                  <a:pt x="101" y="504"/>
                </a:lnTo>
                <a:lnTo>
                  <a:pt x="101" y="502"/>
                </a:lnTo>
                <a:lnTo>
                  <a:pt x="101" y="503"/>
                </a:lnTo>
                <a:lnTo>
                  <a:pt x="101" y="500"/>
                </a:lnTo>
                <a:lnTo>
                  <a:pt x="101" y="497"/>
                </a:lnTo>
                <a:lnTo>
                  <a:pt x="101" y="494"/>
                </a:lnTo>
                <a:lnTo>
                  <a:pt x="101" y="492"/>
                </a:lnTo>
                <a:lnTo>
                  <a:pt x="101" y="494"/>
                </a:lnTo>
                <a:lnTo>
                  <a:pt x="101" y="496"/>
                </a:lnTo>
                <a:lnTo>
                  <a:pt x="101" y="499"/>
                </a:lnTo>
                <a:lnTo>
                  <a:pt x="101" y="504"/>
                </a:lnTo>
                <a:lnTo>
                  <a:pt x="101" y="502"/>
                </a:lnTo>
                <a:lnTo>
                  <a:pt x="101" y="496"/>
                </a:lnTo>
                <a:lnTo>
                  <a:pt x="101" y="490"/>
                </a:lnTo>
                <a:lnTo>
                  <a:pt x="101" y="487"/>
                </a:lnTo>
                <a:lnTo>
                  <a:pt x="101" y="489"/>
                </a:lnTo>
                <a:lnTo>
                  <a:pt x="101" y="494"/>
                </a:lnTo>
                <a:lnTo>
                  <a:pt x="101" y="499"/>
                </a:lnTo>
                <a:lnTo>
                  <a:pt x="101" y="503"/>
                </a:lnTo>
                <a:lnTo>
                  <a:pt x="101" y="499"/>
                </a:lnTo>
                <a:lnTo>
                  <a:pt x="101" y="495"/>
                </a:lnTo>
                <a:lnTo>
                  <a:pt x="101" y="491"/>
                </a:lnTo>
                <a:lnTo>
                  <a:pt x="101" y="489"/>
                </a:lnTo>
                <a:lnTo>
                  <a:pt x="101" y="491"/>
                </a:lnTo>
                <a:lnTo>
                  <a:pt x="101" y="495"/>
                </a:lnTo>
                <a:lnTo>
                  <a:pt x="101" y="497"/>
                </a:lnTo>
                <a:lnTo>
                  <a:pt x="101" y="496"/>
                </a:lnTo>
                <a:lnTo>
                  <a:pt x="103" y="492"/>
                </a:lnTo>
                <a:lnTo>
                  <a:pt x="103" y="488"/>
                </a:lnTo>
                <a:lnTo>
                  <a:pt x="103" y="483"/>
                </a:lnTo>
                <a:lnTo>
                  <a:pt x="103" y="480"/>
                </a:lnTo>
                <a:lnTo>
                  <a:pt x="103" y="478"/>
                </a:lnTo>
                <a:lnTo>
                  <a:pt x="103" y="481"/>
                </a:lnTo>
                <a:lnTo>
                  <a:pt x="103" y="485"/>
                </a:lnTo>
                <a:lnTo>
                  <a:pt x="103" y="487"/>
                </a:lnTo>
                <a:lnTo>
                  <a:pt x="103" y="484"/>
                </a:lnTo>
                <a:lnTo>
                  <a:pt x="103" y="482"/>
                </a:lnTo>
                <a:lnTo>
                  <a:pt x="103" y="478"/>
                </a:lnTo>
                <a:lnTo>
                  <a:pt x="103" y="474"/>
                </a:lnTo>
                <a:lnTo>
                  <a:pt x="103" y="473"/>
                </a:lnTo>
                <a:lnTo>
                  <a:pt x="103" y="476"/>
                </a:lnTo>
                <a:lnTo>
                  <a:pt x="103" y="483"/>
                </a:lnTo>
                <a:lnTo>
                  <a:pt x="103" y="489"/>
                </a:lnTo>
                <a:lnTo>
                  <a:pt x="103" y="492"/>
                </a:lnTo>
                <a:lnTo>
                  <a:pt x="103" y="495"/>
                </a:lnTo>
                <a:lnTo>
                  <a:pt x="103" y="492"/>
                </a:lnTo>
                <a:lnTo>
                  <a:pt x="103" y="489"/>
                </a:lnTo>
                <a:lnTo>
                  <a:pt x="103" y="484"/>
                </a:lnTo>
                <a:lnTo>
                  <a:pt x="103" y="480"/>
                </a:lnTo>
                <a:lnTo>
                  <a:pt x="103" y="477"/>
                </a:lnTo>
                <a:lnTo>
                  <a:pt x="103" y="475"/>
                </a:lnTo>
                <a:lnTo>
                  <a:pt x="103" y="472"/>
                </a:lnTo>
                <a:lnTo>
                  <a:pt x="103" y="468"/>
                </a:lnTo>
                <a:lnTo>
                  <a:pt x="103" y="463"/>
                </a:lnTo>
                <a:lnTo>
                  <a:pt x="103" y="459"/>
                </a:lnTo>
                <a:lnTo>
                  <a:pt x="103" y="462"/>
                </a:lnTo>
                <a:lnTo>
                  <a:pt x="103" y="468"/>
                </a:lnTo>
                <a:lnTo>
                  <a:pt x="104" y="477"/>
                </a:lnTo>
                <a:lnTo>
                  <a:pt x="104" y="488"/>
                </a:lnTo>
                <a:lnTo>
                  <a:pt x="104" y="491"/>
                </a:lnTo>
                <a:lnTo>
                  <a:pt x="104" y="490"/>
                </a:lnTo>
                <a:lnTo>
                  <a:pt x="104" y="482"/>
                </a:lnTo>
                <a:lnTo>
                  <a:pt x="104" y="474"/>
                </a:lnTo>
                <a:lnTo>
                  <a:pt x="104" y="466"/>
                </a:lnTo>
                <a:lnTo>
                  <a:pt x="104" y="462"/>
                </a:lnTo>
                <a:lnTo>
                  <a:pt x="104" y="463"/>
                </a:lnTo>
                <a:lnTo>
                  <a:pt x="104" y="468"/>
                </a:lnTo>
                <a:lnTo>
                  <a:pt x="104" y="474"/>
                </a:lnTo>
                <a:lnTo>
                  <a:pt x="104" y="476"/>
                </a:lnTo>
                <a:lnTo>
                  <a:pt x="104" y="474"/>
                </a:lnTo>
                <a:lnTo>
                  <a:pt x="104" y="467"/>
                </a:lnTo>
                <a:lnTo>
                  <a:pt x="104" y="460"/>
                </a:lnTo>
                <a:lnTo>
                  <a:pt x="104" y="454"/>
                </a:lnTo>
                <a:lnTo>
                  <a:pt x="104" y="452"/>
                </a:lnTo>
                <a:lnTo>
                  <a:pt x="104" y="454"/>
                </a:lnTo>
                <a:lnTo>
                  <a:pt x="104" y="456"/>
                </a:lnTo>
                <a:lnTo>
                  <a:pt x="104" y="458"/>
                </a:lnTo>
                <a:lnTo>
                  <a:pt x="104" y="454"/>
                </a:lnTo>
                <a:lnTo>
                  <a:pt x="104" y="451"/>
                </a:lnTo>
                <a:lnTo>
                  <a:pt x="104" y="448"/>
                </a:lnTo>
                <a:lnTo>
                  <a:pt x="104" y="450"/>
                </a:lnTo>
                <a:lnTo>
                  <a:pt x="104" y="451"/>
                </a:lnTo>
                <a:lnTo>
                  <a:pt x="104" y="453"/>
                </a:lnTo>
                <a:lnTo>
                  <a:pt x="104" y="454"/>
                </a:lnTo>
                <a:lnTo>
                  <a:pt x="104" y="453"/>
                </a:lnTo>
                <a:lnTo>
                  <a:pt x="104" y="448"/>
                </a:lnTo>
                <a:lnTo>
                  <a:pt x="104" y="440"/>
                </a:lnTo>
                <a:lnTo>
                  <a:pt x="104" y="431"/>
                </a:lnTo>
                <a:lnTo>
                  <a:pt x="104" y="426"/>
                </a:lnTo>
                <a:lnTo>
                  <a:pt x="105" y="432"/>
                </a:lnTo>
                <a:lnTo>
                  <a:pt x="105" y="441"/>
                </a:lnTo>
                <a:lnTo>
                  <a:pt x="105" y="455"/>
                </a:lnTo>
                <a:lnTo>
                  <a:pt x="105" y="469"/>
                </a:lnTo>
                <a:lnTo>
                  <a:pt x="105" y="483"/>
                </a:lnTo>
                <a:lnTo>
                  <a:pt x="105" y="492"/>
                </a:lnTo>
                <a:lnTo>
                  <a:pt x="105" y="498"/>
                </a:lnTo>
                <a:lnTo>
                  <a:pt x="105" y="500"/>
                </a:lnTo>
                <a:lnTo>
                  <a:pt x="105" y="497"/>
                </a:lnTo>
                <a:lnTo>
                  <a:pt x="105" y="492"/>
                </a:lnTo>
                <a:lnTo>
                  <a:pt x="105" y="487"/>
                </a:lnTo>
                <a:lnTo>
                  <a:pt x="105" y="482"/>
                </a:lnTo>
                <a:lnTo>
                  <a:pt x="105" y="478"/>
                </a:lnTo>
                <a:lnTo>
                  <a:pt x="105" y="476"/>
                </a:lnTo>
                <a:lnTo>
                  <a:pt x="105" y="475"/>
                </a:lnTo>
                <a:lnTo>
                  <a:pt x="105" y="477"/>
                </a:lnTo>
                <a:lnTo>
                  <a:pt x="105" y="483"/>
                </a:lnTo>
                <a:lnTo>
                  <a:pt x="105" y="489"/>
                </a:lnTo>
                <a:lnTo>
                  <a:pt x="105" y="495"/>
                </a:lnTo>
                <a:lnTo>
                  <a:pt x="105" y="499"/>
                </a:lnTo>
                <a:lnTo>
                  <a:pt x="105" y="503"/>
                </a:lnTo>
                <a:lnTo>
                  <a:pt x="105" y="504"/>
                </a:lnTo>
                <a:lnTo>
                  <a:pt x="105" y="502"/>
                </a:lnTo>
                <a:lnTo>
                  <a:pt x="105" y="496"/>
                </a:lnTo>
                <a:lnTo>
                  <a:pt x="105" y="491"/>
                </a:lnTo>
                <a:lnTo>
                  <a:pt x="105" y="489"/>
                </a:lnTo>
                <a:lnTo>
                  <a:pt x="105" y="490"/>
                </a:lnTo>
                <a:lnTo>
                  <a:pt x="105" y="494"/>
                </a:lnTo>
                <a:lnTo>
                  <a:pt x="105" y="498"/>
                </a:lnTo>
                <a:lnTo>
                  <a:pt x="105" y="503"/>
                </a:lnTo>
                <a:lnTo>
                  <a:pt x="105" y="504"/>
                </a:lnTo>
                <a:lnTo>
                  <a:pt x="105" y="500"/>
                </a:lnTo>
                <a:lnTo>
                  <a:pt x="106" y="492"/>
                </a:lnTo>
                <a:lnTo>
                  <a:pt x="106" y="485"/>
                </a:lnTo>
                <a:lnTo>
                  <a:pt x="106" y="480"/>
                </a:lnTo>
                <a:lnTo>
                  <a:pt x="106" y="481"/>
                </a:lnTo>
                <a:lnTo>
                  <a:pt x="106" y="485"/>
                </a:lnTo>
                <a:lnTo>
                  <a:pt x="106" y="492"/>
                </a:lnTo>
                <a:lnTo>
                  <a:pt x="106" y="499"/>
                </a:lnTo>
                <a:lnTo>
                  <a:pt x="106" y="503"/>
                </a:lnTo>
                <a:lnTo>
                  <a:pt x="106" y="499"/>
                </a:lnTo>
                <a:lnTo>
                  <a:pt x="106" y="491"/>
                </a:lnTo>
                <a:lnTo>
                  <a:pt x="106" y="480"/>
                </a:lnTo>
                <a:lnTo>
                  <a:pt x="106" y="473"/>
                </a:lnTo>
                <a:lnTo>
                  <a:pt x="106" y="470"/>
                </a:lnTo>
                <a:lnTo>
                  <a:pt x="106" y="474"/>
                </a:lnTo>
                <a:lnTo>
                  <a:pt x="106" y="482"/>
                </a:lnTo>
                <a:lnTo>
                  <a:pt x="106" y="490"/>
                </a:lnTo>
                <a:lnTo>
                  <a:pt x="106" y="498"/>
                </a:lnTo>
                <a:lnTo>
                  <a:pt x="106" y="502"/>
                </a:lnTo>
                <a:lnTo>
                  <a:pt x="106" y="499"/>
                </a:lnTo>
                <a:lnTo>
                  <a:pt x="106" y="497"/>
                </a:lnTo>
                <a:lnTo>
                  <a:pt x="106" y="498"/>
                </a:lnTo>
                <a:lnTo>
                  <a:pt x="106" y="499"/>
                </a:lnTo>
                <a:lnTo>
                  <a:pt x="106" y="498"/>
                </a:lnTo>
                <a:lnTo>
                  <a:pt x="106" y="496"/>
                </a:lnTo>
                <a:lnTo>
                  <a:pt x="106" y="494"/>
                </a:lnTo>
                <a:lnTo>
                  <a:pt x="106" y="492"/>
                </a:lnTo>
                <a:lnTo>
                  <a:pt x="106" y="494"/>
                </a:lnTo>
                <a:lnTo>
                  <a:pt x="106" y="496"/>
                </a:lnTo>
                <a:lnTo>
                  <a:pt x="106" y="499"/>
                </a:lnTo>
                <a:lnTo>
                  <a:pt x="106" y="502"/>
                </a:lnTo>
                <a:lnTo>
                  <a:pt x="107" y="504"/>
                </a:lnTo>
                <a:lnTo>
                  <a:pt x="107" y="505"/>
                </a:lnTo>
                <a:lnTo>
                  <a:pt x="107" y="506"/>
                </a:lnTo>
                <a:lnTo>
                  <a:pt x="107" y="507"/>
                </a:lnTo>
                <a:lnTo>
                  <a:pt x="107" y="509"/>
                </a:lnTo>
                <a:lnTo>
                  <a:pt x="107" y="505"/>
                </a:lnTo>
                <a:lnTo>
                  <a:pt x="107" y="500"/>
                </a:lnTo>
                <a:lnTo>
                  <a:pt x="107" y="494"/>
                </a:lnTo>
                <a:lnTo>
                  <a:pt x="107" y="487"/>
                </a:lnTo>
                <a:lnTo>
                  <a:pt x="107" y="482"/>
                </a:lnTo>
                <a:lnTo>
                  <a:pt x="107" y="478"/>
                </a:lnTo>
                <a:lnTo>
                  <a:pt x="107" y="476"/>
                </a:lnTo>
                <a:lnTo>
                  <a:pt x="107" y="474"/>
                </a:lnTo>
                <a:lnTo>
                  <a:pt x="107" y="470"/>
                </a:lnTo>
                <a:lnTo>
                  <a:pt x="107" y="465"/>
                </a:lnTo>
                <a:lnTo>
                  <a:pt x="107" y="460"/>
                </a:lnTo>
                <a:lnTo>
                  <a:pt x="107" y="456"/>
                </a:lnTo>
                <a:lnTo>
                  <a:pt x="107" y="460"/>
                </a:lnTo>
                <a:lnTo>
                  <a:pt x="107" y="462"/>
                </a:lnTo>
                <a:lnTo>
                  <a:pt x="107" y="466"/>
                </a:lnTo>
                <a:lnTo>
                  <a:pt x="107" y="465"/>
                </a:lnTo>
                <a:lnTo>
                  <a:pt x="107" y="462"/>
                </a:lnTo>
                <a:lnTo>
                  <a:pt x="107" y="459"/>
                </a:lnTo>
                <a:lnTo>
                  <a:pt x="107" y="455"/>
                </a:lnTo>
                <a:lnTo>
                  <a:pt x="107" y="452"/>
                </a:lnTo>
                <a:lnTo>
                  <a:pt x="107" y="450"/>
                </a:lnTo>
                <a:lnTo>
                  <a:pt x="107" y="448"/>
                </a:lnTo>
                <a:lnTo>
                  <a:pt x="108" y="451"/>
                </a:lnTo>
                <a:lnTo>
                  <a:pt x="108" y="453"/>
                </a:lnTo>
                <a:lnTo>
                  <a:pt x="108" y="456"/>
                </a:lnTo>
                <a:lnTo>
                  <a:pt x="108" y="461"/>
                </a:lnTo>
                <a:lnTo>
                  <a:pt x="108" y="467"/>
                </a:lnTo>
                <a:lnTo>
                  <a:pt x="108" y="472"/>
                </a:lnTo>
                <a:lnTo>
                  <a:pt x="108" y="474"/>
                </a:lnTo>
                <a:lnTo>
                  <a:pt x="108" y="473"/>
                </a:lnTo>
                <a:lnTo>
                  <a:pt x="108" y="469"/>
                </a:lnTo>
                <a:lnTo>
                  <a:pt x="108" y="465"/>
                </a:lnTo>
                <a:lnTo>
                  <a:pt x="108" y="458"/>
                </a:lnTo>
                <a:lnTo>
                  <a:pt x="108" y="452"/>
                </a:lnTo>
                <a:lnTo>
                  <a:pt x="108" y="447"/>
                </a:lnTo>
                <a:lnTo>
                  <a:pt x="108" y="443"/>
                </a:lnTo>
                <a:lnTo>
                  <a:pt x="108" y="440"/>
                </a:lnTo>
                <a:lnTo>
                  <a:pt x="108" y="439"/>
                </a:lnTo>
                <a:lnTo>
                  <a:pt x="108" y="440"/>
                </a:lnTo>
                <a:lnTo>
                  <a:pt x="108" y="443"/>
                </a:lnTo>
                <a:lnTo>
                  <a:pt x="108" y="444"/>
                </a:lnTo>
                <a:lnTo>
                  <a:pt x="108" y="445"/>
                </a:lnTo>
                <a:lnTo>
                  <a:pt x="108" y="446"/>
                </a:lnTo>
                <a:lnTo>
                  <a:pt x="108" y="448"/>
                </a:lnTo>
                <a:lnTo>
                  <a:pt x="108" y="452"/>
                </a:lnTo>
                <a:lnTo>
                  <a:pt x="108" y="453"/>
                </a:lnTo>
                <a:lnTo>
                  <a:pt x="108" y="454"/>
                </a:lnTo>
                <a:lnTo>
                  <a:pt x="108" y="456"/>
                </a:lnTo>
                <a:lnTo>
                  <a:pt x="108" y="460"/>
                </a:lnTo>
                <a:lnTo>
                  <a:pt x="108" y="465"/>
                </a:lnTo>
                <a:lnTo>
                  <a:pt x="110" y="469"/>
                </a:lnTo>
                <a:lnTo>
                  <a:pt x="110" y="472"/>
                </a:lnTo>
                <a:lnTo>
                  <a:pt x="110" y="473"/>
                </a:lnTo>
                <a:lnTo>
                  <a:pt x="110" y="470"/>
                </a:lnTo>
                <a:lnTo>
                  <a:pt x="110" y="466"/>
                </a:lnTo>
                <a:lnTo>
                  <a:pt x="110" y="459"/>
                </a:lnTo>
                <a:lnTo>
                  <a:pt x="110" y="453"/>
                </a:lnTo>
                <a:lnTo>
                  <a:pt x="110" y="452"/>
                </a:lnTo>
                <a:lnTo>
                  <a:pt x="110" y="454"/>
                </a:lnTo>
                <a:lnTo>
                  <a:pt x="110" y="458"/>
                </a:lnTo>
                <a:lnTo>
                  <a:pt x="110" y="462"/>
                </a:lnTo>
                <a:lnTo>
                  <a:pt x="110" y="465"/>
                </a:lnTo>
                <a:lnTo>
                  <a:pt x="110" y="463"/>
                </a:lnTo>
                <a:lnTo>
                  <a:pt x="110" y="458"/>
                </a:lnTo>
                <a:lnTo>
                  <a:pt x="110" y="450"/>
                </a:lnTo>
                <a:lnTo>
                  <a:pt x="110" y="441"/>
                </a:lnTo>
                <a:lnTo>
                  <a:pt x="110" y="436"/>
                </a:lnTo>
                <a:lnTo>
                  <a:pt x="110" y="435"/>
                </a:lnTo>
                <a:lnTo>
                  <a:pt x="110" y="438"/>
                </a:lnTo>
                <a:lnTo>
                  <a:pt x="110" y="443"/>
                </a:lnTo>
                <a:lnTo>
                  <a:pt x="110" y="448"/>
                </a:lnTo>
                <a:lnTo>
                  <a:pt x="110" y="452"/>
                </a:lnTo>
                <a:lnTo>
                  <a:pt x="110" y="453"/>
                </a:lnTo>
                <a:lnTo>
                  <a:pt x="110" y="452"/>
                </a:lnTo>
                <a:lnTo>
                  <a:pt x="110" y="448"/>
                </a:lnTo>
                <a:lnTo>
                  <a:pt x="110" y="446"/>
                </a:lnTo>
                <a:lnTo>
                  <a:pt x="110" y="444"/>
                </a:lnTo>
                <a:lnTo>
                  <a:pt x="110" y="439"/>
                </a:lnTo>
                <a:lnTo>
                  <a:pt x="110" y="431"/>
                </a:lnTo>
                <a:lnTo>
                  <a:pt x="110" y="422"/>
                </a:lnTo>
                <a:lnTo>
                  <a:pt x="111" y="413"/>
                </a:lnTo>
                <a:lnTo>
                  <a:pt x="111" y="409"/>
                </a:lnTo>
                <a:lnTo>
                  <a:pt x="111" y="411"/>
                </a:lnTo>
                <a:lnTo>
                  <a:pt x="111" y="419"/>
                </a:lnTo>
                <a:lnTo>
                  <a:pt x="111" y="432"/>
                </a:lnTo>
                <a:lnTo>
                  <a:pt x="111" y="445"/>
                </a:lnTo>
                <a:lnTo>
                  <a:pt x="111" y="455"/>
                </a:lnTo>
                <a:lnTo>
                  <a:pt x="111" y="462"/>
                </a:lnTo>
                <a:lnTo>
                  <a:pt x="111" y="461"/>
                </a:lnTo>
                <a:lnTo>
                  <a:pt x="111" y="455"/>
                </a:lnTo>
                <a:lnTo>
                  <a:pt x="111" y="445"/>
                </a:lnTo>
                <a:lnTo>
                  <a:pt x="111" y="433"/>
                </a:lnTo>
                <a:lnTo>
                  <a:pt x="111" y="422"/>
                </a:lnTo>
                <a:lnTo>
                  <a:pt x="111" y="411"/>
                </a:lnTo>
                <a:lnTo>
                  <a:pt x="111" y="399"/>
                </a:lnTo>
                <a:lnTo>
                  <a:pt x="111" y="384"/>
                </a:lnTo>
                <a:lnTo>
                  <a:pt x="111" y="362"/>
                </a:lnTo>
                <a:lnTo>
                  <a:pt x="111" y="334"/>
                </a:lnTo>
                <a:lnTo>
                  <a:pt x="111" y="296"/>
                </a:lnTo>
                <a:lnTo>
                  <a:pt x="111" y="252"/>
                </a:lnTo>
                <a:lnTo>
                  <a:pt x="111" y="203"/>
                </a:lnTo>
                <a:lnTo>
                  <a:pt x="111" y="149"/>
                </a:lnTo>
                <a:lnTo>
                  <a:pt x="111" y="104"/>
                </a:lnTo>
                <a:lnTo>
                  <a:pt x="111" y="67"/>
                </a:lnTo>
                <a:lnTo>
                  <a:pt x="111" y="44"/>
                </a:lnTo>
                <a:lnTo>
                  <a:pt x="111" y="37"/>
                </a:lnTo>
                <a:lnTo>
                  <a:pt x="111" y="44"/>
                </a:lnTo>
                <a:lnTo>
                  <a:pt x="111" y="61"/>
                </a:lnTo>
                <a:lnTo>
                  <a:pt x="111" y="83"/>
                </a:lnTo>
                <a:lnTo>
                  <a:pt x="111" y="103"/>
                </a:lnTo>
                <a:lnTo>
                  <a:pt x="111" y="115"/>
                </a:lnTo>
                <a:lnTo>
                  <a:pt x="111" y="113"/>
                </a:lnTo>
                <a:lnTo>
                  <a:pt x="111" y="96"/>
                </a:lnTo>
                <a:lnTo>
                  <a:pt x="111" y="70"/>
                </a:lnTo>
                <a:lnTo>
                  <a:pt x="112" y="40"/>
                </a:lnTo>
                <a:lnTo>
                  <a:pt x="112" y="19"/>
                </a:lnTo>
                <a:lnTo>
                  <a:pt x="112" y="14"/>
                </a:lnTo>
                <a:lnTo>
                  <a:pt x="112" y="29"/>
                </a:lnTo>
                <a:lnTo>
                  <a:pt x="112" y="68"/>
                </a:lnTo>
                <a:lnTo>
                  <a:pt x="112" y="134"/>
                </a:lnTo>
                <a:lnTo>
                  <a:pt x="112" y="207"/>
                </a:lnTo>
                <a:lnTo>
                  <a:pt x="112" y="283"/>
                </a:lnTo>
                <a:lnTo>
                  <a:pt x="112" y="354"/>
                </a:lnTo>
                <a:lnTo>
                  <a:pt x="112" y="416"/>
                </a:lnTo>
                <a:lnTo>
                  <a:pt x="112" y="453"/>
                </a:lnTo>
                <a:lnTo>
                  <a:pt x="112" y="472"/>
                </a:lnTo>
                <a:lnTo>
                  <a:pt x="112" y="474"/>
                </a:lnTo>
                <a:lnTo>
                  <a:pt x="112" y="468"/>
                </a:lnTo>
                <a:lnTo>
                  <a:pt x="112" y="459"/>
                </a:lnTo>
                <a:lnTo>
                  <a:pt x="112" y="454"/>
                </a:lnTo>
                <a:lnTo>
                  <a:pt x="112" y="458"/>
                </a:lnTo>
                <a:lnTo>
                  <a:pt x="112" y="472"/>
                </a:lnTo>
                <a:lnTo>
                  <a:pt x="112" y="495"/>
                </a:lnTo>
                <a:lnTo>
                  <a:pt x="112" y="526"/>
                </a:lnTo>
                <a:lnTo>
                  <a:pt x="112" y="554"/>
                </a:lnTo>
                <a:lnTo>
                  <a:pt x="112" y="576"/>
                </a:lnTo>
                <a:lnTo>
                  <a:pt x="112" y="591"/>
                </a:lnTo>
                <a:lnTo>
                  <a:pt x="112" y="598"/>
                </a:lnTo>
                <a:lnTo>
                  <a:pt x="112" y="596"/>
                </a:lnTo>
                <a:lnTo>
                  <a:pt x="112" y="593"/>
                </a:lnTo>
                <a:lnTo>
                  <a:pt x="112" y="592"/>
                </a:lnTo>
                <a:lnTo>
                  <a:pt x="112" y="595"/>
                </a:lnTo>
                <a:lnTo>
                  <a:pt x="112" y="606"/>
                </a:lnTo>
                <a:lnTo>
                  <a:pt x="112" y="617"/>
                </a:lnTo>
                <a:lnTo>
                  <a:pt x="112" y="628"/>
                </a:lnTo>
                <a:lnTo>
                  <a:pt x="112" y="635"/>
                </a:lnTo>
                <a:lnTo>
                  <a:pt x="112" y="638"/>
                </a:lnTo>
                <a:lnTo>
                  <a:pt x="113" y="636"/>
                </a:lnTo>
                <a:lnTo>
                  <a:pt x="113" y="630"/>
                </a:lnTo>
                <a:lnTo>
                  <a:pt x="113" y="624"/>
                </a:lnTo>
                <a:lnTo>
                  <a:pt x="113" y="623"/>
                </a:lnTo>
                <a:lnTo>
                  <a:pt x="113" y="624"/>
                </a:lnTo>
                <a:lnTo>
                  <a:pt x="113" y="628"/>
                </a:lnTo>
                <a:lnTo>
                  <a:pt x="113" y="630"/>
                </a:lnTo>
                <a:lnTo>
                  <a:pt x="113" y="629"/>
                </a:lnTo>
                <a:lnTo>
                  <a:pt x="113" y="624"/>
                </a:lnTo>
                <a:lnTo>
                  <a:pt x="113" y="617"/>
                </a:lnTo>
                <a:lnTo>
                  <a:pt x="113" y="610"/>
                </a:lnTo>
                <a:lnTo>
                  <a:pt x="113" y="606"/>
                </a:lnTo>
                <a:lnTo>
                  <a:pt x="113" y="607"/>
                </a:lnTo>
                <a:lnTo>
                  <a:pt x="113" y="614"/>
                </a:lnTo>
                <a:lnTo>
                  <a:pt x="113" y="622"/>
                </a:lnTo>
                <a:lnTo>
                  <a:pt x="113" y="628"/>
                </a:lnTo>
                <a:lnTo>
                  <a:pt x="113" y="631"/>
                </a:lnTo>
                <a:lnTo>
                  <a:pt x="113" y="630"/>
                </a:lnTo>
                <a:lnTo>
                  <a:pt x="113" y="626"/>
                </a:lnTo>
                <a:lnTo>
                  <a:pt x="113" y="621"/>
                </a:lnTo>
                <a:lnTo>
                  <a:pt x="113" y="616"/>
                </a:lnTo>
                <a:lnTo>
                  <a:pt x="113" y="615"/>
                </a:lnTo>
                <a:lnTo>
                  <a:pt x="113" y="617"/>
                </a:lnTo>
                <a:lnTo>
                  <a:pt x="113" y="615"/>
                </a:lnTo>
                <a:lnTo>
                  <a:pt x="113" y="613"/>
                </a:lnTo>
                <a:lnTo>
                  <a:pt x="113" y="607"/>
                </a:lnTo>
                <a:lnTo>
                  <a:pt x="113" y="602"/>
                </a:lnTo>
                <a:lnTo>
                  <a:pt x="113" y="600"/>
                </a:lnTo>
                <a:lnTo>
                  <a:pt x="113" y="599"/>
                </a:lnTo>
                <a:lnTo>
                  <a:pt x="113" y="600"/>
                </a:lnTo>
                <a:lnTo>
                  <a:pt x="113" y="602"/>
                </a:lnTo>
                <a:lnTo>
                  <a:pt x="113" y="603"/>
                </a:lnTo>
                <a:lnTo>
                  <a:pt x="114" y="601"/>
                </a:lnTo>
                <a:lnTo>
                  <a:pt x="114" y="598"/>
                </a:lnTo>
                <a:lnTo>
                  <a:pt x="114" y="593"/>
                </a:lnTo>
                <a:lnTo>
                  <a:pt x="114" y="589"/>
                </a:lnTo>
                <a:lnTo>
                  <a:pt x="114" y="586"/>
                </a:lnTo>
                <a:lnTo>
                  <a:pt x="114" y="584"/>
                </a:lnTo>
                <a:lnTo>
                  <a:pt x="114" y="581"/>
                </a:lnTo>
                <a:lnTo>
                  <a:pt x="114" y="579"/>
                </a:lnTo>
                <a:lnTo>
                  <a:pt x="114" y="574"/>
                </a:lnTo>
                <a:lnTo>
                  <a:pt x="114" y="570"/>
                </a:lnTo>
                <a:lnTo>
                  <a:pt x="114" y="564"/>
                </a:lnTo>
                <a:lnTo>
                  <a:pt x="114" y="561"/>
                </a:lnTo>
                <a:lnTo>
                  <a:pt x="114" y="559"/>
                </a:lnTo>
                <a:lnTo>
                  <a:pt x="114" y="562"/>
                </a:lnTo>
                <a:lnTo>
                  <a:pt x="114" y="564"/>
                </a:lnTo>
                <a:lnTo>
                  <a:pt x="114" y="563"/>
                </a:lnTo>
                <a:lnTo>
                  <a:pt x="114" y="562"/>
                </a:lnTo>
                <a:lnTo>
                  <a:pt x="114" y="558"/>
                </a:lnTo>
                <a:lnTo>
                  <a:pt x="114" y="555"/>
                </a:lnTo>
                <a:lnTo>
                  <a:pt x="114" y="554"/>
                </a:lnTo>
                <a:lnTo>
                  <a:pt x="114" y="552"/>
                </a:lnTo>
                <a:lnTo>
                  <a:pt x="114" y="557"/>
                </a:lnTo>
                <a:lnTo>
                  <a:pt x="114" y="562"/>
                </a:lnTo>
                <a:lnTo>
                  <a:pt x="114" y="566"/>
                </a:lnTo>
                <a:lnTo>
                  <a:pt x="114" y="571"/>
                </a:lnTo>
                <a:lnTo>
                  <a:pt x="114" y="572"/>
                </a:lnTo>
                <a:lnTo>
                  <a:pt x="114" y="569"/>
                </a:lnTo>
                <a:lnTo>
                  <a:pt x="114" y="561"/>
                </a:lnTo>
                <a:lnTo>
                  <a:pt x="114" y="552"/>
                </a:lnTo>
                <a:lnTo>
                  <a:pt x="115" y="547"/>
                </a:lnTo>
                <a:lnTo>
                  <a:pt x="115" y="543"/>
                </a:lnTo>
                <a:lnTo>
                  <a:pt x="115" y="544"/>
                </a:lnTo>
                <a:lnTo>
                  <a:pt x="115" y="546"/>
                </a:lnTo>
                <a:lnTo>
                  <a:pt x="115" y="544"/>
                </a:lnTo>
                <a:lnTo>
                  <a:pt x="115" y="541"/>
                </a:lnTo>
                <a:lnTo>
                  <a:pt x="115" y="539"/>
                </a:lnTo>
                <a:lnTo>
                  <a:pt x="115" y="540"/>
                </a:lnTo>
                <a:lnTo>
                  <a:pt x="115" y="543"/>
                </a:lnTo>
                <a:lnTo>
                  <a:pt x="115" y="548"/>
                </a:lnTo>
                <a:lnTo>
                  <a:pt x="115" y="552"/>
                </a:lnTo>
                <a:lnTo>
                  <a:pt x="115" y="554"/>
                </a:lnTo>
                <a:lnTo>
                  <a:pt x="115" y="552"/>
                </a:lnTo>
                <a:lnTo>
                  <a:pt x="115" y="548"/>
                </a:lnTo>
                <a:lnTo>
                  <a:pt x="115" y="539"/>
                </a:lnTo>
                <a:lnTo>
                  <a:pt x="115" y="527"/>
                </a:lnTo>
                <a:lnTo>
                  <a:pt x="115" y="518"/>
                </a:lnTo>
                <a:lnTo>
                  <a:pt x="115" y="509"/>
                </a:lnTo>
                <a:lnTo>
                  <a:pt x="115" y="502"/>
                </a:lnTo>
                <a:lnTo>
                  <a:pt x="115" y="497"/>
                </a:lnTo>
                <a:lnTo>
                  <a:pt x="115" y="496"/>
                </a:lnTo>
                <a:lnTo>
                  <a:pt x="115" y="497"/>
                </a:lnTo>
                <a:lnTo>
                  <a:pt x="115" y="500"/>
                </a:lnTo>
                <a:lnTo>
                  <a:pt x="115" y="505"/>
                </a:lnTo>
                <a:lnTo>
                  <a:pt x="115" y="510"/>
                </a:lnTo>
                <a:lnTo>
                  <a:pt x="115" y="514"/>
                </a:lnTo>
                <a:lnTo>
                  <a:pt x="115" y="519"/>
                </a:lnTo>
                <a:lnTo>
                  <a:pt x="115" y="521"/>
                </a:lnTo>
                <a:lnTo>
                  <a:pt x="115" y="520"/>
                </a:lnTo>
                <a:lnTo>
                  <a:pt x="115" y="518"/>
                </a:lnTo>
                <a:lnTo>
                  <a:pt x="115" y="515"/>
                </a:lnTo>
                <a:lnTo>
                  <a:pt x="116" y="512"/>
                </a:lnTo>
                <a:lnTo>
                  <a:pt x="116" y="509"/>
                </a:lnTo>
                <a:lnTo>
                  <a:pt x="116" y="505"/>
                </a:lnTo>
                <a:lnTo>
                  <a:pt x="116" y="504"/>
                </a:lnTo>
                <a:lnTo>
                  <a:pt x="116" y="505"/>
                </a:lnTo>
                <a:lnTo>
                  <a:pt x="116" y="507"/>
                </a:lnTo>
                <a:lnTo>
                  <a:pt x="116" y="506"/>
                </a:lnTo>
                <a:lnTo>
                  <a:pt x="116" y="505"/>
                </a:lnTo>
                <a:lnTo>
                  <a:pt x="116" y="502"/>
                </a:lnTo>
                <a:lnTo>
                  <a:pt x="116" y="496"/>
                </a:lnTo>
                <a:lnTo>
                  <a:pt x="116" y="490"/>
                </a:lnTo>
                <a:lnTo>
                  <a:pt x="116" y="485"/>
                </a:lnTo>
                <a:lnTo>
                  <a:pt x="116" y="482"/>
                </a:lnTo>
                <a:lnTo>
                  <a:pt x="116" y="480"/>
                </a:lnTo>
                <a:lnTo>
                  <a:pt x="116" y="477"/>
                </a:lnTo>
                <a:lnTo>
                  <a:pt x="116" y="476"/>
                </a:lnTo>
                <a:lnTo>
                  <a:pt x="116" y="475"/>
                </a:lnTo>
                <a:lnTo>
                  <a:pt x="116" y="474"/>
                </a:lnTo>
                <a:lnTo>
                  <a:pt x="116" y="473"/>
                </a:lnTo>
                <a:lnTo>
                  <a:pt x="116" y="472"/>
                </a:lnTo>
                <a:lnTo>
                  <a:pt x="116" y="473"/>
                </a:lnTo>
                <a:lnTo>
                  <a:pt x="116" y="472"/>
                </a:lnTo>
                <a:lnTo>
                  <a:pt x="116" y="468"/>
                </a:lnTo>
                <a:lnTo>
                  <a:pt x="116" y="463"/>
                </a:lnTo>
                <a:lnTo>
                  <a:pt x="116" y="460"/>
                </a:lnTo>
                <a:lnTo>
                  <a:pt x="116" y="459"/>
                </a:lnTo>
                <a:lnTo>
                  <a:pt x="116" y="460"/>
                </a:lnTo>
                <a:lnTo>
                  <a:pt x="118" y="463"/>
                </a:lnTo>
                <a:lnTo>
                  <a:pt x="118" y="466"/>
                </a:lnTo>
                <a:lnTo>
                  <a:pt x="118" y="468"/>
                </a:lnTo>
                <a:lnTo>
                  <a:pt x="118" y="469"/>
                </a:lnTo>
                <a:lnTo>
                  <a:pt x="118" y="466"/>
                </a:lnTo>
                <a:lnTo>
                  <a:pt x="118" y="459"/>
                </a:lnTo>
                <a:lnTo>
                  <a:pt x="118" y="451"/>
                </a:lnTo>
                <a:lnTo>
                  <a:pt x="118" y="443"/>
                </a:lnTo>
                <a:lnTo>
                  <a:pt x="118" y="437"/>
                </a:lnTo>
                <a:lnTo>
                  <a:pt x="118" y="433"/>
                </a:lnTo>
                <a:lnTo>
                  <a:pt x="118" y="431"/>
                </a:lnTo>
                <a:lnTo>
                  <a:pt x="118" y="432"/>
                </a:lnTo>
                <a:lnTo>
                  <a:pt x="118" y="437"/>
                </a:lnTo>
                <a:lnTo>
                  <a:pt x="118" y="440"/>
                </a:lnTo>
                <a:lnTo>
                  <a:pt x="118" y="444"/>
                </a:lnTo>
                <a:lnTo>
                  <a:pt x="118" y="446"/>
                </a:lnTo>
                <a:lnTo>
                  <a:pt x="118" y="441"/>
                </a:lnTo>
                <a:lnTo>
                  <a:pt x="118" y="433"/>
                </a:lnTo>
                <a:lnTo>
                  <a:pt x="118" y="422"/>
                </a:lnTo>
                <a:lnTo>
                  <a:pt x="118" y="410"/>
                </a:lnTo>
                <a:lnTo>
                  <a:pt x="118" y="403"/>
                </a:lnTo>
                <a:lnTo>
                  <a:pt x="118" y="409"/>
                </a:lnTo>
                <a:lnTo>
                  <a:pt x="118" y="419"/>
                </a:lnTo>
                <a:lnTo>
                  <a:pt x="118" y="430"/>
                </a:lnTo>
                <a:lnTo>
                  <a:pt x="118" y="439"/>
                </a:lnTo>
                <a:lnTo>
                  <a:pt x="118" y="441"/>
                </a:lnTo>
                <a:lnTo>
                  <a:pt x="118" y="437"/>
                </a:lnTo>
                <a:lnTo>
                  <a:pt x="118" y="429"/>
                </a:lnTo>
                <a:lnTo>
                  <a:pt x="118" y="421"/>
                </a:lnTo>
                <a:lnTo>
                  <a:pt x="118" y="414"/>
                </a:lnTo>
                <a:lnTo>
                  <a:pt x="118" y="410"/>
                </a:lnTo>
                <a:lnTo>
                  <a:pt x="119" y="413"/>
                </a:lnTo>
                <a:lnTo>
                  <a:pt x="119" y="415"/>
                </a:lnTo>
                <a:lnTo>
                  <a:pt x="119" y="417"/>
                </a:lnTo>
                <a:lnTo>
                  <a:pt x="119" y="416"/>
                </a:lnTo>
                <a:lnTo>
                  <a:pt x="119" y="417"/>
                </a:lnTo>
                <a:lnTo>
                  <a:pt x="119" y="421"/>
                </a:lnTo>
                <a:lnTo>
                  <a:pt x="119" y="424"/>
                </a:lnTo>
                <a:lnTo>
                  <a:pt x="119" y="428"/>
                </a:lnTo>
                <a:lnTo>
                  <a:pt x="119" y="431"/>
                </a:lnTo>
                <a:lnTo>
                  <a:pt x="119" y="433"/>
                </a:lnTo>
                <a:lnTo>
                  <a:pt x="119" y="435"/>
                </a:lnTo>
                <a:lnTo>
                  <a:pt x="119" y="433"/>
                </a:lnTo>
                <a:lnTo>
                  <a:pt x="119" y="431"/>
                </a:lnTo>
                <a:lnTo>
                  <a:pt x="119" y="430"/>
                </a:lnTo>
                <a:lnTo>
                  <a:pt x="119" y="429"/>
                </a:lnTo>
                <a:lnTo>
                  <a:pt x="119" y="426"/>
                </a:lnTo>
                <a:lnTo>
                  <a:pt x="119" y="424"/>
                </a:lnTo>
                <a:lnTo>
                  <a:pt x="119" y="425"/>
                </a:lnTo>
                <a:lnTo>
                  <a:pt x="119" y="429"/>
                </a:lnTo>
                <a:lnTo>
                  <a:pt x="119" y="433"/>
                </a:lnTo>
                <a:lnTo>
                  <a:pt x="119" y="437"/>
                </a:lnTo>
                <a:lnTo>
                  <a:pt x="119" y="440"/>
                </a:lnTo>
                <a:lnTo>
                  <a:pt x="119" y="441"/>
                </a:lnTo>
                <a:lnTo>
                  <a:pt x="119" y="438"/>
                </a:lnTo>
                <a:lnTo>
                  <a:pt x="119" y="433"/>
                </a:lnTo>
                <a:lnTo>
                  <a:pt x="119" y="430"/>
                </a:lnTo>
                <a:lnTo>
                  <a:pt x="119" y="428"/>
                </a:lnTo>
                <a:lnTo>
                  <a:pt x="119" y="429"/>
                </a:lnTo>
                <a:lnTo>
                  <a:pt x="119" y="431"/>
                </a:lnTo>
                <a:lnTo>
                  <a:pt x="119" y="433"/>
                </a:lnTo>
                <a:lnTo>
                  <a:pt x="119" y="436"/>
                </a:lnTo>
                <a:lnTo>
                  <a:pt x="120" y="438"/>
                </a:lnTo>
                <a:lnTo>
                  <a:pt x="120" y="437"/>
                </a:lnTo>
                <a:lnTo>
                  <a:pt x="120" y="436"/>
                </a:lnTo>
                <a:lnTo>
                  <a:pt x="120" y="432"/>
                </a:lnTo>
                <a:lnTo>
                  <a:pt x="120" y="431"/>
                </a:lnTo>
                <a:lnTo>
                  <a:pt x="120" y="430"/>
                </a:lnTo>
                <a:lnTo>
                  <a:pt x="120" y="428"/>
                </a:lnTo>
                <a:lnTo>
                  <a:pt x="120" y="425"/>
                </a:lnTo>
                <a:lnTo>
                  <a:pt x="120" y="423"/>
                </a:lnTo>
                <a:lnTo>
                  <a:pt x="120" y="424"/>
                </a:lnTo>
                <a:lnTo>
                  <a:pt x="120" y="428"/>
                </a:lnTo>
                <a:lnTo>
                  <a:pt x="120" y="433"/>
                </a:lnTo>
                <a:lnTo>
                  <a:pt x="120" y="439"/>
                </a:lnTo>
                <a:lnTo>
                  <a:pt x="120" y="444"/>
                </a:lnTo>
                <a:lnTo>
                  <a:pt x="120" y="443"/>
                </a:lnTo>
                <a:lnTo>
                  <a:pt x="120" y="437"/>
                </a:lnTo>
                <a:lnTo>
                  <a:pt x="120" y="429"/>
                </a:lnTo>
                <a:lnTo>
                  <a:pt x="120" y="421"/>
                </a:lnTo>
                <a:lnTo>
                  <a:pt x="120" y="416"/>
                </a:lnTo>
                <a:lnTo>
                  <a:pt x="120" y="419"/>
                </a:lnTo>
                <a:lnTo>
                  <a:pt x="120" y="424"/>
                </a:lnTo>
                <a:lnTo>
                  <a:pt x="120" y="429"/>
                </a:lnTo>
                <a:lnTo>
                  <a:pt x="120" y="425"/>
                </a:lnTo>
                <a:lnTo>
                  <a:pt x="120" y="422"/>
                </a:lnTo>
                <a:lnTo>
                  <a:pt x="120" y="419"/>
                </a:lnTo>
                <a:lnTo>
                  <a:pt x="120" y="423"/>
                </a:lnTo>
                <a:lnTo>
                  <a:pt x="120" y="430"/>
                </a:lnTo>
                <a:lnTo>
                  <a:pt x="120" y="440"/>
                </a:lnTo>
                <a:lnTo>
                  <a:pt x="120" y="451"/>
                </a:lnTo>
                <a:lnTo>
                  <a:pt x="120" y="459"/>
                </a:lnTo>
                <a:lnTo>
                  <a:pt x="121" y="461"/>
                </a:lnTo>
                <a:lnTo>
                  <a:pt x="121" y="458"/>
                </a:lnTo>
                <a:lnTo>
                  <a:pt x="121" y="452"/>
                </a:lnTo>
                <a:lnTo>
                  <a:pt x="121" y="446"/>
                </a:lnTo>
                <a:lnTo>
                  <a:pt x="121" y="443"/>
                </a:lnTo>
                <a:lnTo>
                  <a:pt x="121" y="444"/>
                </a:lnTo>
                <a:lnTo>
                  <a:pt x="121" y="445"/>
                </a:lnTo>
                <a:lnTo>
                  <a:pt x="121" y="450"/>
                </a:lnTo>
                <a:lnTo>
                  <a:pt x="121" y="453"/>
                </a:lnTo>
                <a:lnTo>
                  <a:pt x="121" y="455"/>
                </a:lnTo>
                <a:lnTo>
                  <a:pt x="121" y="454"/>
                </a:lnTo>
                <a:lnTo>
                  <a:pt x="121" y="453"/>
                </a:lnTo>
                <a:lnTo>
                  <a:pt x="121" y="452"/>
                </a:lnTo>
                <a:lnTo>
                  <a:pt x="121" y="453"/>
                </a:lnTo>
                <a:lnTo>
                  <a:pt x="121" y="454"/>
                </a:lnTo>
                <a:lnTo>
                  <a:pt x="121" y="455"/>
                </a:lnTo>
                <a:lnTo>
                  <a:pt x="121" y="458"/>
                </a:lnTo>
                <a:lnTo>
                  <a:pt x="121" y="459"/>
                </a:lnTo>
                <a:lnTo>
                  <a:pt x="121" y="460"/>
                </a:lnTo>
                <a:lnTo>
                  <a:pt x="121" y="459"/>
                </a:lnTo>
                <a:lnTo>
                  <a:pt x="121" y="456"/>
                </a:lnTo>
                <a:lnTo>
                  <a:pt x="121" y="453"/>
                </a:lnTo>
                <a:lnTo>
                  <a:pt x="121" y="451"/>
                </a:lnTo>
                <a:lnTo>
                  <a:pt x="121" y="448"/>
                </a:lnTo>
                <a:lnTo>
                  <a:pt x="121" y="447"/>
                </a:lnTo>
                <a:lnTo>
                  <a:pt x="121" y="448"/>
                </a:lnTo>
                <a:lnTo>
                  <a:pt x="121" y="451"/>
                </a:lnTo>
                <a:lnTo>
                  <a:pt x="121" y="456"/>
                </a:lnTo>
                <a:lnTo>
                  <a:pt x="121" y="461"/>
                </a:lnTo>
                <a:lnTo>
                  <a:pt x="121" y="465"/>
                </a:lnTo>
                <a:lnTo>
                  <a:pt x="121" y="467"/>
                </a:lnTo>
                <a:lnTo>
                  <a:pt x="121" y="468"/>
                </a:lnTo>
                <a:lnTo>
                  <a:pt x="121" y="467"/>
                </a:lnTo>
                <a:lnTo>
                  <a:pt x="121" y="465"/>
                </a:lnTo>
                <a:lnTo>
                  <a:pt x="122" y="461"/>
                </a:lnTo>
                <a:lnTo>
                  <a:pt x="122" y="458"/>
                </a:lnTo>
                <a:lnTo>
                  <a:pt x="122" y="454"/>
                </a:lnTo>
                <a:lnTo>
                  <a:pt x="122" y="450"/>
                </a:lnTo>
                <a:lnTo>
                  <a:pt x="122" y="445"/>
                </a:lnTo>
                <a:lnTo>
                  <a:pt x="122" y="441"/>
                </a:lnTo>
                <a:lnTo>
                  <a:pt x="122" y="439"/>
                </a:lnTo>
                <a:lnTo>
                  <a:pt x="122" y="440"/>
                </a:lnTo>
                <a:lnTo>
                  <a:pt x="122" y="443"/>
                </a:lnTo>
                <a:lnTo>
                  <a:pt x="122" y="446"/>
                </a:lnTo>
                <a:lnTo>
                  <a:pt x="122" y="451"/>
                </a:lnTo>
                <a:lnTo>
                  <a:pt x="122" y="454"/>
                </a:lnTo>
                <a:lnTo>
                  <a:pt x="122" y="450"/>
                </a:lnTo>
                <a:lnTo>
                  <a:pt x="122" y="445"/>
                </a:lnTo>
                <a:lnTo>
                  <a:pt x="122" y="441"/>
                </a:lnTo>
                <a:lnTo>
                  <a:pt x="122" y="439"/>
                </a:lnTo>
                <a:lnTo>
                  <a:pt x="122" y="440"/>
                </a:lnTo>
                <a:lnTo>
                  <a:pt x="122" y="444"/>
                </a:lnTo>
                <a:lnTo>
                  <a:pt x="122" y="448"/>
                </a:lnTo>
                <a:lnTo>
                  <a:pt x="122" y="454"/>
                </a:lnTo>
                <a:lnTo>
                  <a:pt x="122" y="458"/>
                </a:lnTo>
                <a:lnTo>
                  <a:pt x="122" y="459"/>
                </a:lnTo>
                <a:lnTo>
                  <a:pt x="122" y="458"/>
                </a:lnTo>
                <a:lnTo>
                  <a:pt x="122" y="456"/>
                </a:lnTo>
                <a:lnTo>
                  <a:pt x="122" y="454"/>
                </a:lnTo>
                <a:lnTo>
                  <a:pt x="122" y="451"/>
                </a:lnTo>
                <a:lnTo>
                  <a:pt x="122" y="450"/>
                </a:lnTo>
                <a:lnTo>
                  <a:pt x="122" y="448"/>
                </a:lnTo>
                <a:lnTo>
                  <a:pt x="123" y="450"/>
                </a:lnTo>
                <a:lnTo>
                  <a:pt x="123" y="453"/>
                </a:lnTo>
                <a:lnTo>
                  <a:pt x="123" y="455"/>
                </a:lnTo>
                <a:lnTo>
                  <a:pt x="123" y="453"/>
                </a:lnTo>
                <a:lnTo>
                  <a:pt x="123" y="446"/>
                </a:lnTo>
                <a:lnTo>
                  <a:pt x="123" y="438"/>
                </a:lnTo>
                <a:lnTo>
                  <a:pt x="123" y="428"/>
                </a:lnTo>
                <a:lnTo>
                  <a:pt x="123" y="421"/>
                </a:lnTo>
                <a:lnTo>
                  <a:pt x="123" y="416"/>
                </a:lnTo>
                <a:lnTo>
                  <a:pt x="123" y="417"/>
                </a:lnTo>
                <a:lnTo>
                  <a:pt x="123" y="423"/>
                </a:lnTo>
                <a:lnTo>
                  <a:pt x="123" y="429"/>
                </a:lnTo>
                <a:lnTo>
                  <a:pt x="123" y="431"/>
                </a:lnTo>
                <a:lnTo>
                  <a:pt x="123" y="430"/>
                </a:lnTo>
                <a:lnTo>
                  <a:pt x="123" y="428"/>
                </a:lnTo>
                <a:lnTo>
                  <a:pt x="123" y="430"/>
                </a:lnTo>
                <a:lnTo>
                  <a:pt x="123" y="436"/>
                </a:lnTo>
                <a:lnTo>
                  <a:pt x="123" y="443"/>
                </a:lnTo>
                <a:lnTo>
                  <a:pt x="123" y="447"/>
                </a:lnTo>
                <a:lnTo>
                  <a:pt x="123" y="444"/>
                </a:lnTo>
                <a:lnTo>
                  <a:pt x="123" y="437"/>
                </a:lnTo>
                <a:lnTo>
                  <a:pt x="123" y="429"/>
                </a:lnTo>
                <a:lnTo>
                  <a:pt x="123" y="423"/>
                </a:lnTo>
                <a:lnTo>
                  <a:pt x="123" y="419"/>
                </a:lnTo>
                <a:lnTo>
                  <a:pt x="123" y="421"/>
                </a:lnTo>
                <a:lnTo>
                  <a:pt x="123" y="424"/>
                </a:lnTo>
                <a:lnTo>
                  <a:pt x="123" y="425"/>
                </a:lnTo>
                <a:lnTo>
                  <a:pt x="123" y="426"/>
                </a:lnTo>
                <a:lnTo>
                  <a:pt x="123" y="424"/>
                </a:lnTo>
                <a:lnTo>
                  <a:pt x="123" y="422"/>
                </a:lnTo>
                <a:lnTo>
                  <a:pt x="125" y="419"/>
                </a:lnTo>
                <a:lnTo>
                  <a:pt x="125" y="417"/>
                </a:lnTo>
                <a:lnTo>
                  <a:pt x="125" y="416"/>
                </a:lnTo>
                <a:lnTo>
                  <a:pt x="125" y="417"/>
                </a:lnTo>
                <a:lnTo>
                  <a:pt x="125" y="422"/>
                </a:lnTo>
                <a:lnTo>
                  <a:pt x="125" y="424"/>
                </a:lnTo>
                <a:lnTo>
                  <a:pt x="125" y="426"/>
                </a:lnTo>
                <a:lnTo>
                  <a:pt x="125" y="429"/>
                </a:lnTo>
                <a:lnTo>
                  <a:pt x="125" y="431"/>
                </a:lnTo>
                <a:lnTo>
                  <a:pt x="125" y="435"/>
                </a:lnTo>
                <a:lnTo>
                  <a:pt x="125" y="437"/>
                </a:lnTo>
                <a:lnTo>
                  <a:pt x="125" y="439"/>
                </a:lnTo>
                <a:lnTo>
                  <a:pt x="125" y="443"/>
                </a:lnTo>
                <a:lnTo>
                  <a:pt x="125" y="444"/>
                </a:lnTo>
                <a:lnTo>
                  <a:pt x="125" y="446"/>
                </a:lnTo>
                <a:lnTo>
                  <a:pt x="125" y="448"/>
                </a:lnTo>
                <a:lnTo>
                  <a:pt x="125" y="451"/>
                </a:lnTo>
                <a:lnTo>
                  <a:pt x="125" y="453"/>
                </a:lnTo>
                <a:lnTo>
                  <a:pt x="125" y="454"/>
                </a:lnTo>
                <a:lnTo>
                  <a:pt x="125" y="455"/>
                </a:lnTo>
                <a:lnTo>
                  <a:pt x="125" y="453"/>
                </a:lnTo>
                <a:lnTo>
                  <a:pt x="125" y="452"/>
                </a:lnTo>
                <a:lnTo>
                  <a:pt x="125" y="451"/>
                </a:lnTo>
                <a:lnTo>
                  <a:pt x="125" y="452"/>
                </a:lnTo>
                <a:lnTo>
                  <a:pt x="125" y="454"/>
                </a:lnTo>
                <a:lnTo>
                  <a:pt x="125" y="460"/>
                </a:lnTo>
                <a:lnTo>
                  <a:pt x="125" y="463"/>
                </a:lnTo>
                <a:lnTo>
                  <a:pt x="125" y="460"/>
                </a:lnTo>
                <a:lnTo>
                  <a:pt x="125" y="454"/>
                </a:lnTo>
                <a:lnTo>
                  <a:pt x="125" y="446"/>
                </a:lnTo>
                <a:lnTo>
                  <a:pt x="125" y="438"/>
                </a:lnTo>
                <a:lnTo>
                  <a:pt x="126" y="432"/>
                </a:lnTo>
                <a:lnTo>
                  <a:pt x="126" y="430"/>
                </a:lnTo>
                <a:lnTo>
                  <a:pt x="126" y="432"/>
                </a:lnTo>
                <a:lnTo>
                  <a:pt x="126" y="439"/>
                </a:lnTo>
                <a:lnTo>
                  <a:pt x="126" y="445"/>
                </a:lnTo>
                <a:lnTo>
                  <a:pt x="126" y="451"/>
                </a:lnTo>
                <a:lnTo>
                  <a:pt x="126" y="454"/>
                </a:lnTo>
                <a:lnTo>
                  <a:pt x="126" y="451"/>
                </a:lnTo>
                <a:lnTo>
                  <a:pt x="126" y="443"/>
                </a:lnTo>
                <a:lnTo>
                  <a:pt x="126" y="437"/>
                </a:lnTo>
                <a:lnTo>
                  <a:pt x="126" y="431"/>
                </a:lnTo>
                <a:lnTo>
                  <a:pt x="126" y="429"/>
                </a:lnTo>
                <a:lnTo>
                  <a:pt x="126" y="428"/>
                </a:lnTo>
                <a:lnTo>
                  <a:pt x="126" y="430"/>
                </a:lnTo>
                <a:lnTo>
                  <a:pt x="126" y="431"/>
                </a:lnTo>
                <a:lnTo>
                  <a:pt x="126" y="430"/>
                </a:lnTo>
                <a:lnTo>
                  <a:pt x="126" y="431"/>
                </a:lnTo>
                <a:lnTo>
                  <a:pt x="126" y="435"/>
                </a:lnTo>
                <a:lnTo>
                  <a:pt x="126" y="437"/>
                </a:lnTo>
                <a:lnTo>
                  <a:pt x="126" y="438"/>
                </a:lnTo>
                <a:lnTo>
                  <a:pt x="126" y="436"/>
                </a:lnTo>
                <a:lnTo>
                  <a:pt x="126" y="433"/>
                </a:lnTo>
                <a:lnTo>
                  <a:pt x="126" y="432"/>
                </a:lnTo>
                <a:lnTo>
                  <a:pt x="126" y="437"/>
                </a:lnTo>
                <a:lnTo>
                  <a:pt x="126" y="444"/>
                </a:lnTo>
                <a:lnTo>
                  <a:pt x="126" y="448"/>
                </a:lnTo>
                <a:lnTo>
                  <a:pt x="126" y="451"/>
                </a:lnTo>
                <a:lnTo>
                  <a:pt x="127" y="448"/>
                </a:lnTo>
                <a:lnTo>
                  <a:pt x="127" y="443"/>
                </a:lnTo>
                <a:lnTo>
                  <a:pt x="127" y="435"/>
                </a:lnTo>
                <a:lnTo>
                  <a:pt x="127" y="429"/>
                </a:lnTo>
                <a:lnTo>
                  <a:pt x="127" y="425"/>
                </a:lnTo>
                <a:lnTo>
                  <a:pt x="127" y="426"/>
                </a:lnTo>
                <a:lnTo>
                  <a:pt x="127" y="432"/>
                </a:lnTo>
                <a:lnTo>
                  <a:pt x="127" y="438"/>
                </a:lnTo>
                <a:lnTo>
                  <a:pt x="127" y="443"/>
                </a:lnTo>
                <a:lnTo>
                  <a:pt x="127" y="445"/>
                </a:lnTo>
                <a:lnTo>
                  <a:pt x="127" y="446"/>
                </a:lnTo>
                <a:lnTo>
                  <a:pt x="127" y="447"/>
                </a:lnTo>
                <a:lnTo>
                  <a:pt x="127" y="446"/>
                </a:lnTo>
                <a:lnTo>
                  <a:pt x="127" y="445"/>
                </a:lnTo>
                <a:lnTo>
                  <a:pt x="127" y="444"/>
                </a:lnTo>
                <a:lnTo>
                  <a:pt x="127" y="441"/>
                </a:lnTo>
                <a:lnTo>
                  <a:pt x="127" y="439"/>
                </a:lnTo>
                <a:lnTo>
                  <a:pt x="127" y="437"/>
                </a:lnTo>
                <a:lnTo>
                  <a:pt x="127" y="436"/>
                </a:lnTo>
                <a:lnTo>
                  <a:pt x="127" y="435"/>
                </a:lnTo>
                <a:lnTo>
                  <a:pt x="127" y="432"/>
                </a:lnTo>
                <a:lnTo>
                  <a:pt x="127" y="428"/>
                </a:lnTo>
                <a:lnTo>
                  <a:pt x="127" y="421"/>
                </a:lnTo>
                <a:lnTo>
                  <a:pt x="127" y="413"/>
                </a:lnTo>
                <a:lnTo>
                  <a:pt x="127" y="404"/>
                </a:lnTo>
                <a:lnTo>
                  <a:pt x="127" y="401"/>
                </a:lnTo>
                <a:lnTo>
                  <a:pt x="127" y="404"/>
                </a:lnTo>
                <a:lnTo>
                  <a:pt x="127" y="410"/>
                </a:lnTo>
                <a:lnTo>
                  <a:pt x="127" y="417"/>
                </a:lnTo>
                <a:lnTo>
                  <a:pt x="128" y="423"/>
                </a:lnTo>
                <a:lnTo>
                  <a:pt x="128" y="429"/>
                </a:lnTo>
                <a:lnTo>
                  <a:pt x="128" y="430"/>
                </a:lnTo>
                <a:lnTo>
                  <a:pt x="128" y="429"/>
                </a:lnTo>
                <a:lnTo>
                  <a:pt x="128" y="428"/>
                </a:lnTo>
                <a:lnTo>
                  <a:pt x="128" y="425"/>
                </a:lnTo>
                <a:lnTo>
                  <a:pt x="128" y="424"/>
                </a:lnTo>
                <a:lnTo>
                  <a:pt x="128" y="423"/>
                </a:lnTo>
                <a:lnTo>
                  <a:pt x="128" y="424"/>
                </a:lnTo>
                <a:lnTo>
                  <a:pt x="128" y="428"/>
                </a:lnTo>
                <a:lnTo>
                  <a:pt x="128" y="432"/>
                </a:lnTo>
                <a:lnTo>
                  <a:pt x="128" y="437"/>
                </a:lnTo>
                <a:lnTo>
                  <a:pt x="128" y="440"/>
                </a:lnTo>
                <a:lnTo>
                  <a:pt x="128" y="443"/>
                </a:lnTo>
                <a:lnTo>
                  <a:pt x="128" y="441"/>
                </a:lnTo>
                <a:lnTo>
                  <a:pt x="128" y="437"/>
                </a:lnTo>
                <a:lnTo>
                  <a:pt x="128" y="432"/>
                </a:lnTo>
                <a:lnTo>
                  <a:pt x="128" y="429"/>
                </a:lnTo>
                <a:lnTo>
                  <a:pt x="128" y="431"/>
                </a:lnTo>
                <a:lnTo>
                  <a:pt x="128" y="435"/>
                </a:lnTo>
                <a:lnTo>
                  <a:pt x="128" y="438"/>
                </a:lnTo>
                <a:lnTo>
                  <a:pt x="128" y="439"/>
                </a:lnTo>
                <a:lnTo>
                  <a:pt x="128" y="438"/>
                </a:lnTo>
                <a:lnTo>
                  <a:pt x="128" y="435"/>
                </a:lnTo>
                <a:lnTo>
                  <a:pt x="128" y="432"/>
                </a:lnTo>
                <a:lnTo>
                  <a:pt x="128" y="437"/>
                </a:lnTo>
                <a:lnTo>
                  <a:pt x="128" y="445"/>
                </a:lnTo>
                <a:lnTo>
                  <a:pt x="128" y="453"/>
                </a:lnTo>
                <a:lnTo>
                  <a:pt x="128" y="460"/>
                </a:lnTo>
                <a:lnTo>
                  <a:pt x="128" y="463"/>
                </a:lnTo>
                <a:lnTo>
                  <a:pt x="128" y="462"/>
                </a:lnTo>
                <a:lnTo>
                  <a:pt x="129" y="456"/>
                </a:lnTo>
                <a:lnTo>
                  <a:pt x="129" y="451"/>
                </a:lnTo>
                <a:lnTo>
                  <a:pt x="129" y="447"/>
                </a:lnTo>
                <a:lnTo>
                  <a:pt x="129" y="448"/>
                </a:lnTo>
                <a:lnTo>
                  <a:pt x="129" y="451"/>
                </a:lnTo>
                <a:lnTo>
                  <a:pt x="129" y="455"/>
                </a:lnTo>
                <a:lnTo>
                  <a:pt x="129" y="461"/>
                </a:lnTo>
                <a:lnTo>
                  <a:pt x="129" y="466"/>
                </a:lnTo>
                <a:lnTo>
                  <a:pt x="129" y="472"/>
                </a:lnTo>
                <a:lnTo>
                  <a:pt x="129" y="473"/>
                </a:lnTo>
                <a:lnTo>
                  <a:pt x="129" y="472"/>
                </a:lnTo>
                <a:lnTo>
                  <a:pt x="129" y="467"/>
                </a:lnTo>
                <a:lnTo>
                  <a:pt x="129" y="460"/>
                </a:lnTo>
                <a:lnTo>
                  <a:pt x="129" y="451"/>
                </a:lnTo>
                <a:lnTo>
                  <a:pt x="129" y="443"/>
                </a:lnTo>
                <a:lnTo>
                  <a:pt x="129" y="437"/>
                </a:lnTo>
                <a:lnTo>
                  <a:pt x="129" y="441"/>
                </a:lnTo>
                <a:lnTo>
                  <a:pt x="129" y="450"/>
                </a:lnTo>
                <a:lnTo>
                  <a:pt x="129" y="458"/>
                </a:lnTo>
                <a:lnTo>
                  <a:pt x="129" y="465"/>
                </a:lnTo>
                <a:lnTo>
                  <a:pt x="129" y="468"/>
                </a:lnTo>
                <a:lnTo>
                  <a:pt x="129" y="469"/>
                </a:lnTo>
                <a:lnTo>
                  <a:pt x="129" y="467"/>
                </a:lnTo>
                <a:lnTo>
                  <a:pt x="129" y="461"/>
                </a:lnTo>
                <a:lnTo>
                  <a:pt x="129" y="458"/>
                </a:lnTo>
                <a:lnTo>
                  <a:pt x="129" y="453"/>
                </a:lnTo>
                <a:lnTo>
                  <a:pt x="129" y="448"/>
                </a:lnTo>
                <a:lnTo>
                  <a:pt x="129" y="444"/>
                </a:lnTo>
                <a:lnTo>
                  <a:pt x="129" y="437"/>
                </a:lnTo>
                <a:lnTo>
                  <a:pt x="129" y="431"/>
                </a:lnTo>
                <a:lnTo>
                  <a:pt x="129" y="429"/>
                </a:lnTo>
                <a:lnTo>
                  <a:pt x="129" y="431"/>
                </a:lnTo>
                <a:lnTo>
                  <a:pt x="130" y="439"/>
                </a:lnTo>
                <a:lnTo>
                  <a:pt x="130" y="453"/>
                </a:lnTo>
                <a:lnTo>
                  <a:pt x="130" y="469"/>
                </a:lnTo>
                <a:lnTo>
                  <a:pt x="130" y="481"/>
                </a:lnTo>
                <a:lnTo>
                  <a:pt x="130" y="483"/>
                </a:lnTo>
                <a:lnTo>
                  <a:pt x="130" y="477"/>
                </a:lnTo>
                <a:lnTo>
                  <a:pt x="130" y="466"/>
                </a:lnTo>
                <a:lnTo>
                  <a:pt x="130" y="450"/>
                </a:lnTo>
                <a:lnTo>
                  <a:pt x="130" y="437"/>
                </a:lnTo>
                <a:lnTo>
                  <a:pt x="130" y="431"/>
                </a:lnTo>
                <a:lnTo>
                  <a:pt x="130" y="432"/>
                </a:lnTo>
                <a:lnTo>
                  <a:pt x="130" y="439"/>
                </a:lnTo>
                <a:lnTo>
                  <a:pt x="130" y="450"/>
                </a:lnTo>
                <a:lnTo>
                  <a:pt x="130" y="456"/>
                </a:lnTo>
                <a:lnTo>
                  <a:pt x="130" y="459"/>
                </a:lnTo>
                <a:lnTo>
                  <a:pt x="130" y="458"/>
                </a:lnTo>
                <a:lnTo>
                  <a:pt x="130" y="455"/>
                </a:lnTo>
                <a:lnTo>
                  <a:pt x="130" y="452"/>
                </a:lnTo>
                <a:lnTo>
                  <a:pt x="130" y="450"/>
                </a:lnTo>
                <a:lnTo>
                  <a:pt x="130" y="451"/>
                </a:lnTo>
                <a:lnTo>
                  <a:pt x="130" y="453"/>
                </a:lnTo>
                <a:lnTo>
                  <a:pt x="130" y="455"/>
                </a:lnTo>
                <a:lnTo>
                  <a:pt x="130" y="456"/>
                </a:lnTo>
                <a:lnTo>
                  <a:pt x="130" y="455"/>
                </a:lnTo>
                <a:lnTo>
                  <a:pt x="130" y="453"/>
                </a:lnTo>
                <a:lnTo>
                  <a:pt x="130" y="452"/>
                </a:lnTo>
                <a:lnTo>
                  <a:pt x="130" y="453"/>
                </a:lnTo>
                <a:lnTo>
                  <a:pt x="130" y="452"/>
                </a:lnTo>
                <a:lnTo>
                  <a:pt x="130" y="447"/>
                </a:lnTo>
                <a:lnTo>
                  <a:pt x="130" y="439"/>
                </a:lnTo>
                <a:lnTo>
                  <a:pt x="131" y="430"/>
                </a:lnTo>
                <a:lnTo>
                  <a:pt x="131" y="422"/>
                </a:lnTo>
                <a:lnTo>
                  <a:pt x="131" y="416"/>
                </a:lnTo>
                <a:lnTo>
                  <a:pt x="131" y="414"/>
                </a:lnTo>
                <a:lnTo>
                  <a:pt x="131" y="415"/>
                </a:lnTo>
                <a:lnTo>
                  <a:pt x="131" y="421"/>
                </a:lnTo>
                <a:lnTo>
                  <a:pt x="131" y="430"/>
                </a:lnTo>
                <a:lnTo>
                  <a:pt x="131" y="439"/>
                </a:lnTo>
                <a:lnTo>
                  <a:pt x="131" y="445"/>
                </a:lnTo>
                <a:lnTo>
                  <a:pt x="131" y="450"/>
                </a:lnTo>
                <a:lnTo>
                  <a:pt x="131" y="445"/>
                </a:lnTo>
                <a:lnTo>
                  <a:pt x="131" y="437"/>
                </a:lnTo>
                <a:lnTo>
                  <a:pt x="131" y="426"/>
                </a:lnTo>
                <a:lnTo>
                  <a:pt x="131" y="419"/>
                </a:lnTo>
                <a:lnTo>
                  <a:pt x="131" y="416"/>
                </a:lnTo>
                <a:lnTo>
                  <a:pt x="131" y="417"/>
                </a:lnTo>
                <a:lnTo>
                  <a:pt x="131" y="423"/>
                </a:lnTo>
                <a:lnTo>
                  <a:pt x="131" y="431"/>
                </a:lnTo>
                <a:lnTo>
                  <a:pt x="131" y="438"/>
                </a:lnTo>
                <a:lnTo>
                  <a:pt x="131" y="444"/>
                </a:lnTo>
                <a:lnTo>
                  <a:pt x="131" y="446"/>
                </a:lnTo>
                <a:lnTo>
                  <a:pt x="131" y="447"/>
                </a:lnTo>
                <a:lnTo>
                  <a:pt x="131" y="453"/>
                </a:lnTo>
                <a:lnTo>
                  <a:pt x="131" y="460"/>
                </a:lnTo>
                <a:lnTo>
                  <a:pt x="131" y="469"/>
                </a:lnTo>
                <a:lnTo>
                  <a:pt x="131" y="477"/>
                </a:lnTo>
                <a:lnTo>
                  <a:pt x="131" y="485"/>
                </a:lnTo>
                <a:lnTo>
                  <a:pt x="131" y="491"/>
                </a:lnTo>
                <a:lnTo>
                  <a:pt x="131" y="494"/>
                </a:lnTo>
                <a:lnTo>
                  <a:pt x="131" y="492"/>
                </a:lnTo>
                <a:lnTo>
                  <a:pt x="131" y="491"/>
                </a:lnTo>
                <a:lnTo>
                  <a:pt x="131" y="492"/>
                </a:lnTo>
                <a:lnTo>
                  <a:pt x="133" y="494"/>
                </a:lnTo>
                <a:lnTo>
                  <a:pt x="133" y="496"/>
                </a:lnTo>
                <a:lnTo>
                  <a:pt x="133" y="500"/>
                </a:lnTo>
                <a:lnTo>
                  <a:pt x="133" y="506"/>
                </a:lnTo>
                <a:lnTo>
                  <a:pt x="133" y="515"/>
                </a:lnTo>
                <a:lnTo>
                  <a:pt x="133" y="525"/>
                </a:lnTo>
                <a:lnTo>
                  <a:pt x="133" y="533"/>
                </a:lnTo>
                <a:lnTo>
                  <a:pt x="133" y="540"/>
                </a:lnTo>
                <a:lnTo>
                  <a:pt x="133" y="543"/>
                </a:lnTo>
                <a:lnTo>
                  <a:pt x="133" y="537"/>
                </a:lnTo>
                <a:lnTo>
                  <a:pt x="133" y="531"/>
                </a:lnTo>
                <a:lnTo>
                  <a:pt x="133" y="522"/>
                </a:lnTo>
                <a:lnTo>
                  <a:pt x="133" y="519"/>
                </a:lnTo>
                <a:lnTo>
                  <a:pt x="133" y="521"/>
                </a:lnTo>
                <a:lnTo>
                  <a:pt x="133" y="526"/>
                </a:lnTo>
                <a:lnTo>
                  <a:pt x="133" y="531"/>
                </a:lnTo>
                <a:lnTo>
                  <a:pt x="133" y="534"/>
                </a:lnTo>
                <a:lnTo>
                  <a:pt x="133" y="535"/>
                </a:lnTo>
                <a:lnTo>
                  <a:pt x="133" y="534"/>
                </a:lnTo>
                <a:lnTo>
                  <a:pt x="133" y="533"/>
                </a:lnTo>
                <a:lnTo>
                  <a:pt x="133" y="532"/>
                </a:lnTo>
                <a:lnTo>
                  <a:pt x="133" y="531"/>
                </a:lnTo>
                <a:lnTo>
                  <a:pt x="133" y="529"/>
                </a:lnTo>
                <a:lnTo>
                  <a:pt x="133" y="526"/>
                </a:lnTo>
                <a:lnTo>
                  <a:pt x="133" y="524"/>
                </a:lnTo>
                <a:lnTo>
                  <a:pt x="133" y="521"/>
                </a:lnTo>
                <a:lnTo>
                  <a:pt x="133" y="520"/>
                </a:lnTo>
                <a:lnTo>
                  <a:pt x="133" y="526"/>
                </a:lnTo>
                <a:lnTo>
                  <a:pt x="133" y="534"/>
                </a:lnTo>
                <a:lnTo>
                  <a:pt x="133" y="543"/>
                </a:lnTo>
                <a:lnTo>
                  <a:pt x="134" y="551"/>
                </a:lnTo>
                <a:lnTo>
                  <a:pt x="134" y="558"/>
                </a:lnTo>
                <a:lnTo>
                  <a:pt x="134" y="564"/>
                </a:lnTo>
                <a:lnTo>
                  <a:pt x="134" y="568"/>
                </a:lnTo>
                <a:lnTo>
                  <a:pt x="134" y="569"/>
                </a:lnTo>
                <a:lnTo>
                  <a:pt x="134" y="568"/>
                </a:lnTo>
                <a:lnTo>
                  <a:pt x="134" y="565"/>
                </a:lnTo>
                <a:lnTo>
                  <a:pt x="134" y="564"/>
                </a:lnTo>
                <a:lnTo>
                  <a:pt x="134" y="561"/>
                </a:lnTo>
                <a:lnTo>
                  <a:pt x="134" y="557"/>
                </a:lnTo>
                <a:lnTo>
                  <a:pt x="134" y="552"/>
                </a:lnTo>
                <a:lnTo>
                  <a:pt x="134" y="549"/>
                </a:lnTo>
                <a:lnTo>
                  <a:pt x="134" y="542"/>
                </a:lnTo>
                <a:lnTo>
                  <a:pt x="134" y="534"/>
                </a:lnTo>
                <a:lnTo>
                  <a:pt x="134" y="525"/>
                </a:lnTo>
                <a:lnTo>
                  <a:pt x="134" y="515"/>
                </a:lnTo>
                <a:lnTo>
                  <a:pt x="134" y="509"/>
                </a:lnTo>
                <a:lnTo>
                  <a:pt x="134" y="506"/>
                </a:lnTo>
                <a:lnTo>
                  <a:pt x="134" y="505"/>
                </a:lnTo>
                <a:lnTo>
                  <a:pt x="134" y="510"/>
                </a:lnTo>
                <a:lnTo>
                  <a:pt x="134" y="515"/>
                </a:lnTo>
                <a:lnTo>
                  <a:pt x="134" y="519"/>
                </a:lnTo>
                <a:lnTo>
                  <a:pt x="134" y="520"/>
                </a:lnTo>
                <a:lnTo>
                  <a:pt x="134" y="517"/>
                </a:lnTo>
                <a:lnTo>
                  <a:pt x="134" y="513"/>
                </a:lnTo>
                <a:lnTo>
                  <a:pt x="134" y="509"/>
                </a:lnTo>
                <a:lnTo>
                  <a:pt x="134" y="505"/>
                </a:lnTo>
                <a:lnTo>
                  <a:pt x="134" y="503"/>
                </a:lnTo>
                <a:lnTo>
                  <a:pt x="134" y="502"/>
                </a:lnTo>
                <a:lnTo>
                  <a:pt x="135" y="499"/>
                </a:lnTo>
                <a:lnTo>
                  <a:pt x="135" y="496"/>
                </a:lnTo>
                <a:lnTo>
                  <a:pt x="135" y="494"/>
                </a:lnTo>
                <a:lnTo>
                  <a:pt x="135" y="491"/>
                </a:lnTo>
                <a:lnTo>
                  <a:pt x="135" y="489"/>
                </a:lnTo>
                <a:lnTo>
                  <a:pt x="135" y="488"/>
                </a:lnTo>
                <a:lnTo>
                  <a:pt x="135" y="487"/>
                </a:lnTo>
                <a:lnTo>
                  <a:pt x="135" y="485"/>
                </a:lnTo>
                <a:lnTo>
                  <a:pt x="135" y="483"/>
                </a:lnTo>
                <a:lnTo>
                  <a:pt x="135" y="482"/>
                </a:lnTo>
                <a:lnTo>
                  <a:pt x="135" y="483"/>
                </a:lnTo>
                <a:lnTo>
                  <a:pt x="135" y="482"/>
                </a:lnTo>
                <a:lnTo>
                  <a:pt x="135" y="481"/>
                </a:lnTo>
                <a:lnTo>
                  <a:pt x="135" y="477"/>
                </a:lnTo>
                <a:lnTo>
                  <a:pt x="135" y="475"/>
                </a:lnTo>
                <a:lnTo>
                  <a:pt x="135" y="474"/>
                </a:lnTo>
                <a:lnTo>
                  <a:pt x="135" y="473"/>
                </a:lnTo>
                <a:lnTo>
                  <a:pt x="135" y="472"/>
                </a:lnTo>
                <a:lnTo>
                  <a:pt x="135" y="469"/>
                </a:lnTo>
                <a:lnTo>
                  <a:pt x="135" y="466"/>
                </a:lnTo>
                <a:lnTo>
                  <a:pt x="135" y="462"/>
                </a:lnTo>
                <a:lnTo>
                  <a:pt x="135" y="460"/>
                </a:lnTo>
                <a:lnTo>
                  <a:pt x="135" y="461"/>
                </a:lnTo>
                <a:lnTo>
                  <a:pt x="135" y="466"/>
                </a:lnTo>
                <a:lnTo>
                  <a:pt x="135" y="470"/>
                </a:lnTo>
                <a:lnTo>
                  <a:pt x="135" y="474"/>
                </a:lnTo>
                <a:lnTo>
                  <a:pt x="135" y="469"/>
                </a:lnTo>
                <a:lnTo>
                  <a:pt x="135" y="461"/>
                </a:lnTo>
                <a:lnTo>
                  <a:pt x="135" y="451"/>
                </a:lnTo>
                <a:lnTo>
                  <a:pt x="135" y="443"/>
                </a:lnTo>
                <a:lnTo>
                  <a:pt x="136" y="443"/>
                </a:lnTo>
                <a:lnTo>
                  <a:pt x="136" y="447"/>
                </a:lnTo>
                <a:lnTo>
                  <a:pt x="136" y="458"/>
                </a:lnTo>
                <a:lnTo>
                  <a:pt x="136" y="468"/>
                </a:lnTo>
                <a:lnTo>
                  <a:pt x="136" y="475"/>
                </a:lnTo>
                <a:lnTo>
                  <a:pt x="136" y="476"/>
                </a:lnTo>
                <a:lnTo>
                  <a:pt x="136" y="472"/>
                </a:lnTo>
                <a:lnTo>
                  <a:pt x="136" y="461"/>
                </a:lnTo>
                <a:lnTo>
                  <a:pt x="136" y="453"/>
                </a:lnTo>
                <a:lnTo>
                  <a:pt x="136" y="448"/>
                </a:lnTo>
                <a:lnTo>
                  <a:pt x="136" y="450"/>
                </a:lnTo>
                <a:lnTo>
                  <a:pt x="136" y="455"/>
                </a:lnTo>
                <a:lnTo>
                  <a:pt x="136" y="465"/>
                </a:lnTo>
                <a:lnTo>
                  <a:pt x="136" y="474"/>
                </a:lnTo>
                <a:lnTo>
                  <a:pt x="136" y="483"/>
                </a:lnTo>
                <a:lnTo>
                  <a:pt x="136" y="488"/>
                </a:lnTo>
                <a:lnTo>
                  <a:pt x="136" y="485"/>
                </a:lnTo>
                <a:lnTo>
                  <a:pt x="136" y="481"/>
                </a:lnTo>
                <a:lnTo>
                  <a:pt x="136" y="474"/>
                </a:lnTo>
                <a:lnTo>
                  <a:pt x="136" y="467"/>
                </a:lnTo>
                <a:lnTo>
                  <a:pt x="136" y="460"/>
                </a:lnTo>
                <a:lnTo>
                  <a:pt x="136" y="455"/>
                </a:lnTo>
                <a:lnTo>
                  <a:pt x="136" y="459"/>
                </a:lnTo>
                <a:lnTo>
                  <a:pt x="136" y="463"/>
                </a:lnTo>
                <a:lnTo>
                  <a:pt x="136" y="469"/>
                </a:lnTo>
                <a:lnTo>
                  <a:pt x="136" y="473"/>
                </a:lnTo>
                <a:lnTo>
                  <a:pt x="136" y="472"/>
                </a:lnTo>
                <a:lnTo>
                  <a:pt x="136" y="466"/>
                </a:lnTo>
                <a:lnTo>
                  <a:pt x="136" y="455"/>
                </a:lnTo>
                <a:lnTo>
                  <a:pt x="136" y="448"/>
                </a:lnTo>
                <a:lnTo>
                  <a:pt x="136" y="446"/>
                </a:lnTo>
                <a:lnTo>
                  <a:pt x="137" y="450"/>
                </a:lnTo>
                <a:lnTo>
                  <a:pt x="137" y="456"/>
                </a:lnTo>
                <a:lnTo>
                  <a:pt x="137" y="466"/>
                </a:lnTo>
                <a:lnTo>
                  <a:pt x="137" y="474"/>
                </a:lnTo>
                <a:lnTo>
                  <a:pt x="137" y="480"/>
                </a:lnTo>
                <a:lnTo>
                  <a:pt x="137" y="481"/>
                </a:lnTo>
                <a:lnTo>
                  <a:pt x="137" y="478"/>
                </a:lnTo>
                <a:lnTo>
                  <a:pt x="137" y="477"/>
                </a:lnTo>
                <a:lnTo>
                  <a:pt x="137" y="480"/>
                </a:lnTo>
                <a:lnTo>
                  <a:pt x="137" y="483"/>
                </a:lnTo>
                <a:lnTo>
                  <a:pt x="137" y="485"/>
                </a:lnTo>
                <a:lnTo>
                  <a:pt x="137" y="484"/>
                </a:lnTo>
                <a:lnTo>
                  <a:pt x="137" y="487"/>
                </a:lnTo>
                <a:lnTo>
                  <a:pt x="137" y="490"/>
                </a:lnTo>
                <a:lnTo>
                  <a:pt x="137" y="492"/>
                </a:lnTo>
                <a:lnTo>
                  <a:pt x="137" y="491"/>
                </a:lnTo>
                <a:lnTo>
                  <a:pt x="137" y="485"/>
                </a:lnTo>
                <a:lnTo>
                  <a:pt x="137" y="475"/>
                </a:lnTo>
                <a:lnTo>
                  <a:pt x="137" y="467"/>
                </a:lnTo>
                <a:lnTo>
                  <a:pt x="137" y="461"/>
                </a:lnTo>
                <a:lnTo>
                  <a:pt x="137" y="462"/>
                </a:lnTo>
                <a:lnTo>
                  <a:pt x="137" y="469"/>
                </a:lnTo>
                <a:lnTo>
                  <a:pt x="137" y="482"/>
                </a:lnTo>
                <a:lnTo>
                  <a:pt x="137" y="495"/>
                </a:lnTo>
                <a:lnTo>
                  <a:pt x="137" y="502"/>
                </a:lnTo>
                <a:lnTo>
                  <a:pt x="137" y="500"/>
                </a:lnTo>
                <a:lnTo>
                  <a:pt x="137" y="491"/>
                </a:lnTo>
                <a:lnTo>
                  <a:pt x="137" y="477"/>
                </a:lnTo>
                <a:lnTo>
                  <a:pt x="137" y="465"/>
                </a:lnTo>
                <a:lnTo>
                  <a:pt x="138" y="456"/>
                </a:lnTo>
                <a:lnTo>
                  <a:pt x="138" y="452"/>
                </a:lnTo>
                <a:lnTo>
                  <a:pt x="138" y="455"/>
                </a:lnTo>
                <a:lnTo>
                  <a:pt x="138" y="465"/>
                </a:lnTo>
                <a:lnTo>
                  <a:pt x="138" y="474"/>
                </a:lnTo>
                <a:lnTo>
                  <a:pt x="138" y="483"/>
                </a:lnTo>
                <a:lnTo>
                  <a:pt x="138" y="491"/>
                </a:lnTo>
                <a:lnTo>
                  <a:pt x="138" y="497"/>
                </a:lnTo>
                <a:lnTo>
                  <a:pt x="138" y="500"/>
                </a:lnTo>
                <a:lnTo>
                  <a:pt x="138" y="503"/>
                </a:lnTo>
                <a:lnTo>
                  <a:pt x="138" y="502"/>
                </a:lnTo>
                <a:lnTo>
                  <a:pt x="138" y="500"/>
                </a:lnTo>
                <a:lnTo>
                  <a:pt x="138" y="498"/>
                </a:lnTo>
                <a:lnTo>
                  <a:pt x="138" y="494"/>
                </a:lnTo>
                <a:lnTo>
                  <a:pt x="138" y="489"/>
                </a:lnTo>
                <a:lnTo>
                  <a:pt x="138" y="485"/>
                </a:lnTo>
                <a:lnTo>
                  <a:pt x="138" y="482"/>
                </a:lnTo>
                <a:lnTo>
                  <a:pt x="138" y="481"/>
                </a:lnTo>
                <a:lnTo>
                  <a:pt x="138" y="478"/>
                </a:lnTo>
                <a:lnTo>
                  <a:pt x="138" y="476"/>
                </a:lnTo>
                <a:lnTo>
                  <a:pt x="138" y="475"/>
                </a:lnTo>
                <a:lnTo>
                  <a:pt x="138" y="474"/>
                </a:lnTo>
                <a:lnTo>
                  <a:pt x="138" y="473"/>
                </a:lnTo>
                <a:lnTo>
                  <a:pt x="138" y="472"/>
                </a:lnTo>
                <a:lnTo>
                  <a:pt x="138" y="473"/>
                </a:lnTo>
                <a:lnTo>
                  <a:pt x="138" y="474"/>
                </a:lnTo>
                <a:lnTo>
                  <a:pt x="138" y="477"/>
                </a:lnTo>
                <a:lnTo>
                  <a:pt x="138" y="481"/>
                </a:lnTo>
                <a:lnTo>
                  <a:pt x="138" y="482"/>
                </a:lnTo>
                <a:lnTo>
                  <a:pt x="138" y="484"/>
                </a:lnTo>
                <a:lnTo>
                  <a:pt x="138" y="485"/>
                </a:lnTo>
                <a:lnTo>
                  <a:pt x="138" y="484"/>
                </a:lnTo>
                <a:lnTo>
                  <a:pt x="138" y="482"/>
                </a:lnTo>
                <a:lnTo>
                  <a:pt x="138" y="477"/>
                </a:lnTo>
                <a:lnTo>
                  <a:pt x="140" y="473"/>
                </a:lnTo>
                <a:lnTo>
                  <a:pt x="140" y="470"/>
                </a:lnTo>
                <a:lnTo>
                  <a:pt x="140" y="472"/>
                </a:lnTo>
                <a:lnTo>
                  <a:pt x="140" y="474"/>
                </a:lnTo>
                <a:lnTo>
                  <a:pt x="140" y="482"/>
                </a:lnTo>
                <a:lnTo>
                  <a:pt x="140" y="491"/>
                </a:lnTo>
                <a:lnTo>
                  <a:pt x="140" y="499"/>
                </a:lnTo>
                <a:lnTo>
                  <a:pt x="140" y="503"/>
                </a:lnTo>
                <a:lnTo>
                  <a:pt x="140" y="499"/>
                </a:lnTo>
                <a:lnTo>
                  <a:pt x="140" y="491"/>
                </a:lnTo>
                <a:lnTo>
                  <a:pt x="140" y="478"/>
                </a:lnTo>
                <a:lnTo>
                  <a:pt x="140" y="465"/>
                </a:lnTo>
                <a:lnTo>
                  <a:pt x="140" y="453"/>
                </a:lnTo>
                <a:lnTo>
                  <a:pt x="140" y="447"/>
                </a:lnTo>
                <a:lnTo>
                  <a:pt x="140" y="453"/>
                </a:lnTo>
                <a:lnTo>
                  <a:pt x="140" y="462"/>
                </a:lnTo>
                <a:lnTo>
                  <a:pt x="140" y="470"/>
                </a:lnTo>
                <a:lnTo>
                  <a:pt x="140" y="476"/>
                </a:lnTo>
                <a:lnTo>
                  <a:pt x="140" y="477"/>
                </a:lnTo>
                <a:lnTo>
                  <a:pt x="140" y="474"/>
                </a:lnTo>
                <a:lnTo>
                  <a:pt x="140" y="467"/>
                </a:lnTo>
                <a:lnTo>
                  <a:pt x="140" y="461"/>
                </a:lnTo>
                <a:lnTo>
                  <a:pt x="140" y="456"/>
                </a:lnTo>
                <a:lnTo>
                  <a:pt x="140" y="458"/>
                </a:lnTo>
                <a:lnTo>
                  <a:pt x="140" y="461"/>
                </a:lnTo>
                <a:lnTo>
                  <a:pt x="140" y="467"/>
                </a:lnTo>
                <a:lnTo>
                  <a:pt x="140" y="474"/>
                </a:lnTo>
                <a:lnTo>
                  <a:pt x="140" y="481"/>
                </a:lnTo>
                <a:lnTo>
                  <a:pt x="140" y="482"/>
                </a:lnTo>
                <a:lnTo>
                  <a:pt x="140" y="478"/>
                </a:lnTo>
                <a:lnTo>
                  <a:pt x="140" y="470"/>
                </a:lnTo>
                <a:lnTo>
                  <a:pt x="140" y="461"/>
                </a:lnTo>
                <a:lnTo>
                  <a:pt x="141" y="452"/>
                </a:lnTo>
                <a:lnTo>
                  <a:pt x="141" y="444"/>
                </a:lnTo>
                <a:lnTo>
                  <a:pt x="141" y="437"/>
                </a:lnTo>
                <a:lnTo>
                  <a:pt x="141" y="435"/>
                </a:lnTo>
                <a:lnTo>
                  <a:pt x="141" y="436"/>
                </a:lnTo>
                <a:lnTo>
                  <a:pt x="141" y="439"/>
                </a:lnTo>
                <a:lnTo>
                  <a:pt x="141" y="441"/>
                </a:lnTo>
                <a:lnTo>
                  <a:pt x="141" y="444"/>
                </a:lnTo>
                <a:lnTo>
                  <a:pt x="141" y="447"/>
                </a:lnTo>
                <a:lnTo>
                  <a:pt x="141" y="448"/>
                </a:lnTo>
                <a:lnTo>
                  <a:pt x="141" y="450"/>
                </a:lnTo>
                <a:lnTo>
                  <a:pt x="141" y="451"/>
                </a:lnTo>
                <a:lnTo>
                  <a:pt x="141" y="452"/>
                </a:lnTo>
                <a:lnTo>
                  <a:pt x="141" y="453"/>
                </a:lnTo>
                <a:lnTo>
                  <a:pt x="141" y="454"/>
                </a:lnTo>
                <a:lnTo>
                  <a:pt x="141" y="456"/>
                </a:lnTo>
                <a:lnTo>
                  <a:pt x="141" y="460"/>
                </a:lnTo>
                <a:lnTo>
                  <a:pt x="141" y="461"/>
                </a:lnTo>
                <a:lnTo>
                  <a:pt x="141" y="460"/>
                </a:lnTo>
                <a:lnTo>
                  <a:pt x="141" y="462"/>
                </a:lnTo>
                <a:lnTo>
                  <a:pt x="141" y="466"/>
                </a:lnTo>
                <a:lnTo>
                  <a:pt x="141" y="470"/>
                </a:lnTo>
                <a:lnTo>
                  <a:pt x="141" y="476"/>
                </a:lnTo>
                <a:lnTo>
                  <a:pt x="142" y="481"/>
                </a:lnTo>
                <a:lnTo>
                  <a:pt x="142" y="482"/>
                </a:lnTo>
                <a:lnTo>
                  <a:pt x="142" y="480"/>
                </a:lnTo>
                <a:lnTo>
                  <a:pt x="142" y="476"/>
                </a:lnTo>
                <a:lnTo>
                  <a:pt x="142" y="473"/>
                </a:lnTo>
                <a:lnTo>
                  <a:pt x="142" y="468"/>
                </a:lnTo>
                <a:lnTo>
                  <a:pt x="142" y="466"/>
                </a:lnTo>
                <a:lnTo>
                  <a:pt x="142" y="467"/>
                </a:lnTo>
                <a:lnTo>
                  <a:pt x="142" y="470"/>
                </a:lnTo>
                <a:lnTo>
                  <a:pt x="142" y="475"/>
                </a:lnTo>
                <a:lnTo>
                  <a:pt x="142" y="480"/>
                </a:lnTo>
                <a:lnTo>
                  <a:pt x="142" y="484"/>
                </a:lnTo>
                <a:lnTo>
                  <a:pt x="142" y="487"/>
                </a:lnTo>
                <a:lnTo>
                  <a:pt x="142" y="488"/>
                </a:lnTo>
                <a:lnTo>
                  <a:pt x="142" y="489"/>
                </a:lnTo>
                <a:lnTo>
                  <a:pt x="142" y="488"/>
                </a:lnTo>
                <a:lnTo>
                  <a:pt x="142" y="489"/>
                </a:lnTo>
                <a:lnTo>
                  <a:pt x="142" y="488"/>
                </a:lnTo>
                <a:lnTo>
                  <a:pt x="142" y="485"/>
                </a:lnTo>
                <a:lnTo>
                  <a:pt x="142" y="483"/>
                </a:lnTo>
                <a:lnTo>
                  <a:pt x="142" y="480"/>
                </a:lnTo>
                <a:lnTo>
                  <a:pt x="142" y="475"/>
                </a:lnTo>
                <a:lnTo>
                  <a:pt x="142" y="474"/>
                </a:lnTo>
                <a:lnTo>
                  <a:pt x="142" y="475"/>
                </a:lnTo>
                <a:lnTo>
                  <a:pt x="142" y="478"/>
                </a:lnTo>
                <a:lnTo>
                  <a:pt x="142" y="481"/>
                </a:lnTo>
                <a:lnTo>
                  <a:pt x="142" y="480"/>
                </a:lnTo>
                <a:lnTo>
                  <a:pt x="142" y="477"/>
                </a:lnTo>
                <a:lnTo>
                  <a:pt x="142" y="473"/>
                </a:lnTo>
                <a:lnTo>
                  <a:pt x="142" y="468"/>
                </a:lnTo>
                <a:lnTo>
                  <a:pt x="143" y="468"/>
                </a:lnTo>
                <a:lnTo>
                  <a:pt x="143" y="470"/>
                </a:lnTo>
                <a:lnTo>
                  <a:pt x="143" y="477"/>
                </a:lnTo>
                <a:lnTo>
                  <a:pt x="143" y="483"/>
                </a:lnTo>
                <a:lnTo>
                  <a:pt x="143" y="485"/>
                </a:lnTo>
                <a:lnTo>
                  <a:pt x="143" y="487"/>
                </a:lnTo>
                <a:lnTo>
                  <a:pt x="143" y="483"/>
                </a:lnTo>
                <a:lnTo>
                  <a:pt x="143" y="476"/>
                </a:lnTo>
                <a:lnTo>
                  <a:pt x="143" y="468"/>
                </a:lnTo>
                <a:lnTo>
                  <a:pt x="143" y="462"/>
                </a:lnTo>
                <a:lnTo>
                  <a:pt x="143" y="458"/>
                </a:lnTo>
                <a:lnTo>
                  <a:pt x="143" y="456"/>
                </a:lnTo>
                <a:lnTo>
                  <a:pt x="143" y="459"/>
                </a:lnTo>
                <a:lnTo>
                  <a:pt x="143" y="461"/>
                </a:lnTo>
                <a:lnTo>
                  <a:pt x="143" y="466"/>
                </a:lnTo>
                <a:lnTo>
                  <a:pt x="143" y="470"/>
                </a:lnTo>
                <a:lnTo>
                  <a:pt x="143" y="474"/>
                </a:lnTo>
                <a:lnTo>
                  <a:pt x="143" y="477"/>
                </a:lnTo>
                <a:lnTo>
                  <a:pt x="143" y="480"/>
                </a:lnTo>
                <a:lnTo>
                  <a:pt x="143" y="482"/>
                </a:lnTo>
                <a:lnTo>
                  <a:pt x="143" y="485"/>
                </a:lnTo>
                <a:lnTo>
                  <a:pt x="143" y="488"/>
                </a:lnTo>
                <a:lnTo>
                  <a:pt x="143" y="487"/>
                </a:lnTo>
                <a:lnTo>
                  <a:pt x="143" y="484"/>
                </a:lnTo>
                <a:lnTo>
                  <a:pt x="143" y="480"/>
                </a:lnTo>
                <a:lnTo>
                  <a:pt x="143" y="470"/>
                </a:lnTo>
                <a:lnTo>
                  <a:pt x="143" y="460"/>
                </a:lnTo>
                <a:lnTo>
                  <a:pt x="143" y="448"/>
                </a:lnTo>
                <a:lnTo>
                  <a:pt x="143" y="440"/>
                </a:lnTo>
                <a:lnTo>
                  <a:pt x="143" y="438"/>
                </a:lnTo>
                <a:lnTo>
                  <a:pt x="143" y="441"/>
                </a:lnTo>
                <a:lnTo>
                  <a:pt x="143" y="450"/>
                </a:lnTo>
                <a:lnTo>
                  <a:pt x="143" y="462"/>
                </a:lnTo>
                <a:lnTo>
                  <a:pt x="144" y="474"/>
                </a:lnTo>
                <a:lnTo>
                  <a:pt x="144" y="484"/>
                </a:lnTo>
                <a:lnTo>
                  <a:pt x="144" y="485"/>
                </a:lnTo>
                <a:lnTo>
                  <a:pt x="144" y="478"/>
                </a:lnTo>
                <a:lnTo>
                  <a:pt x="144" y="467"/>
                </a:lnTo>
                <a:lnTo>
                  <a:pt x="144" y="451"/>
                </a:lnTo>
                <a:lnTo>
                  <a:pt x="144" y="436"/>
                </a:lnTo>
                <a:lnTo>
                  <a:pt x="144" y="423"/>
                </a:lnTo>
                <a:lnTo>
                  <a:pt x="144" y="415"/>
                </a:lnTo>
                <a:lnTo>
                  <a:pt x="144" y="413"/>
                </a:lnTo>
                <a:lnTo>
                  <a:pt x="144" y="414"/>
                </a:lnTo>
                <a:lnTo>
                  <a:pt x="144" y="413"/>
                </a:lnTo>
                <a:lnTo>
                  <a:pt x="144" y="411"/>
                </a:lnTo>
                <a:lnTo>
                  <a:pt x="144" y="410"/>
                </a:lnTo>
                <a:lnTo>
                  <a:pt x="144" y="408"/>
                </a:lnTo>
                <a:lnTo>
                  <a:pt x="144" y="406"/>
                </a:lnTo>
                <a:lnTo>
                  <a:pt x="144" y="404"/>
                </a:lnTo>
                <a:lnTo>
                  <a:pt x="144" y="406"/>
                </a:lnTo>
                <a:lnTo>
                  <a:pt x="144" y="407"/>
                </a:lnTo>
                <a:lnTo>
                  <a:pt x="144" y="406"/>
                </a:lnTo>
                <a:lnTo>
                  <a:pt x="144" y="402"/>
                </a:lnTo>
                <a:lnTo>
                  <a:pt x="144" y="399"/>
                </a:lnTo>
                <a:lnTo>
                  <a:pt x="144" y="398"/>
                </a:lnTo>
                <a:lnTo>
                  <a:pt x="144" y="400"/>
                </a:lnTo>
                <a:lnTo>
                  <a:pt x="144" y="406"/>
                </a:lnTo>
                <a:lnTo>
                  <a:pt x="144" y="415"/>
                </a:lnTo>
                <a:lnTo>
                  <a:pt x="144" y="422"/>
                </a:lnTo>
                <a:lnTo>
                  <a:pt x="144" y="425"/>
                </a:lnTo>
                <a:lnTo>
                  <a:pt x="144" y="426"/>
                </a:lnTo>
                <a:lnTo>
                  <a:pt x="144" y="424"/>
                </a:lnTo>
                <a:lnTo>
                  <a:pt x="145" y="419"/>
                </a:lnTo>
                <a:lnTo>
                  <a:pt x="145" y="415"/>
                </a:lnTo>
                <a:lnTo>
                  <a:pt x="145" y="411"/>
                </a:lnTo>
                <a:lnTo>
                  <a:pt x="145" y="415"/>
                </a:lnTo>
                <a:lnTo>
                  <a:pt x="145" y="417"/>
                </a:lnTo>
                <a:lnTo>
                  <a:pt x="145" y="415"/>
                </a:lnTo>
                <a:lnTo>
                  <a:pt x="145" y="410"/>
                </a:lnTo>
                <a:lnTo>
                  <a:pt x="145" y="404"/>
                </a:lnTo>
                <a:lnTo>
                  <a:pt x="145" y="400"/>
                </a:lnTo>
                <a:lnTo>
                  <a:pt x="145" y="396"/>
                </a:lnTo>
                <a:lnTo>
                  <a:pt x="145" y="401"/>
                </a:lnTo>
                <a:lnTo>
                  <a:pt x="145" y="406"/>
                </a:lnTo>
                <a:lnTo>
                  <a:pt x="145" y="409"/>
                </a:lnTo>
                <a:lnTo>
                  <a:pt x="145" y="411"/>
                </a:lnTo>
                <a:lnTo>
                  <a:pt x="145" y="413"/>
                </a:lnTo>
                <a:lnTo>
                  <a:pt x="145" y="411"/>
                </a:lnTo>
                <a:lnTo>
                  <a:pt x="145" y="409"/>
                </a:lnTo>
                <a:lnTo>
                  <a:pt x="145" y="410"/>
                </a:lnTo>
                <a:lnTo>
                  <a:pt x="145" y="413"/>
                </a:lnTo>
                <a:lnTo>
                  <a:pt x="145" y="414"/>
                </a:lnTo>
                <a:lnTo>
                  <a:pt x="145" y="415"/>
                </a:lnTo>
                <a:lnTo>
                  <a:pt x="145" y="414"/>
                </a:lnTo>
                <a:lnTo>
                  <a:pt x="145" y="413"/>
                </a:lnTo>
                <a:lnTo>
                  <a:pt x="145" y="411"/>
                </a:lnTo>
                <a:lnTo>
                  <a:pt x="145" y="409"/>
                </a:lnTo>
                <a:lnTo>
                  <a:pt x="145" y="408"/>
                </a:lnTo>
                <a:lnTo>
                  <a:pt x="145" y="407"/>
                </a:lnTo>
                <a:lnTo>
                  <a:pt x="145" y="406"/>
                </a:lnTo>
                <a:lnTo>
                  <a:pt x="145" y="404"/>
                </a:lnTo>
                <a:lnTo>
                  <a:pt x="147" y="402"/>
                </a:lnTo>
                <a:lnTo>
                  <a:pt x="147" y="401"/>
                </a:lnTo>
                <a:lnTo>
                  <a:pt x="147" y="400"/>
                </a:lnTo>
                <a:lnTo>
                  <a:pt x="147" y="399"/>
                </a:lnTo>
                <a:lnTo>
                  <a:pt x="147" y="398"/>
                </a:lnTo>
                <a:lnTo>
                  <a:pt x="147" y="399"/>
                </a:lnTo>
                <a:lnTo>
                  <a:pt x="147" y="404"/>
                </a:lnTo>
                <a:lnTo>
                  <a:pt x="147" y="411"/>
                </a:lnTo>
                <a:lnTo>
                  <a:pt x="147" y="417"/>
                </a:lnTo>
                <a:lnTo>
                  <a:pt x="147" y="421"/>
                </a:lnTo>
                <a:lnTo>
                  <a:pt x="147" y="415"/>
                </a:lnTo>
                <a:lnTo>
                  <a:pt x="147" y="406"/>
                </a:lnTo>
                <a:lnTo>
                  <a:pt x="147" y="394"/>
                </a:lnTo>
                <a:lnTo>
                  <a:pt x="147" y="387"/>
                </a:lnTo>
                <a:lnTo>
                  <a:pt x="147" y="394"/>
                </a:lnTo>
                <a:lnTo>
                  <a:pt x="147" y="408"/>
                </a:lnTo>
                <a:lnTo>
                  <a:pt x="147" y="422"/>
                </a:lnTo>
                <a:lnTo>
                  <a:pt x="147" y="433"/>
                </a:lnTo>
                <a:lnTo>
                  <a:pt x="147" y="441"/>
                </a:lnTo>
                <a:lnTo>
                  <a:pt x="147" y="436"/>
                </a:lnTo>
                <a:lnTo>
                  <a:pt x="147" y="429"/>
                </a:lnTo>
                <a:lnTo>
                  <a:pt x="147" y="424"/>
                </a:lnTo>
                <a:lnTo>
                  <a:pt x="147" y="423"/>
                </a:lnTo>
                <a:lnTo>
                  <a:pt x="147" y="425"/>
                </a:lnTo>
                <a:lnTo>
                  <a:pt x="147" y="429"/>
                </a:lnTo>
                <a:lnTo>
                  <a:pt x="148" y="432"/>
                </a:lnTo>
                <a:lnTo>
                  <a:pt x="148" y="436"/>
                </a:lnTo>
                <a:lnTo>
                  <a:pt x="148" y="435"/>
                </a:lnTo>
                <a:lnTo>
                  <a:pt x="148" y="436"/>
                </a:lnTo>
                <a:lnTo>
                  <a:pt x="148" y="437"/>
                </a:lnTo>
                <a:lnTo>
                  <a:pt x="148" y="440"/>
                </a:lnTo>
                <a:lnTo>
                  <a:pt x="148" y="441"/>
                </a:lnTo>
                <a:lnTo>
                  <a:pt x="148" y="439"/>
                </a:lnTo>
                <a:lnTo>
                  <a:pt x="148" y="436"/>
                </a:lnTo>
                <a:lnTo>
                  <a:pt x="148" y="430"/>
                </a:lnTo>
                <a:lnTo>
                  <a:pt x="148" y="425"/>
                </a:lnTo>
                <a:lnTo>
                  <a:pt x="148" y="422"/>
                </a:lnTo>
                <a:lnTo>
                  <a:pt x="148" y="425"/>
                </a:lnTo>
                <a:lnTo>
                  <a:pt x="148" y="429"/>
                </a:lnTo>
                <a:lnTo>
                  <a:pt x="148" y="432"/>
                </a:lnTo>
                <a:lnTo>
                  <a:pt x="148" y="435"/>
                </a:lnTo>
                <a:lnTo>
                  <a:pt x="148" y="436"/>
                </a:lnTo>
                <a:lnTo>
                  <a:pt x="148" y="437"/>
                </a:lnTo>
                <a:lnTo>
                  <a:pt x="148" y="436"/>
                </a:lnTo>
                <a:lnTo>
                  <a:pt x="148" y="435"/>
                </a:lnTo>
                <a:lnTo>
                  <a:pt x="148" y="436"/>
                </a:lnTo>
                <a:lnTo>
                  <a:pt x="148" y="437"/>
                </a:lnTo>
                <a:lnTo>
                  <a:pt x="148" y="438"/>
                </a:lnTo>
                <a:lnTo>
                  <a:pt x="148" y="439"/>
                </a:lnTo>
                <a:lnTo>
                  <a:pt x="148" y="440"/>
                </a:lnTo>
                <a:lnTo>
                  <a:pt x="148" y="441"/>
                </a:lnTo>
                <a:lnTo>
                  <a:pt x="148" y="440"/>
                </a:lnTo>
                <a:lnTo>
                  <a:pt x="148" y="438"/>
                </a:lnTo>
                <a:lnTo>
                  <a:pt x="148" y="437"/>
                </a:lnTo>
                <a:lnTo>
                  <a:pt x="149" y="437"/>
                </a:lnTo>
                <a:lnTo>
                  <a:pt x="149" y="439"/>
                </a:lnTo>
                <a:lnTo>
                  <a:pt x="149" y="444"/>
                </a:lnTo>
                <a:lnTo>
                  <a:pt x="149" y="450"/>
                </a:lnTo>
                <a:lnTo>
                  <a:pt x="149" y="458"/>
                </a:lnTo>
                <a:lnTo>
                  <a:pt x="149" y="466"/>
                </a:lnTo>
                <a:lnTo>
                  <a:pt x="149" y="472"/>
                </a:lnTo>
                <a:lnTo>
                  <a:pt x="149" y="473"/>
                </a:lnTo>
                <a:lnTo>
                  <a:pt x="149" y="472"/>
                </a:lnTo>
                <a:lnTo>
                  <a:pt x="149" y="468"/>
                </a:lnTo>
                <a:lnTo>
                  <a:pt x="149" y="463"/>
                </a:lnTo>
                <a:lnTo>
                  <a:pt x="149" y="460"/>
                </a:lnTo>
                <a:lnTo>
                  <a:pt x="149" y="458"/>
                </a:lnTo>
                <a:lnTo>
                  <a:pt x="149" y="461"/>
                </a:lnTo>
                <a:lnTo>
                  <a:pt x="149" y="465"/>
                </a:lnTo>
                <a:lnTo>
                  <a:pt x="149" y="467"/>
                </a:lnTo>
                <a:lnTo>
                  <a:pt x="149" y="470"/>
                </a:lnTo>
                <a:lnTo>
                  <a:pt x="149" y="473"/>
                </a:lnTo>
                <a:lnTo>
                  <a:pt x="149" y="476"/>
                </a:lnTo>
                <a:lnTo>
                  <a:pt x="149" y="478"/>
                </a:lnTo>
                <a:lnTo>
                  <a:pt x="149" y="480"/>
                </a:lnTo>
                <a:lnTo>
                  <a:pt x="149" y="483"/>
                </a:lnTo>
                <a:lnTo>
                  <a:pt x="149" y="487"/>
                </a:lnTo>
                <a:lnTo>
                  <a:pt x="149" y="491"/>
                </a:lnTo>
                <a:lnTo>
                  <a:pt x="149" y="496"/>
                </a:lnTo>
                <a:lnTo>
                  <a:pt x="149" y="500"/>
                </a:lnTo>
                <a:lnTo>
                  <a:pt x="149" y="505"/>
                </a:lnTo>
                <a:lnTo>
                  <a:pt x="149" y="507"/>
                </a:lnTo>
                <a:lnTo>
                  <a:pt x="149" y="503"/>
                </a:lnTo>
                <a:lnTo>
                  <a:pt x="149" y="497"/>
                </a:lnTo>
                <a:lnTo>
                  <a:pt x="149" y="492"/>
                </a:lnTo>
                <a:lnTo>
                  <a:pt x="149" y="490"/>
                </a:lnTo>
                <a:lnTo>
                  <a:pt x="150" y="491"/>
                </a:lnTo>
                <a:lnTo>
                  <a:pt x="150" y="496"/>
                </a:lnTo>
                <a:lnTo>
                  <a:pt x="150" y="504"/>
                </a:lnTo>
                <a:lnTo>
                  <a:pt x="150" y="513"/>
                </a:lnTo>
                <a:lnTo>
                  <a:pt x="150" y="519"/>
                </a:lnTo>
                <a:lnTo>
                  <a:pt x="150" y="520"/>
                </a:lnTo>
                <a:lnTo>
                  <a:pt x="150" y="517"/>
                </a:lnTo>
                <a:lnTo>
                  <a:pt x="150" y="510"/>
                </a:lnTo>
                <a:lnTo>
                  <a:pt x="150" y="502"/>
                </a:lnTo>
                <a:lnTo>
                  <a:pt x="150" y="496"/>
                </a:lnTo>
                <a:lnTo>
                  <a:pt x="150" y="494"/>
                </a:lnTo>
                <a:lnTo>
                  <a:pt x="150" y="495"/>
                </a:lnTo>
                <a:lnTo>
                  <a:pt x="150" y="499"/>
                </a:lnTo>
                <a:lnTo>
                  <a:pt x="150" y="504"/>
                </a:lnTo>
                <a:lnTo>
                  <a:pt x="150" y="507"/>
                </a:lnTo>
                <a:lnTo>
                  <a:pt x="150" y="511"/>
                </a:lnTo>
                <a:lnTo>
                  <a:pt x="150" y="514"/>
                </a:lnTo>
                <a:lnTo>
                  <a:pt x="150" y="518"/>
                </a:lnTo>
                <a:lnTo>
                  <a:pt x="150" y="520"/>
                </a:lnTo>
                <a:lnTo>
                  <a:pt x="150" y="522"/>
                </a:lnTo>
                <a:lnTo>
                  <a:pt x="150" y="520"/>
                </a:lnTo>
                <a:lnTo>
                  <a:pt x="150" y="515"/>
                </a:lnTo>
                <a:lnTo>
                  <a:pt x="150" y="511"/>
                </a:lnTo>
                <a:lnTo>
                  <a:pt x="150" y="506"/>
                </a:lnTo>
                <a:lnTo>
                  <a:pt x="150" y="504"/>
                </a:lnTo>
                <a:lnTo>
                  <a:pt x="150" y="507"/>
                </a:lnTo>
                <a:lnTo>
                  <a:pt x="150" y="513"/>
                </a:lnTo>
                <a:lnTo>
                  <a:pt x="150" y="518"/>
                </a:lnTo>
                <a:lnTo>
                  <a:pt x="150" y="521"/>
                </a:lnTo>
                <a:lnTo>
                  <a:pt x="150" y="517"/>
                </a:lnTo>
                <a:lnTo>
                  <a:pt x="150" y="509"/>
                </a:lnTo>
                <a:lnTo>
                  <a:pt x="151" y="502"/>
                </a:lnTo>
                <a:lnTo>
                  <a:pt x="151" y="497"/>
                </a:lnTo>
                <a:lnTo>
                  <a:pt x="151" y="499"/>
                </a:lnTo>
                <a:lnTo>
                  <a:pt x="151" y="504"/>
                </a:lnTo>
                <a:lnTo>
                  <a:pt x="151" y="510"/>
                </a:lnTo>
                <a:lnTo>
                  <a:pt x="151" y="517"/>
                </a:lnTo>
                <a:lnTo>
                  <a:pt x="151" y="522"/>
                </a:lnTo>
                <a:lnTo>
                  <a:pt x="151" y="526"/>
                </a:lnTo>
                <a:lnTo>
                  <a:pt x="151" y="527"/>
                </a:lnTo>
                <a:lnTo>
                  <a:pt x="151" y="526"/>
                </a:lnTo>
                <a:lnTo>
                  <a:pt x="151" y="527"/>
                </a:lnTo>
                <a:lnTo>
                  <a:pt x="151" y="528"/>
                </a:lnTo>
                <a:lnTo>
                  <a:pt x="151" y="531"/>
                </a:lnTo>
                <a:lnTo>
                  <a:pt x="151" y="534"/>
                </a:lnTo>
                <a:lnTo>
                  <a:pt x="151" y="536"/>
                </a:lnTo>
                <a:lnTo>
                  <a:pt x="151" y="540"/>
                </a:lnTo>
                <a:lnTo>
                  <a:pt x="151" y="541"/>
                </a:lnTo>
                <a:lnTo>
                  <a:pt x="151" y="539"/>
                </a:lnTo>
                <a:lnTo>
                  <a:pt x="151" y="537"/>
                </a:lnTo>
                <a:lnTo>
                  <a:pt x="151" y="535"/>
                </a:lnTo>
                <a:lnTo>
                  <a:pt x="151" y="533"/>
                </a:lnTo>
                <a:lnTo>
                  <a:pt x="151" y="531"/>
                </a:lnTo>
                <a:lnTo>
                  <a:pt x="151" y="529"/>
                </a:lnTo>
                <a:lnTo>
                  <a:pt x="151" y="531"/>
                </a:lnTo>
                <a:lnTo>
                  <a:pt x="151" y="532"/>
                </a:lnTo>
                <a:lnTo>
                  <a:pt x="151" y="533"/>
                </a:lnTo>
                <a:lnTo>
                  <a:pt x="151" y="531"/>
                </a:lnTo>
                <a:lnTo>
                  <a:pt x="151" y="528"/>
                </a:lnTo>
                <a:lnTo>
                  <a:pt x="151" y="527"/>
                </a:lnTo>
                <a:lnTo>
                  <a:pt x="151" y="525"/>
                </a:lnTo>
                <a:lnTo>
                  <a:pt x="151" y="524"/>
                </a:lnTo>
                <a:lnTo>
                  <a:pt x="152" y="521"/>
                </a:lnTo>
                <a:lnTo>
                  <a:pt x="152" y="518"/>
                </a:lnTo>
                <a:lnTo>
                  <a:pt x="152" y="511"/>
                </a:lnTo>
                <a:lnTo>
                  <a:pt x="152" y="500"/>
                </a:lnTo>
                <a:lnTo>
                  <a:pt x="152" y="490"/>
                </a:lnTo>
                <a:lnTo>
                  <a:pt x="152" y="482"/>
                </a:lnTo>
                <a:lnTo>
                  <a:pt x="152" y="480"/>
                </a:lnTo>
                <a:lnTo>
                  <a:pt x="152" y="482"/>
                </a:lnTo>
                <a:lnTo>
                  <a:pt x="152" y="488"/>
                </a:lnTo>
                <a:lnTo>
                  <a:pt x="152" y="496"/>
                </a:lnTo>
                <a:lnTo>
                  <a:pt x="152" y="503"/>
                </a:lnTo>
                <a:lnTo>
                  <a:pt x="152" y="504"/>
                </a:lnTo>
                <a:lnTo>
                  <a:pt x="152" y="500"/>
                </a:lnTo>
                <a:lnTo>
                  <a:pt x="152" y="495"/>
                </a:lnTo>
                <a:lnTo>
                  <a:pt x="152" y="491"/>
                </a:lnTo>
                <a:lnTo>
                  <a:pt x="152" y="497"/>
                </a:lnTo>
                <a:lnTo>
                  <a:pt x="152" y="504"/>
                </a:lnTo>
                <a:lnTo>
                  <a:pt x="152" y="513"/>
                </a:lnTo>
                <a:lnTo>
                  <a:pt x="152" y="521"/>
                </a:lnTo>
                <a:lnTo>
                  <a:pt x="152" y="522"/>
                </a:lnTo>
                <a:lnTo>
                  <a:pt x="152" y="518"/>
                </a:lnTo>
                <a:lnTo>
                  <a:pt x="152" y="509"/>
                </a:lnTo>
                <a:lnTo>
                  <a:pt x="152" y="499"/>
                </a:lnTo>
                <a:lnTo>
                  <a:pt x="152" y="491"/>
                </a:lnTo>
                <a:lnTo>
                  <a:pt x="152" y="487"/>
                </a:lnTo>
                <a:lnTo>
                  <a:pt x="152" y="484"/>
                </a:lnTo>
                <a:lnTo>
                  <a:pt x="152" y="485"/>
                </a:lnTo>
                <a:lnTo>
                  <a:pt x="152" y="489"/>
                </a:lnTo>
                <a:lnTo>
                  <a:pt x="152" y="490"/>
                </a:lnTo>
                <a:lnTo>
                  <a:pt x="152" y="491"/>
                </a:lnTo>
                <a:lnTo>
                  <a:pt x="152" y="492"/>
                </a:lnTo>
                <a:lnTo>
                  <a:pt x="152" y="495"/>
                </a:lnTo>
                <a:lnTo>
                  <a:pt x="153" y="497"/>
                </a:lnTo>
                <a:lnTo>
                  <a:pt x="153" y="498"/>
                </a:lnTo>
                <a:lnTo>
                  <a:pt x="153" y="500"/>
                </a:lnTo>
                <a:lnTo>
                  <a:pt x="153" y="503"/>
                </a:lnTo>
                <a:lnTo>
                  <a:pt x="153" y="506"/>
                </a:lnTo>
                <a:lnTo>
                  <a:pt x="153" y="507"/>
                </a:lnTo>
                <a:lnTo>
                  <a:pt x="153" y="509"/>
                </a:lnTo>
                <a:lnTo>
                  <a:pt x="153" y="507"/>
                </a:lnTo>
                <a:lnTo>
                  <a:pt x="153" y="505"/>
                </a:lnTo>
                <a:lnTo>
                  <a:pt x="153" y="504"/>
                </a:lnTo>
                <a:lnTo>
                  <a:pt x="153" y="506"/>
                </a:lnTo>
                <a:lnTo>
                  <a:pt x="153" y="509"/>
                </a:lnTo>
                <a:lnTo>
                  <a:pt x="153" y="512"/>
                </a:lnTo>
                <a:lnTo>
                  <a:pt x="153" y="515"/>
                </a:lnTo>
                <a:lnTo>
                  <a:pt x="153" y="521"/>
                </a:lnTo>
                <a:lnTo>
                  <a:pt x="153" y="526"/>
                </a:lnTo>
                <a:lnTo>
                  <a:pt x="153" y="529"/>
                </a:lnTo>
                <a:lnTo>
                  <a:pt x="153" y="531"/>
                </a:lnTo>
                <a:lnTo>
                  <a:pt x="153" y="527"/>
                </a:lnTo>
                <a:lnTo>
                  <a:pt x="153" y="518"/>
                </a:lnTo>
                <a:lnTo>
                  <a:pt x="153" y="500"/>
                </a:lnTo>
                <a:lnTo>
                  <a:pt x="153" y="473"/>
                </a:lnTo>
                <a:lnTo>
                  <a:pt x="153" y="436"/>
                </a:lnTo>
                <a:lnTo>
                  <a:pt x="153" y="386"/>
                </a:lnTo>
                <a:lnTo>
                  <a:pt x="153" y="333"/>
                </a:lnTo>
                <a:lnTo>
                  <a:pt x="153" y="274"/>
                </a:lnTo>
                <a:lnTo>
                  <a:pt x="153" y="213"/>
                </a:lnTo>
                <a:lnTo>
                  <a:pt x="153" y="149"/>
                </a:lnTo>
                <a:lnTo>
                  <a:pt x="153" y="81"/>
                </a:lnTo>
                <a:lnTo>
                  <a:pt x="153" y="19"/>
                </a:lnTo>
                <a:lnTo>
                  <a:pt x="155" y="0"/>
                </a:lnTo>
                <a:lnTo>
                  <a:pt x="155" y="1"/>
                </a:lnTo>
                <a:lnTo>
                  <a:pt x="155" y="52"/>
                </a:lnTo>
                <a:lnTo>
                  <a:pt x="155" y="95"/>
                </a:lnTo>
                <a:lnTo>
                  <a:pt x="155" y="130"/>
                </a:lnTo>
                <a:lnTo>
                  <a:pt x="155" y="160"/>
                </a:lnTo>
                <a:lnTo>
                  <a:pt x="155" y="189"/>
                </a:lnTo>
                <a:lnTo>
                  <a:pt x="155" y="221"/>
                </a:lnTo>
                <a:lnTo>
                  <a:pt x="155" y="248"/>
                </a:lnTo>
                <a:lnTo>
                  <a:pt x="155" y="276"/>
                </a:lnTo>
                <a:lnTo>
                  <a:pt x="155" y="299"/>
                </a:lnTo>
                <a:lnTo>
                  <a:pt x="155" y="317"/>
                </a:lnTo>
                <a:lnTo>
                  <a:pt x="155" y="322"/>
                </a:lnTo>
                <a:lnTo>
                  <a:pt x="155" y="318"/>
                </a:lnTo>
                <a:lnTo>
                  <a:pt x="155" y="305"/>
                </a:lnTo>
                <a:lnTo>
                  <a:pt x="155" y="285"/>
                </a:lnTo>
                <a:lnTo>
                  <a:pt x="155" y="261"/>
                </a:lnTo>
                <a:lnTo>
                  <a:pt x="155" y="238"/>
                </a:lnTo>
                <a:lnTo>
                  <a:pt x="155" y="216"/>
                </a:lnTo>
                <a:lnTo>
                  <a:pt x="155" y="201"/>
                </a:lnTo>
                <a:lnTo>
                  <a:pt x="155" y="195"/>
                </a:lnTo>
                <a:lnTo>
                  <a:pt x="155" y="203"/>
                </a:lnTo>
                <a:lnTo>
                  <a:pt x="155" y="225"/>
                </a:lnTo>
                <a:lnTo>
                  <a:pt x="155" y="260"/>
                </a:lnTo>
                <a:lnTo>
                  <a:pt x="155" y="303"/>
                </a:lnTo>
                <a:lnTo>
                  <a:pt x="155" y="350"/>
                </a:lnTo>
                <a:lnTo>
                  <a:pt x="155" y="385"/>
                </a:lnTo>
                <a:lnTo>
                  <a:pt x="155" y="404"/>
                </a:lnTo>
                <a:lnTo>
                  <a:pt x="156" y="408"/>
                </a:lnTo>
                <a:lnTo>
                  <a:pt x="156" y="396"/>
                </a:lnTo>
                <a:lnTo>
                  <a:pt x="156" y="376"/>
                </a:lnTo>
                <a:lnTo>
                  <a:pt x="156" y="358"/>
                </a:lnTo>
                <a:lnTo>
                  <a:pt x="156" y="349"/>
                </a:lnTo>
                <a:lnTo>
                  <a:pt x="156" y="355"/>
                </a:lnTo>
                <a:lnTo>
                  <a:pt x="156" y="374"/>
                </a:lnTo>
                <a:lnTo>
                  <a:pt x="156" y="400"/>
                </a:lnTo>
                <a:lnTo>
                  <a:pt x="156" y="426"/>
                </a:lnTo>
                <a:lnTo>
                  <a:pt x="156" y="452"/>
                </a:lnTo>
                <a:lnTo>
                  <a:pt x="156" y="472"/>
                </a:lnTo>
                <a:lnTo>
                  <a:pt x="156" y="490"/>
                </a:lnTo>
                <a:lnTo>
                  <a:pt x="156" y="505"/>
                </a:lnTo>
                <a:lnTo>
                  <a:pt x="156" y="520"/>
                </a:lnTo>
                <a:lnTo>
                  <a:pt x="156" y="537"/>
                </a:lnTo>
                <a:lnTo>
                  <a:pt x="156" y="559"/>
                </a:lnTo>
                <a:lnTo>
                  <a:pt x="156" y="578"/>
                </a:lnTo>
                <a:lnTo>
                  <a:pt x="156" y="594"/>
                </a:lnTo>
                <a:lnTo>
                  <a:pt x="156" y="606"/>
                </a:lnTo>
                <a:lnTo>
                  <a:pt x="156" y="616"/>
                </a:lnTo>
                <a:lnTo>
                  <a:pt x="156" y="625"/>
                </a:lnTo>
                <a:lnTo>
                  <a:pt x="156" y="632"/>
                </a:lnTo>
                <a:lnTo>
                  <a:pt x="156" y="640"/>
                </a:lnTo>
                <a:lnTo>
                  <a:pt x="156" y="650"/>
                </a:lnTo>
                <a:lnTo>
                  <a:pt x="156" y="662"/>
                </a:lnTo>
                <a:lnTo>
                  <a:pt x="156" y="672"/>
                </a:lnTo>
                <a:lnTo>
                  <a:pt x="156" y="680"/>
                </a:lnTo>
                <a:lnTo>
                  <a:pt x="156" y="685"/>
                </a:lnTo>
                <a:lnTo>
                  <a:pt x="156" y="692"/>
                </a:lnTo>
                <a:lnTo>
                  <a:pt x="156" y="698"/>
                </a:lnTo>
                <a:lnTo>
                  <a:pt x="156" y="703"/>
                </a:lnTo>
                <a:lnTo>
                  <a:pt x="156" y="706"/>
                </a:lnTo>
                <a:lnTo>
                  <a:pt x="156" y="710"/>
                </a:lnTo>
                <a:lnTo>
                  <a:pt x="156" y="712"/>
                </a:lnTo>
                <a:lnTo>
                  <a:pt x="157" y="716"/>
                </a:lnTo>
                <a:lnTo>
                  <a:pt x="157" y="717"/>
                </a:lnTo>
                <a:lnTo>
                  <a:pt x="157" y="714"/>
                </a:lnTo>
                <a:lnTo>
                  <a:pt x="157" y="711"/>
                </a:lnTo>
                <a:lnTo>
                  <a:pt x="157" y="707"/>
                </a:lnTo>
                <a:lnTo>
                  <a:pt x="157" y="705"/>
                </a:lnTo>
                <a:lnTo>
                  <a:pt x="157" y="706"/>
                </a:lnTo>
                <a:lnTo>
                  <a:pt x="157" y="707"/>
                </a:lnTo>
                <a:lnTo>
                  <a:pt x="157" y="709"/>
                </a:lnTo>
                <a:lnTo>
                  <a:pt x="157" y="705"/>
                </a:lnTo>
                <a:lnTo>
                  <a:pt x="157" y="700"/>
                </a:lnTo>
                <a:lnTo>
                  <a:pt x="157" y="695"/>
                </a:lnTo>
                <a:lnTo>
                  <a:pt x="157" y="689"/>
                </a:lnTo>
                <a:lnTo>
                  <a:pt x="157" y="685"/>
                </a:lnTo>
                <a:lnTo>
                  <a:pt x="157" y="683"/>
                </a:lnTo>
                <a:lnTo>
                  <a:pt x="157" y="682"/>
                </a:lnTo>
                <a:lnTo>
                  <a:pt x="157" y="684"/>
                </a:lnTo>
                <a:lnTo>
                  <a:pt x="157" y="682"/>
                </a:lnTo>
                <a:lnTo>
                  <a:pt x="157" y="681"/>
                </a:lnTo>
                <a:lnTo>
                  <a:pt x="157" y="680"/>
                </a:lnTo>
                <a:lnTo>
                  <a:pt x="157" y="677"/>
                </a:lnTo>
                <a:lnTo>
                  <a:pt x="157" y="675"/>
                </a:lnTo>
                <a:lnTo>
                  <a:pt x="157" y="674"/>
                </a:lnTo>
                <a:lnTo>
                  <a:pt x="157" y="673"/>
                </a:lnTo>
                <a:lnTo>
                  <a:pt x="158" y="673"/>
                </a:lnTo>
                <a:lnTo>
                  <a:pt x="158" y="672"/>
                </a:lnTo>
                <a:lnTo>
                  <a:pt x="158" y="668"/>
                </a:lnTo>
                <a:lnTo>
                  <a:pt x="158" y="662"/>
                </a:lnTo>
                <a:lnTo>
                  <a:pt x="158" y="655"/>
                </a:lnTo>
                <a:lnTo>
                  <a:pt x="158" y="648"/>
                </a:lnTo>
                <a:lnTo>
                  <a:pt x="158" y="640"/>
                </a:lnTo>
                <a:lnTo>
                  <a:pt x="158" y="635"/>
                </a:lnTo>
                <a:lnTo>
                  <a:pt x="158" y="630"/>
                </a:lnTo>
                <a:lnTo>
                  <a:pt x="158" y="626"/>
                </a:lnTo>
                <a:lnTo>
                  <a:pt x="158" y="625"/>
                </a:lnTo>
                <a:lnTo>
                  <a:pt x="158" y="623"/>
                </a:lnTo>
                <a:lnTo>
                  <a:pt x="158" y="622"/>
                </a:lnTo>
                <a:lnTo>
                  <a:pt x="158" y="621"/>
                </a:lnTo>
                <a:lnTo>
                  <a:pt x="158" y="618"/>
                </a:lnTo>
                <a:lnTo>
                  <a:pt x="158" y="617"/>
                </a:lnTo>
                <a:lnTo>
                  <a:pt x="158" y="615"/>
                </a:lnTo>
                <a:lnTo>
                  <a:pt x="158" y="610"/>
                </a:lnTo>
                <a:lnTo>
                  <a:pt x="158" y="608"/>
                </a:lnTo>
                <a:lnTo>
                  <a:pt x="158" y="607"/>
                </a:lnTo>
                <a:lnTo>
                  <a:pt x="158" y="609"/>
                </a:lnTo>
                <a:lnTo>
                  <a:pt x="158" y="615"/>
                </a:lnTo>
                <a:lnTo>
                  <a:pt x="158" y="622"/>
                </a:lnTo>
                <a:lnTo>
                  <a:pt x="158" y="629"/>
                </a:lnTo>
                <a:lnTo>
                  <a:pt x="158" y="635"/>
                </a:lnTo>
                <a:lnTo>
                  <a:pt x="158" y="632"/>
                </a:lnTo>
                <a:lnTo>
                  <a:pt x="158" y="624"/>
                </a:lnTo>
                <a:lnTo>
                  <a:pt x="158" y="611"/>
                </a:lnTo>
                <a:lnTo>
                  <a:pt x="158" y="596"/>
                </a:lnTo>
                <a:lnTo>
                  <a:pt x="158" y="583"/>
                </a:lnTo>
                <a:lnTo>
                  <a:pt x="158" y="574"/>
                </a:lnTo>
                <a:lnTo>
                  <a:pt x="159" y="570"/>
                </a:lnTo>
                <a:lnTo>
                  <a:pt x="159" y="572"/>
                </a:lnTo>
                <a:lnTo>
                  <a:pt x="159" y="579"/>
                </a:lnTo>
                <a:lnTo>
                  <a:pt x="159" y="585"/>
                </a:lnTo>
                <a:lnTo>
                  <a:pt x="159" y="589"/>
                </a:lnTo>
                <a:lnTo>
                  <a:pt x="159" y="592"/>
                </a:lnTo>
                <a:lnTo>
                  <a:pt x="159" y="589"/>
                </a:lnTo>
                <a:lnTo>
                  <a:pt x="159" y="585"/>
                </a:lnTo>
                <a:lnTo>
                  <a:pt x="159" y="580"/>
                </a:lnTo>
                <a:lnTo>
                  <a:pt x="159" y="577"/>
                </a:lnTo>
                <a:lnTo>
                  <a:pt x="159" y="573"/>
                </a:lnTo>
                <a:lnTo>
                  <a:pt x="159" y="572"/>
                </a:lnTo>
                <a:lnTo>
                  <a:pt x="159" y="571"/>
                </a:lnTo>
                <a:lnTo>
                  <a:pt x="159" y="570"/>
                </a:lnTo>
                <a:lnTo>
                  <a:pt x="159" y="569"/>
                </a:lnTo>
                <a:lnTo>
                  <a:pt x="159" y="568"/>
                </a:lnTo>
                <a:lnTo>
                  <a:pt x="159" y="564"/>
                </a:lnTo>
                <a:lnTo>
                  <a:pt x="159" y="562"/>
                </a:lnTo>
                <a:lnTo>
                  <a:pt x="159" y="561"/>
                </a:lnTo>
                <a:lnTo>
                  <a:pt x="159" y="562"/>
                </a:lnTo>
                <a:lnTo>
                  <a:pt x="159" y="563"/>
                </a:lnTo>
                <a:lnTo>
                  <a:pt x="159" y="564"/>
                </a:lnTo>
                <a:lnTo>
                  <a:pt x="159" y="563"/>
                </a:lnTo>
                <a:lnTo>
                  <a:pt x="159" y="558"/>
                </a:lnTo>
                <a:lnTo>
                  <a:pt x="159" y="550"/>
                </a:lnTo>
                <a:lnTo>
                  <a:pt x="159" y="542"/>
                </a:lnTo>
                <a:lnTo>
                  <a:pt x="159" y="536"/>
                </a:lnTo>
                <a:lnTo>
                  <a:pt x="159" y="542"/>
                </a:lnTo>
                <a:lnTo>
                  <a:pt x="159" y="551"/>
                </a:lnTo>
                <a:lnTo>
                  <a:pt x="159" y="561"/>
                </a:lnTo>
                <a:lnTo>
                  <a:pt x="160" y="568"/>
                </a:lnTo>
                <a:lnTo>
                  <a:pt x="160" y="566"/>
                </a:lnTo>
                <a:lnTo>
                  <a:pt x="160" y="559"/>
                </a:lnTo>
                <a:lnTo>
                  <a:pt x="160" y="549"/>
                </a:lnTo>
                <a:lnTo>
                  <a:pt x="160" y="539"/>
                </a:lnTo>
                <a:lnTo>
                  <a:pt x="160" y="533"/>
                </a:lnTo>
                <a:lnTo>
                  <a:pt x="160" y="531"/>
                </a:lnTo>
                <a:lnTo>
                  <a:pt x="160" y="532"/>
                </a:lnTo>
                <a:lnTo>
                  <a:pt x="160" y="536"/>
                </a:lnTo>
                <a:lnTo>
                  <a:pt x="160" y="541"/>
                </a:lnTo>
                <a:lnTo>
                  <a:pt x="160" y="542"/>
                </a:lnTo>
                <a:lnTo>
                  <a:pt x="160" y="541"/>
                </a:lnTo>
                <a:lnTo>
                  <a:pt x="160" y="539"/>
                </a:lnTo>
                <a:lnTo>
                  <a:pt x="160" y="536"/>
                </a:lnTo>
                <a:lnTo>
                  <a:pt x="160" y="537"/>
                </a:lnTo>
                <a:lnTo>
                  <a:pt x="160" y="534"/>
                </a:lnTo>
                <a:lnTo>
                  <a:pt x="160" y="529"/>
                </a:lnTo>
                <a:lnTo>
                  <a:pt x="160" y="524"/>
                </a:lnTo>
                <a:lnTo>
                  <a:pt x="160" y="520"/>
                </a:lnTo>
                <a:lnTo>
                  <a:pt x="160" y="518"/>
                </a:lnTo>
                <a:lnTo>
                  <a:pt x="160" y="519"/>
                </a:lnTo>
                <a:lnTo>
                  <a:pt x="160" y="521"/>
                </a:lnTo>
                <a:lnTo>
                  <a:pt x="160" y="522"/>
                </a:lnTo>
                <a:lnTo>
                  <a:pt x="160" y="524"/>
                </a:lnTo>
                <a:lnTo>
                  <a:pt x="160" y="522"/>
                </a:lnTo>
                <a:lnTo>
                  <a:pt x="160" y="521"/>
                </a:lnTo>
                <a:lnTo>
                  <a:pt x="160" y="520"/>
                </a:lnTo>
                <a:lnTo>
                  <a:pt x="160" y="519"/>
                </a:lnTo>
                <a:lnTo>
                  <a:pt x="162" y="514"/>
                </a:lnTo>
                <a:lnTo>
                  <a:pt x="162" y="509"/>
                </a:lnTo>
                <a:lnTo>
                  <a:pt x="162" y="502"/>
                </a:lnTo>
                <a:lnTo>
                  <a:pt x="162" y="496"/>
                </a:lnTo>
                <a:lnTo>
                  <a:pt x="162" y="494"/>
                </a:lnTo>
                <a:lnTo>
                  <a:pt x="162" y="495"/>
                </a:lnTo>
                <a:lnTo>
                  <a:pt x="162" y="498"/>
                </a:lnTo>
                <a:lnTo>
                  <a:pt x="162" y="503"/>
                </a:lnTo>
                <a:lnTo>
                  <a:pt x="162" y="506"/>
                </a:lnTo>
                <a:lnTo>
                  <a:pt x="162" y="505"/>
                </a:lnTo>
                <a:lnTo>
                  <a:pt x="162" y="499"/>
                </a:lnTo>
                <a:lnTo>
                  <a:pt x="162" y="491"/>
                </a:lnTo>
                <a:lnTo>
                  <a:pt x="162" y="485"/>
                </a:lnTo>
                <a:lnTo>
                  <a:pt x="162" y="483"/>
                </a:lnTo>
                <a:lnTo>
                  <a:pt x="162" y="484"/>
                </a:lnTo>
                <a:lnTo>
                  <a:pt x="162" y="488"/>
                </a:lnTo>
                <a:lnTo>
                  <a:pt x="162" y="492"/>
                </a:lnTo>
                <a:lnTo>
                  <a:pt x="162" y="497"/>
                </a:lnTo>
                <a:lnTo>
                  <a:pt x="162" y="496"/>
                </a:lnTo>
                <a:lnTo>
                  <a:pt x="162" y="492"/>
                </a:lnTo>
                <a:lnTo>
                  <a:pt x="162" y="485"/>
                </a:lnTo>
                <a:lnTo>
                  <a:pt x="162" y="480"/>
                </a:lnTo>
                <a:lnTo>
                  <a:pt x="162" y="475"/>
                </a:lnTo>
                <a:lnTo>
                  <a:pt x="162" y="472"/>
                </a:lnTo>
                <a:lnTo>
                  <a:pt x="162" y="469"/>
                </a:lnTo>
                <a:lnTo>
                  <a:pt x="162" y="470"/>
                </a:lnTo>
                <a:lnTo>
                  <a:pt x="162" y="472"/>
                </a:lnTo>
                <a:lnTo>
                  <a:pt x="162" y="473"/>
                </a:lnTo>
                <a:lnTo>
                  <a:pt x="162" y="475"/>
                </a:lnTo>
                <a:lnTo>
                  <a:pt x="162" y="478"/>
                </a:lnTo>
                <a:lnTo>
                  <a:pt x="162" y="481"/>
                </a:lnTo>
                <a:lnTo>
                  <a:pt x="163" y="481"/>
                </a:lnTo>
                <a:lnTo>
                  <a:pt x="163" y="478"/>
                </a:lnTo>
                <a:lnTo>
                  <a:pt x="163" y="474"/>
                </a:lnTo>
                <a:lnTo>
                  <a:pt x="163" y="467"/>
                </a:lnTo>
                <a:lnTo>
                  <a:pt x="163" y="459"/>
                </a:lnTo>
                <a:lnTo>
                  <a:pt x="163" y="450"/>
                </a:lnTo>
                <a:lnTo>
                  <a:pt x="163" y="445"/>
                </a:lnTo>
                <a:lnTo>
                  <a:pt x="163" y="444"/>
                </a:lnTo>
                <a:lnTo>
                  <a:pt x="163" y="447"/>
                </a:lnTo>
                <a:lnTo>
                  <a:pt x="163" y="452"/>
                </a:lnTo>
                <a:lnTo>
                  <a:pt x="163" y="456"/>
                </a:lnTo>
                <a:lnTo>
                  <a:pt x="163" y="459"/>
                </a:lnTo>
                <a:lnTo>
                  <a:pt x="163" y="458"/>
                </a:lnTo>
                <a:lnTo>
                  <a:pt x="163" y="450"/>
                </a:lnTo>
                <a:lnTo>
                  <a:pt x="163" y="439"/>
                </a:lnTo>
                <a:lnTo>
                  <a:pt x="163" y="430"/>
                </a:lnTo>
                <a:lnTo>
                  <a:pt x="163" y="423"/>
                </a:lnTo>
                <a:lnTo>
                  <a:pt x="163" y="422"/>
                </a:lnTo>
                <a:lnTo>
                  <a:pt x="163" y="425"/>
                </a:lnTo>
                <a:lnTo>
                  <a:pt x="163" y="429"/>
                </a:lnTo>
                <a:lnTo>
                  <a:pt x="163" y="433"/>
                </a:lnTo>
                <a:lnTo>
                  <a:pt x="163" y="436"/>
                </a:lnTo>
                <a:lnTo>
                  <a:pt x="163" y="435"/>
                </a:lnTo>
                <a:lnTo>
                  <a:pt x="163" y="430"/>
                </a:lnTo>
                <a:lnTo>
                  <a:pt x="163" y="428"/>
                </a:lnTo>
                <a:lnTo>
                  <a:pt x="163" y="432"/>
                </a:lnTo>
                <a:lnTo>
                  <a:pt x="163" y="439"/>
                </a:lnTo>
                <a:lnTo>
                  <a:pt x="163" y="445"/>
                </a:lnTo>
                <a:lnTo>
                  <a:pt x="163" y="448"/>
                </a:lnTo>
                <a:lnTo>
                  <a:pt x="163" y="446"/>
                </a:lnTo>
                <a:lnTo>
                  <a:pt x="163" y="439"/>
                </a:lnTo>
                <a:lnTo>
                  <a:pt x="163" y="429"/>
                </a:lnTo>
                <a:lnTo>
                  <a:pt x="163" y="419"/>
                </a:lnTo>
                <a:lnTo>
                  <a:pt x="164" y="415"/>
                </a:lnTo>
                <a:lnTo>
                  <a:pt x="164" y="418"/>
                </a:lnTo>
                <a:lnTo>
                  <a:pt x="164" y="425"/>
                </a:lnTo>
                <a:lnTo>
                  <a:pt x="164" y="436"/>
                </a:lnTo>
                <a:lnTo>
                  <a:pt x="164" y="444"/>
                </a:lnTo>
                <a:lnTo>
                  <a:pt x="164" y="450"/>
                </a:lnTo>
                <a:lnTo>
                  <a:pt x="164" y="448"/>
                </a:lnTo>
                <a:lnTo>
                  <a:pt x="164" y="443"/>
                </a:lnTo>
                <a:lnTo>
                  <a:pt x="164" y="433"/>
                </a:lnTo>
                <a:lnTo>
                  <a:pt x="164" y="426"/>
                </a:lnTo>
                <a:lnTo>
                  <a:pt x="164" y="423"/>
                </a:lnTo>
                <a:lnTo>
                  <a:pt x="164" y="425"/>
                </a:lnTo>
                <a:lnTo>
                  <a:pt x="164" y="430"/>
                </a:lnTo>
                <a:lnTo>
                  <a:pt x="164" y="437"/>
                </a:lnTo>
                <a:lnTo>
                  <a:pt x="164" y="444"/>
                </a:lnTo>
                <a:lnTo>
                  <a:pt x="164" y="446"/>
                </a:lnTo>
                <a:lnTo>
                  <a:pt x="164" y="445"/>
                </a:lnTo>
                <a:lnTo>
                  <a:pt x="164" y="446"/>
                </a:lnTo>
                <a:lnTo>
                  <a:pt x="164" y="450"/>
                </a:lnTo>
                <a:lnTo>
                  <a:pt x="164" y="455"/>
                </a:lnTo>
                <a:lnTo>
                  <a:pt x="164" y="460"/>
                </a:lnTo>
                <a:lnTo>
                  <a:pt x="164" y="466"/>
                </a:lnTo>
                <a:lnTo>
                  <a:pt x="164" y="467"/>
                </a:lnTo>
                <a:lnTo>
                  <a:pt x="164" y="462"/>
                </a:lnTo>
                <a:lnTo>
                  <a:pt x="164" y="458"/>
                </a:lnTo>
                <a:lnTo>
                  <a:pt x="164" y="453"/>
                </a:lnTo>
                <a:lnTo>
                  <a:pt x="164" y="452"/>
                </a:lnTo>
                <a:lnTo>
                  <a:pt x="164" y="453"/>
                </a:lnTo>
                <a:lnTo>
                  <a:pt x="164" y="454"/>
                </a:lnTo>
                <a:lnTo>
                  <a:pt x="164" y="455"/>
                </a:lnTo>
                <a:lnTo>
                  <a:pt x="165" y="454"/>
                </a:lnTo>
                <a:lnTo>
                  <a:pt x="165" y="452"/>
                </a:lnTo>
                <a:lnTo>
                  <a:pt x="165" y="446"/>
                </a:lnTo>
                <a:lnTo>
                  <a:pt x="165" y="443"/>
                </a:lnTo>
                <a:lnTo>
                  <a:pt x="165" y="439"/>
                </a:lnTo>
                <a:lnTo>
                  <a:pt x="165" y="436"/>
                </a:lnTo>
                <a:lnTo>
                  <a:pt x="165" y="435"/>
                </a:lnTo>
                <a:lnTo>
                  <a:pt x="165" y="432"/>
                </a:lnTo>
                <a:lnTo>
                  <a:pt x="165" y="431"/>
                </a:lnTo>
                <a:lnTo>
                  <a:pt x="165" y="430"/>
                </a:lnTo>
                <a:lnTo>
                  <a:pt x="165" y="428"/>
                </a:lnTo>
                <a:lnTo>
                  <a:pt x="165" y="426"/>
                </a:lnTo>
                <a:lnTo>
                  <a:pt x="165" y="428"/>
                </a:lnTo>
                <a:lnTo>
                  <a:pt x="165" y="431"/>
                </a:lnTo>
                <a:lnTo>
                  <a:pt x="165" y="437"/>
                </a:lnTo>
                <a:lnTo>
                  <a:pt x="165" y="443"/>
                </a:lnTo>
                <a:lnTo>
                  <a:pt x="165" y="446"/>
                </a:lnTo>
                <a:lnTo>
                  <a:pt x="165" y="448"/>
                </a:lnTo>
                <a:lnTo>
                  <a:pt x="165" y="445"/>
                </a:lnTo>
                <a:lnTo>
                  <a:pt x="165" y="439"/>
                </a:lnTo>
                <a:lnTo>
                  <a:pt x="165" y="437"/>
                </a:lnTo>
                <a:lnTo>
                  <a:pt x="165" y="436"/>
                </a:lnTo>
                <a:lnTo>
                  <a:pt x="165" y="438"/>
                </a:lnTo>
                <a:lnTo>
                  <a:pt x="165" y="440"/>
                </a:lnTo>
                <a:lnTo>
                  <a:pt x="165" y="439"/>
                </a:lnTo>
                <a:lnTo>
                  <a:pt x="165" y="435"/>
                </a:lnTo>
                <a:lnTo>
                  <a:pt x="165" y="426"/>
                </a:lnTo>
                <a:lnTo>
                  <a:pt x="165" y="418"/>
                </a:lnTo>
                <a:lnTo>
                  <a:pt x="165" y="414"/>
                </a:lnTo>
                <a:lnTo>
                  <a:pt x="165" y="413"/>
                </a:lnTo>
                <a:lnTo>
                  <a:pt x="165" y="417"/>
                </a:lnTo>
                <a:lnTo>
                  <a:pt x="166" y="424"/>
                </a:lnTo>
                <a:lnTo>
                  <a:pt x="166" y="432"/>
                </a:lnTo>
                <a:lnTo>
                  <a:pt x="166" y="439"/>
                </a:lnTo>
                <a:lnTo>
                  <a:pt x="166" y="444"/>
                </a:lnTo>
                <a:lnTo>
                  <a:pt x="166" y="445"/>
                </a:lnTo>
                <a:lnTo>
                  <a:pt x="166" y="444"/>
                </a:lnTo>
                <a:lnTo>
                  <a:pt x="166" y="441"/>
                </a:lnTo>
                <a:lnTo>
                  <a:pt x="166" y="440"/>
                </a:lnTo>
                <a:lnTo>
                  <a:pt x="166" y="443"/>
                </a:lnTo>
                <a:lnTo>
                  <a:pt x="166" y="445"/>
                </a:lnTo>
                <a:lnTo>
                  <a:pt x="166" y="447"/>
                </a:lnTo>
                <a:lnTo>
                  <a:pt x="166" y="450"/>
                </a:lnTo>
                <a:lnTo>
                  <a:pt x="166" y="452"/>
                </a:lnTo>
                <a:lnTo>
                  <a:pt x="166" y="451"/>
                </a:lnTo>
                <a:lnTo>
                  <a:pt x="166" y="447"/>
                </a:lnTo>
                <a:lnTo>
                  <a:pt x="166" y="443"/>
                </a:lnTo>
                <a:lnTo>
                  <a:pt x="166" y="438"/>
                </a:lnTo>
                <a:lnTo>
                  <a:pt x="166" y="433"/>
                </a:lnTo>
                <a:lnTo>
                  <a:pt x="166" y="430"/>
                </a:lnTo>
                <a:lnTo>
                  <a:pt x="166" y="426"/>
                </a:lnTo>
                <a:lnTo>
                  <a:pt x="166" y="424"/>
                </a:lnTo>
                <a:lnTo>
                  <a:pt x="166" y="422"/>
                </a:lnTo>
                <a:lnTo>
                  <a:pt x="166" y="419"/>
                </a:lnTo>
                <a:lnTo>
                  <a:pt x="166" y="416"/>
                </a:lnTo>
                <a:lnTo>
                  <a:pt x="166" y="413"/>
                </a:lnTo>
                <a:lnTo>
                  <a:pt x="166" y="407"/>
                </a:lnTo>
                <a:lnTo>
                  <a:pt x="166" y="402"/>
                </a:lnTo>
                <a:lnTo>
                  <a:pt x="166" y="396"/>
                </a:lnTo>
                <a:lnTo>
                  <a:pt x="166" y="394"/>
                </a:lnTo>
                <a:lnTo>
                  <a:pt x="166" y="400"/>
                </a:lnTo>
                <a:lnTo>
                  <a:pt x="166" y="406"/>
                </a:lnTo>
                <a:lnTo>
                  <a:pt x="166" y="413"/>
                </a:lnTo>
                <a:lnTo>
                  <a:pt x="167" y="419"/>
                </a:lnTo>
                <a:lnTo>
                  <a:pt x="167" y="428"/>
                </a:lnTo>
                <a:lnTo>
                  <a:pt x="167" y="431"/>
                </a:lnTo>
                <a:lnTo>
                  <a:pt x="167" y="435"/>
                </a:lnTo>
                <a:lnTo>
                  <a:pt x="167" y="437"/>
                </a:lnTo>
                <a:lnTo>
                  <a:pt x="167" y="441"/>
                </a:lnTo>
                <a:lnTo>
                  <a:pt x="167" y="448"/>
                </a:lnTo>
                <a:lnTo>
                  <a:pt x="167" y="454"/>
                </a:lnTo>
                <a:lnTo>
                  <a:pt x="167" y="459"/>
                </a:lnTo>
                <a:lnTo>
                  <a:pt x="167" y="463"/>
                </a:lnTo>
                <a:lnTo>
                  <a:pt x="167" y="466"/>
                </a:lnTo>
                <a:lnTo>
                  <a:pt x="167" y="463"/>
                </a:lnTo>
                <a:lnTo>
                  <a:pt x="167" y="461"/>
                </a:lnTo>
                <a:lnTo>
                  <a:pt x="167" y="458"/>
                </a:lnTo>
                <a:lnTo>
                  <a:pt x="167" y="452"/>
                </a:lnTo>
                <a:lnTo>
                  <a:pt x="167" y="443"/>
                </a:lnTo>
                <a:lnTo>
                  <a:pt x="167" y="433"/>
                </a:lnTo>
                <a:lnTo>
                  <a:pt x="167" y="425"/>
                </a:lnTo>
                <a:lnTo>
                  <a:pt x="167" y="422"/>
                </a:lnTo>
                <a:lnTo>
                  <a:pt x="167" y="423"/>
                </a:lnTo>
                <a:lnTo>
                  <a:pt x="167" y="429"/>
                </a:lnTo>
                <a:lnTo>
                  <a:pt x="167" y="437"/>
                </a:lnTo>
                <a:lnTo>
                  <a:pt x="167" y="443"/>
                </a:lnTo>
                <a:lnTo>
                  <a:pt x="167" y="444"/>
                </a:lnTo>
                <a:lnTo>
                  <a:pt x="167" y="438"/>
                </a:lnTo>
                <a:lnTo>
                  <a:pt x="167" y="430"/>
                </a:lnTo>
                <a:lnTo>
                  <a:pt x="167" y="421"/>
                </a:lnTo>
                <a:lnTo>
                  <a:pt x="167" y="415"/>
                </a:lnTo>
                <a:lnTo>
                  <a:pt x="167" y="414"/>
                </a:lnTo>
                <a:lnTo>
                  <a:pt x="167" y="415"/>
                </a:lnTo>
                <a:lnTo>
                  <a:pt x="167" y="417"/>
                </a:lnTo>
                <a:lnTo>
                  <a:pt x="168" y="417"/>
                </a:lnTo>
                <a:lnTo>
                  <a:pt x="168" y="413"/>
                </a:lnTo>
                <a:lnTo>
                  <a:pt x="168" y="403"/>
                </a:lnTo>
                <a:lnTo>
                  <a:pt x="168" y="392"/>
                </a:lnTo>
                <a:lnTo>
                  <a:pt x="168" y="384"/>
                </a:lnTo>
                <a:lnTo>
                  <a:pt x="168" y="381"/>
                </a:lnTo>
                <a:lnTo>
                  <a:pt x="168" y="384"/>
                </a:lnTo>
                <a:lnTo>
                  <a:pt x="168" y="389"/>
                </a:lnTo>
                <a:lnTo>
                  <a:pt x="168" y="398"/>
                </a:lnTo>
                <a:lnTo>
                  <a:pt x="168" y="404"/>
                </a:lnTo>
                <a:lnTo>
                  <a:pt x="168" y="407"/>
                </a:lnTo>
                <a:lnTo>
                  <a:pt x="168" y="406"/>
                </a:lnTo>
                <a:lnTo>
                  <a:pt x="168" y="403"/>
                </a:lnTo>
                <a:lnTo>
                  <a:pt x="168" y="402"/>
                </a:lnTo>
                <a:lnTo>
                  <a:pt x="168" y="404"/>
                </a:lnTo>
                <a:lnTo>
                  <a:pt x="168" y="406"/>
                </a:lnTo>
                <a:lnTo>
                  <a:pt x="168" y="407"/>
                </a:lnTo>
                <a:lnTo>
                  <a:pt x="168" y="409"/>
                </a:lnTo>
                <a:lnTo>
                  <a:pt x="168" y="413"/>
                </a:lnTo>
                <a:lnTo>
                  <a:pt x="168" y="417"/>
                </a:lnTo>
                <a:lnTo>
                  <a:pt x="168" y="419"/>
                </a:lnTo>
                <a:lnTo>
                  <a:pt x="168" y="421"/>
                </a:lnTo>
                <a:lnTo>
                  <a:pt x="168" y="418"/>
                </a:lnTo>
                <a:lnTo>
                  <a:pt x="168" y="415"/>
                </a:lnTo>
                <a:lnTo>
                  <a:pt x="168" y="414"/>
                </a:lnTo>
                <a:lnTo>
                  <a:pt x="168" y="416"/>
                </a:lnTo>
                <a:lnTo>
                  <a:pt x="168" y="422"/>
                </a:lnTo>
                <a:lnTo>
                  <a:pt x="170" y="425"/>
                </a:lnTo>
                <a:lnTo>
                  <a:pt x="170" y="429"/>
                </a:lnTo>
                <a:lnTo>
                  <a:pt x="170" y="426"/>
                </a:lnTo>
                <a:lnTo>
                  <a:pt x="170" y="422"/>
                </a:lnTo>
                <a:lnTo>
                  <a:pt x="170" y="417"/>
                </a:lnTo>
                <a:lnTo>
                  <a:pt x="170" y="414"/>
                </a:lnTo>
                <a:lnTo>
                  <a:pt x="170" y="413"/>
                </a:lnTo>
                <a:lnTo>
                  <a:pt x="170" y="415"/>
                </a:lnTo>
                <a:lnTo>
                  <a:pt x="170" y="417"/>
                </a:lnTo>
                <a:lnTo>
                  <a:pt x="170" y="421"/>
                </a:lnTo>
                <a:lnTo>
                  <a:pt x="170" y="423"/>
                </a:lnTo>
                <a:lnTo>
                  <a:pt x="170" y="422"/>
                </a:lnTo>
                <a:lnTo>
                  <a:pt x="170" y="421"/>
                </a:lnTo>
                <a:lnTo>
                  <a:pt x="170" y="424"/>
                </a:lnTo>
                <a:lnTo>
                  <a:pt x="170" y="433"/>
                </a:lnTo>
                <a:lnTo>
                  <a:pt x="170" y="444"/>
                </a:lnTo>
                <a:lnTo>
                  <a:pt x="170" y="452"/>
                </a:lnTo>
                <a:lnTo>
                  <a:pt x="170" y="456"/>
                </a:lnTo>
                <a:lnTo>
                  <a:pt x="170" y="454"/>
                </a:lnTo>
                <a:lnTo>
                  <a:pt x="170" y="446"/>
                </a:lnTo>
                <a:lnTo>
                  <a:pt x="170" y="433"/>
                </a:lnTo>
                <a:lnTo>
                  <a:pt x="170" y="422"/>
                </a:lnTo>
                <a:lnTo>
                  <a:pt x="170" y="415"/>
                </a:lnTo>
                <a:lnTo>
                  <a:pt x="170" y="416"/>
                </a:lnTo>
                <a:lnTo>
                  <a:pt x="170" y="425"/>
                </a:lnTo>
                <a:lnTo>
                  <a:pt x="170" y="438"/>
                </a:lnTo>
                <a:lnTo>
                  <a:pt x="170" y="450"/>
                </a:lnTo>
                <a:lnTo>
                  <a:pt x="170" y="456"/>
                </a:lnTo>
                <a:lnTo>
                  <a:pt x="170" y="454"/>
                </a:lnTo>
                <a:lnTo>
                  <a:pt x="170" y="444"/>
                </a:lnTo>
                <a:lnTo>
                  <a:pt x="170" y="430"/>
                </a:lnTo>
                <a:lnTo>
                  <a:pt x="171" y="415"/>
                </a:lnTo>
                <a:lnTo>
                  <a:pt x="171" y="406"/>
                </a:lnTo>
                <a:lnTo>
                  <a:pt x="171" y="402"/>
                </a:lnTo>
                <a:lnTo>
                  <a:pt x="171" y="403"/>
                </a:lnTo>
                <a:lnTo>
                  <a:pt x="171" y="407"/>
                </a:lnTo>
                <a:lnTo>
                  <a:pt x="171" y="410"/>
                </a:lnTo>
                <a:lnTo>
                  <a:pt x="171" y="413"/>
                </a:lnTo>
                <a:lnTo>
                  <a:pt x="171" y="411"/>
                </a:lnTo>
                <a:lnTo>
                  <a:pt x="171" y="410"/>
                </a:lnTo>
                <a:lnTo>
                  <a:pt x="171" y="414"/>
                </a:lnTo>
                <a:lnTo>
                  <a:pt x="171" y="421"/>
                </a:lnTo>
                <a:lnTo>
                  <a:pt x="171" y="428"/>
                </a:lnTo>
                <a:lnTo>
                  <a:pt x="171" y="432"/>
                </a:lnTo>
                <a:lnTo>
                  <a:pt x="171" y="429"/>
                </a:lnTo>
                <a:lnTo>
                  <a:pt x="171" y="422"/>
                </a:lnTo>
                <a:lnTo>
                  <a:pt x="171" y="414"/>
                </a:lnTo>
                <a:lnTo>
                  <a:pt x="171" y="406"/>
                </a:lnTo>
                <a:lnTo>
                  <a:pt x="171" y="402"/>
                </a:lnTo>
                <a:lnTo>
                  <a:pt x="171" y="401"/>
                </a:lnTo>
                <a:lnTo>
                  <a:pt x="171" y="402"/>
                </a:lnTo>
                <a:lnTo>
                  <a:pt x="171" y="403"/>
                </a:lnTo>
                <a:lnTo>
                  <a:pt x="171" y="406"/>
                </a:lnTo>
                <a:lnTo>
                  <a:pt x="171" y="411"/>
                </a:lnTo>
                <a:lnTo>
                  <a:pt x="171" y="416"/>
                </a:lnTo>
                <a:lnTo>
                  <a:pt x="171" y="421"/>
                </a:lnTo>
                <a:lnTo>
                  <a:pt x="171" y="425"/>
                </a:lnTo>
                <a:lnTo>
                  <a:pt x="171" y="428"/>
                </a:lnTo>
                <a:lnTo>
                  <a:pt x="171" y="426"/>
                </a:lnTo>
                <a:lnTo>
                  <a:pt x="171" y="419"/>
                </a:lnTo>
                <a:lnTo>
                  <a:pt x="171" y="409"/>
                </a:lnTo>
                <a:lnTo>
                  <a:pt x="171" y="400"/>
                </a:lnTo>
                <a:lnTo>
                  <a:pt x="172" y="393"/>
                </a:lnTo>
                <a:lnTo>
                  <a:pt x="172" y="394"/>
                </a:lnTo>
                <a:lnTo>
                  <a:pt x="172" y="401"/>
                </a:lnTo>
                <a:lnTo>
                  <a:pt x="172" y="411"/>
                </a:lnTo>
                <a:lnTo>
                  <a:pt x="172" y="422"/>
                </a:lnTo>
                <a:lnTo>
                  <a:pt x="172" y="429"/>
                </a:lnTo>
                <a:lnTo>
                  <a:pt x="172" y="428"/>
                </a:lnTo>
                <a:lnTo>
                  <a:pt x="172" y="418"/>
                </a:lnTo>
                <a:lnTo>
                  <a:pt x="172" y="407"/>
                </a:lnTo>
                <a:lnTo>
                  <a:pt x="172" y="394"/>
                </a:lnTo>
                <a:lnTo>
                  <a:pt x="172" y="386"/>
                </a:lnTo>
                <a:lnTo>
                  <a:pt x="172" y="382"/>
                </a:lnTo>
                <a:lnTo>
                  <a:pt x="172" y="385"/>
                </a:lnTo>
                <a:lnTo>
                  <a:pt x="172" y="391"/>
                </a:lnTo>
                <a:lnTo>
                  <a:pt x="172" y="399"/>
                </a:lnTo>
                <a:lnTo>
                  <a:pt x="172" y="404"/>
                </a:lnTo>
                <a:lnTo>
                  <a:pt x="172" y="408"/>
                </a:lnTo>
                <a:lnTo>
                  <a:pt x="172" y="409"/>
                </a:lnTo>
                <a:lnTo>
                  <a:pt x="172" y="407"/>
                </a:lnTo>
                <a:lnTo>
                  <a:pt x="172" y="404"/>
                </a:lnTo>
                <a:lnTo>
                  <a:pt x="172" y="402"/>
                </a:lnTo>
                <a:lnTo>
                  <a:pt x="172" y="401"/>
                </a:lnTo>
                <a:lnTo>
                  <a:pt x="172" y="402"/>
                </a:lnTo>
                <a:lnTo>
                  <a:pt x="172" y="403"/>
                </a:lnTo>
                <a:lnTo>
                  <a:pt x="172" y="404"/>
                </a:lnTo>
                <a:lnTo>
                  <a:pt x="172" y="406"/>
                </a:lnTo>
                <a:lnTo>
                  <a:pt x="172" y="404"/>
                </a:lnTo>
                <a:lnTo>
                  <a:pt x="172" y="401"/>
                </a:lnTo>
                <a:lnTo>
                  <a:pt x="172" y="399"/>
                </a:lnTo>
                <a:lnTo>
                  <a:pt x="173" y="401"/>
                </a:lnTo>
                <a:lnTo>
                  <a:pt x="173" y="406"/>
                </a:lnTo>
                <a:lnTo>
                  <a:pt x="173" y="411"/>
                </a:lnTo>
                <a:lnTo>
                  <a:pt x="173" y="418"/>
                </a:lnTo>
                <a:lnTo>
                  <a:pt x="173" y="425"/>
                </a:lnTo>
                <a:lnTo>
                  <a:pt x="173" y="429"/>
                </a:lnTo>
                <a:lnTo>
                  <a:pt x="173" y="430"/>
                </a:lnTo>
                <a:lnTo>
                  <a:pt x="173" y="432"/>
                </a:lnTo>
                <a:lnTo>
                  <a:pt x="173" y="433"/>
                </a:lnTo>
                <a:lnTo>
                  <a:pt x="173" y="432"/>
                </a:lnTo>
                <a:lnTo>
                  <a:pt x="173" y="430"/>
                </a:lnTo>
                <a:lnTo>
                  <a:pt x="173" y="428"/>
                </a:lnTo>
                <a:lnTo>
                  <a:pt x="173" y="429"/>
                </a:lnTo>
                <a:lnTo>
                  <a:pt x="173" y="432"/>
                </a:lnTo>
                <a:lnTo>
                  <a:pt x="173" y="437"/>
                </a:lnTo>
                <a:lnTo>
                  <a:pt x="173" y="443"/>
                </a:lnTo>
                <a:lnTo>
                  <a:pt x="173" y="448"/>
                </a:lnTo>
                <a:lnTo>
                  <a:pt x="173" y="451"/>
                </a:lnTo>
                <a:lnTo>
                  <a:pt x="173" y="450"/>
                </a:lnTo>
                <a:lnTo>
                  <a:pt x="173" y="451"/>
                </a:lnTo>
                <a:lnTo>
                  <a:pt x="173" y="453"/>
                </a:lnTo>
                <a:lnTo>
                  <a:pt x="173" y="455"/>
                </a:lnTo>
                <a:lnTo>
                  <a:pt x="173" y="458"/>
                </a:lnTo>
                <a:lnTo>
                  <a:pt x="173" y="459"/>
                </a:lnTo>
                <a:lnTo>
                  <a:pt x="173" y="458"/>
                </a:lnTo>
                <a:lnTo>
                  <a:pt x="173" y="455"/>
                </a:lnTo>
                <a:lnTo>
                  <a:pt x="173" y="454"/>
                </a:lnTo>
                <a:lnTo>
                  <a:pt x="173" y="455"/>
                </a:lnTo>
                <a:lnTo>
                  <a:pt x="173" y="459"/>
                </a:lnTo>
                <a:lnTo>
                  <a:pt x="173" y="461"/>
                </a:lnTo>
                <a:lnTo>
                  <a:pt x="174" y="461"/>
                </a:lnTo>
                <a:lnTo>
                  <a:pt x="174" y="460"/>
                </a:lnTo>
                <a:lnTo>
                  <a:pt x="174" y="458"/>
                </a:lnTo>
                <a:lnTo>
                  <a:pt x="174" y="454"/>
                </a:lnTo>
                <a:lnTo>
                  <a:pt x="174" y="452"/>
                </a:lnTo>
                <a:lnTo>
                  <a:pt x="174" y="455"/>
                </a:lnTo>
                <a:lnTo>
                  <a:pt x="174" y="462"/>
                </a:lnTo>
                <a:lnTo>
                  <a:pt x="174" y="467"/>
                </a:lnTo>
                <a:lnTo>
                  <a:pt x="174" y="469"/>
                </a:lnTo>
                <a:lnTo>
                  <a:pt x="174" y="468"/>
                </a:lnTo>
                <a:lnTo>
                  <a:pt x="174" y="466"/>
                </a:lnTo>
                <a:lnTo>
                  <a:pt x="174" y="465"/>
                </a:lnTo>
                <a:lnTo>
                  <a:pt x="174" y="466"/>
                </a:lnTo>
                <a:lnTo>
                  <a:pt x="174" y="469"/>
                </a:lnTo>
                <a:lnTo>
                  <a:pt x="174" y="475"/>
                </a:lnTo>
                <a:lnTo>
                  <a:pt x="174" y="480"/>
                </a:lnTo>
                <a:lnTo>
                  <a:pt x="174" y="482"/>
                </a:lnTo>
                <a:lnTo>
                  <a:pt x="174" y="481"/>
                </a:lnTo>
                <a:lnTo>
                  <a:pt x="174" y="477"/>
                </a:lnTo>
                <a:lnTo>
                  <a:pt x="174" y="475"/>
                </a:lnTo>
                <a:lnTo>
                  <a:pt x="174" y="473"/>
                </a:lnTo>
                <a:lnTo>
                  <a:pt x="174" y="475"/>
                </a:lnTo>
                <a:lnTo>
                  <a:pt x="174" y="477"/>
                </a:lnTo>
                <a:lnTo>
                  <a:pt x="174" y="480"/>
                </a:lnTo>
                <a:lnTo>
                  <a:pt x="174" y="482"/>
                </a:lnTo>
                <a:lnTo>
                  <a:pt x="174" y="484"/>
                </a:lnTo>
                <a:lnTo>
                  <a:pt x="174" y="485"/>
                </a:lnTo>
                <a:lnTo>
                  <a:pt x="174" y="484"/>
                </a:lnTo>
                <a:lnTo>
                  <a:pt x="174" y="481"/>
                </a:lnTo>
                <a:lnTo>
                  <a:pt x="175" y="478"/>
                </a:lnTo>
                <a:lnTo>
                  <a:pt x="175" y="476"/>
                </a:lnTo>
                <a:lnTo>
                  <a:pt x="175" y="477"/>
                </a:lnTo>
                <a:lnTo>
                  <a:pt x="175" y="480"/>
                </a:lnTo>
                <a:lnTo>
                  <a:pt x="175" y="484"/>
                </a:lnTo>
                <a:lnTo>
                  <a:pt x="175" y="489"/>
                </a:lnTo>
                <a:lnTo>
                  <a:pt x="175" y="492"/>
                </a:lnTo>
                <a:lnTo>
                  <a:pt x="175" y="487"/>
                </a:lnTo>
                <a:lnTo>
                  <a:pt x="175" y="480"/>
                </a:lnTo>
                <a:lnTo>
                  <a:pt x="175" y="474"/>
                </a:lnTo>
                <a:lnTo>
                  <a:pt x="175" y="469"/>
                </a:lnTo>
                <a:lnTo>
                  <a:pt x="175" y="468"/>
                </a:lnTo>
                <a:lnTo>
                  <a:pt x="175" y="470"/>
                </a:lnTo>
                <a:lnTo>
                  <a:pt x="175" y="476"/>
                </a:lnTo>
                <a:lnTo>
                  <a:pt x="175" y="483"/>
                </a:lnTo>
                <a:lnTo>
                  <a:pt x="175" y="487"/>
                </a:lnTo>
                <a:lnTo>
                  <a:pt x="175" y="488"/>
                </a:lnTo>
                <a:lnTo>
                  <a:pt x="175" y="487"/>
                </a:lnTo>
                <a:lnTo>
                  <a:pt x="175" y="484"/>
                </a:lnTo>
                <a:lnTo>
                  <a:pt x="175" y="482"/>
                </a:lnTo>
                <a:lnTo>
                  <a:pt x="175" y="480"/>
                </a:lnTo>
                <a:lnTo>
                  <a:pt x="175" y="481"/>
                </a:lnTo>
                <a:lnTo>
                  <a:pt x="175" y="482"/>
                </a:lnTo>
                <a:lnTo>
                  <a:pt x="175" y="483"/>
                </a:lnTo>
                <a:lnTo>
                  <a:pt x="175" y="488"/>
                </a:lnTo>
                <a:lnTo>
                  <a:pt x="175" y="492"/>
                </a:lnTo>
                <a:lnTo>
                  <a:pt x="175" y="498"/>
                </a:lnTo>
                <a:lnTo>
                  <a:pt x="175" y="503"/>
                </a:lnTo>
                <a:lnTo>
                  <a:pt x="175" y="504"/>
                </a:lnTo>
                <a:lnTo>
                  <a:pt x="177" y="502"/>
                </a:lnTo>
                <a:lnTo>
                  <a:pt x="177" y="499"/>
                </a:lnTo>
                <a:lnTo>
                  <a:pt x="177" y="497"/>
                </a:lnTo>
                <a:lnTo>
                  <a:pt x="177" y="496"/>
                </a:lnTo>
                <a:lnTo>
                  <a:pt x="177" y="494"/>
                </a:lnTo>
                <a:lnTo>
                  <a:pt x="177" y="490"/>
                </a:lnTo>
                <a:lnTo>
                  <a:pt x="177" y="485"/>
                </a:lnTo>
                <a:lnTo>
                  <a:pt x="177" y="480"/>
                </a:lnTo>
                <a:lnTo>
                  <a:pt x="177" y="475"/>
                </a:lnTo>
                <a:lnTo>
                  <a:pt x="177" y="474"/>
                </a:lnTo>
                <a:lnTo>
                  <a:pt x="177" y="476"/>
                </a:lnTo>
                <a:lnTo>
                  <a:pt x="177" y="482"/>
                </a:lnTo>
                <a:lnTo>
                  <a:pt x="177" y="489"/>
                </a:lnTo>
                <a:lnTo>
                  <a:pt x="177" y="496"/>
                </a:lnTo>
                <a:lnTo>
                  <a:pt x="177" y="499"/>
                </a:lnTo>
                <a:lnTo>
                  <a:pt x="177" y="496"/>
                </a:lnTo>
                <a:lnTo>
                  <a:pt x="177" y="487"/>
                </a:lnTo>
                <a:lnTo>
                  <a:pt x="177" y="477"/>
                </a:lnTo>
                <a:lnTo>
                  <a:pt x="177" y="470"/>
                </a:lnTo>
                <a:lnTo>
                  <a:pt x="177" y="468"/>
                </a:lnTo>
                <a:lnTo>
                  <a:pt x="177" y="472"/>
                </a:lnTo>
                <a:lnTo>
                  <a:pt x="177" y="477"/>
                </a:lnTo>
                <a:lnTo>
                  <a:pt x="177" y="482"/>
                </a:lnTo>
                <a:lnTo>
                  <a:pt x="177" y="484"/>
                </a:lnTo>
                <a:lnTo>
                  <a:pt x="177" y="480"/>
                </a:lnTo>
                <a:lnTo>
                  <a:pt x="177" y="469"/>
                </a:lnTo>
                <a:lnTo>
                  <a:pt x="177" y="458"/>
                </a:lnTo>
                <a:lnTo>
                  <a:pt x="177" y="447"/>
                </a:lnTo>
                <a:lnTo>
                  <a:pt x="177" y="444"/>
                </a:lnTo>
                <a:lnTo>
                  <a:pt x="177" y="447"/>
                </a:lnTo>
                <a:lnTo>
                  <a:pt x="177" y="455"/>
                </a:lnTo>
                <a:lnTo>
                  <a:pt x="177" y="466"/>
                </a:lnTo>
                <a:lnTo>
                  <a:pt x="177" y="477"/>
                </a:lnTo>
                <a:lnTo>
                  <a:pt x="177" y="482"/>
                </a:lnTo>
                <a:lnTo>
                  <a:pt x="178" y="481"/>
                </a:lnTo>
                <a:lnTo>
                  <a:pt x="178" y="475"/>
                </a:lnTo>
                <a:lnTo>
                  <a:pt x="178" y="467"/>
                </a:lnTo>
                <a:lnTo>
                  <a:pt x="178" y="460"/>
                </a:lnTo>
                <a:lnTo>
                  <a:pt x="178" y="455"/>
                </a:lnTo>
                <a:lnTo>
                  <a:pt x="178" y="454"/>
                </a:lnTo>
                <a:lnTo>
                  <a:pt x="178" y="458"/>
                </a:lnTo>
                <a:lnTo>
                  <a:pt x="178" y="465"/>
                </a:lnTo>
                <a:lnTo>
                  <a:pt x="178" y="470"/>
                </a:lnTo>
                <a:lnTo>
                  <a:pt x="178" y="475"/>
                </a:lnTo>
                <a:lnTo>
                  <a:pt x="178" y="476"/>
                </a:lnTo>
                <a:lnTo>
                  <a:pt x="178" y="474"/>
                </a:lnTo>
                <a:lnTo>
                  <a:pt x="178" y="470"/>
                </a:lnTo>
                <a:lnTo>
                  <a:pt x="178" y="465"/>
                </a:lnTo>
                <a:lnTo>
                  <a:pt x="178" y="461"/>
                </a:lnTo>
                <a:lnTo>
                  <a:pt x="178" y="465"/>
                </a:lnTo>
                <a:lnTo>
                  <a:pt x="178" y="470"/>
                </a:lnTo>
                <a:lnTo>
                  <a:pt x="178" y="477"/>
                </a:lnTo>
                <a:lnTo>
                  <a:pt x="178" y="481"/>
                </a:lnTo>
                <a:lnTo>
                  <a:pt x="178" y="483"/>
                </a:lnTo>
                <a:lnTo>
                  <a:pt x="178" y="484"/>
                </a:lnTo>
                <a:lnTo>
                  <a:pt x="178" y="483"/>
                </a:lnTo>
                <a:lnTo>
                  <a:pt x="178" y="481"/>
                </a:lnTo>
                <a:lnTo>
                  <a:pt x="178" y="482"/>
                </a:lnTo>
                <a:lnTo>
                  <a:pt x="178" y="485"/>
                </a:lnTo>
                <a:lnTo>
                  <a:pt x="178" y="492"/>
                </a:lnTo>
                <a:lnTo>
                  <a:pt x="178" y="499"/>
                </a:lnTo>
                <a:lnTo>
                  <a:pt x="178" y="505"/>
                </a:lnTo>
                <a:lnTo>
                  <a:pt x="178" y="511"/>
                </a:lnTo>
                <a:lnTo>
                  <a:pt x="178" y="518"/>
                </a:lnTo>
                <a:lnTo>
                  <a:pt x="178" y="525"/>
                </a:lnTo>
                <a:lnTo>
                  <a:pt x="178" y="532"/>
                </a:lnTo>
                <a:lnTo>
                  <a:pt x="179" y="540"/>
                </a:lnTo>
                <a:lnTo>
                  <a:pt x="179" y="548"/>
                </a:lnTo>
                <a:lnTo>
                  <a:pt x="179" y="558"/>
                </a:lnTo>
                <a:lnTo>
                  <a:pt x="179" y="564"/>
                </a:lnTo>
                <a:lnTo>
                  <a:pt x="179" y="568"/>
                </a:lnTo>
                <a:lnTo>
                  <a:pt x="179" y="571"/>
                </a:lnTo>
                <a:lnTo>
                  <a:pt x="179" y="576"/>
                </a:lnTo>
                <a:lnTo>
                  <a:pt x="179" y="580"/>
                </a:lnTo>
                <a:lnTo>
                  <a:pt x="179" y="585"/>
                </a:lnTo>
                <a:lnTo>
                  <a:pt x="179" y="588"/>
                </a:lnTo>
                <a:lnTo>
                  <a:pt x="179" y="589"/>
                </a:lnTo>
                <a:lnTo>
                  <a:pt x="179" y="586"/>
                </a:lnTo>
                <a:lnTo>
                  <a:pt x="179" y="580"/>
                </a:lnTo>
                <a:lnTo>
                  <a:pt x="179" y="572"/>
                </a:lnTo>
                <a:lnTo>
                  <a:pt x="179" y="565"/>
                </a:lnTo>
                <a:lnTo>
                  <a:pt x="179" y="562"/>
                </a:lnTo>
                <a:lnTo>
                  <a:pt x="179" y="563"/>
                </a:lnTo>
                <a:lnTo>
                  <a:pt x="179" y="565"/>
                </a:lnTo>
                <a:lnTo>
                  <a:pt x="179" y="566"/>
                </a:lnTo>
                <a:lnTo>
                  <a:pt x="179" y="563"/>
                </a:lnTo>
                <a:lnTo>
                  <a:pt x="179" y="557"/>
                </a:lnTo>
                <a:lnTo>
                  <a:pt x="179" y="550"/>
                </a:lnTo>
                <a:lnTo>
                  <a:pt x="179" y="547"/>
                </a:lnTo>
                <a:lnTo>
                  <a:pt x="179" y="554"/>
                </a:lnTo>
                <a:lnTo>
                  <a:pt x="179" y="562"/>
                </a:lnTo>
                <a:lnTo>
                  <a:pt x="179" y="568"/>
                </a:lnTo>
                <a:lnTo>
                  <a:pt x="179" y="573"/>
                </a:lnTo>
                <a:lnTo>
                  <a:pt x="179" y="574"/>
                </a:lnTo>
                <a:lnTo>
                  <a:pt x="179" y="572"/>
                </a:lnTo>
                <a:lnTo>
                  <a:pt x="179" y="566"/>
                </a:lnTo>
                <a:lnTo>
                  <a:pt x="179" y="563"/>
                </a:lnTo>
                <a:lnTo>
                  <a:pt x="180" y="561"/>
                </a:lnTo>
                <a:lnTo>
                  <a:pt x="180" y="562"/>
                </a:lnTo>
                <a:lnTo>
                  <a:pt x="180" y="563"/>
                </a:lnTo>
                <a:lnTo>
                  <a:pt x="180" y="564"/>
                </a:lnTo>
                <a:lnTo>
                  <a:pt x="180" y="565"/>
                </a:lnTo>
                <a:lnTo>
                  <a:pt x="180" y="566"/>
                </a:lnTo>
                <a:lnTo>
                  <a:pt x="180" y="565"/>
                </a:lnTo>
                <a:lnTo>
                  <a:pt x="180" y="563"/>
                </a:lnTo>
                <a:lnTo>
                  <a:pt x="180" y="562"/>
                </a:lnTo>
                <a:lnTo>
                  <a:pt x="180" y="564"/>
                </a:lnTo>
                <a:lnTo>
                  <a:pt x="180" y="566"/>
                </a:lnTo>
                <a:lnTo>
                  <a:pt x="180" y="568"/>
                </a:lnTo>
                <a:lnTo>
                  <a:pt x="180" y="569"/>
                </a:lnTo>
                <a:lnTo>
                  <a:pt x="180" y="570"/>
                </a:lnTo>
                <a:lnTo>
                  <a:pt x="180" y="569"/>
                </a:lnTo>
                <a:lnTo>
                  <a:pt x="180" y="565"/>
                </a:lnTo>
                <a:lnTo>
                  <a:pt x="180" y="559"/>
                </a:lnTo>
                <a:lnTo>
                  <a:pt x="180" y="552"/>
                </a:lnTo>
                <a:lnTo>
                  <a:pt x="180" y="547"/>
                </a:lnTo>
                <a:lnTo>
                  <a:pt x="180" y="541"/>
                </a:lnTo>
                <a:lnTo>
                  <a:pt x="180" y="539"/>
                </a:lnTo>
                <a:lnTo>
                  <a:pt x="180" y="540"/>
                </a:lnTo>
                <a:lnTo>
                  <a:pt x="180" y="542"/>
                </a:lnTo>
                <a:lnTo>
                  <a:pt x="180" y="546"/>
                </a:lnTo>
                <a:lnTo>
                  <a:pt x="180" y="548"/>
                </a:lnTo>
                <a:lnTo>
                  <a:pt x="180" y="546"/>
                </a:lnTo>
                <a:lnTo>
                  <a:pt x="180" y="542"/>
                </a:lnTo>
                <a:lnTo>
                  <a:pt x="180" y="535"/>
                </a:lnTo>
                <a:lnTo>
                  <a:pt x="180" y="528"/>
                </a:lnTo>
                <a:lnTo>
                  <a:pt x="180" y="522"/>
                </a:lnTo>
                <a:lnTo>
                  <a:pt x="180" y="520"/>
                </a:lnTo>
                <a:lnTo>
                  <a:pt x="180" y="525"/>
                </a:lnTo>
                <a:lnTo>
                  <a:pt x="181" y="529"/>
                </a:lnTo>
                <a:lnTo>
                  <a:pt x="181" y="533"/>
                </a:lnTo>
                <a:lnTo>
                  <a:pt x="181" y="534"/>
                </a:lnTo>
                <a:lnTo>
                  <a:pt x="181" y="531"/>
                </a:lnTo>
                <a:lnTo>
                  <a:pt x="181" y="526"/>
                </a:lnTo>
                <a:lnTo>
                  <a:pt x="181" y="521"/>
                </a:lnTo>
                <a:lnTo>
                  <a:pt x="181" y="519"/>
                </a:lnTo>
                <a:lnTo>
                  <a:pt x="181" y="520"/>
                </a:lnTo>
                <a:lnTo>
                  <a:pt x="181" y="521"/>
                </a:lnTo>
                <a:lnTo>
                  <a:pt x="181" y="522"/>
                </a:lnTo>
                <a:lnTo>
                  <a:pt x="181" y="524"/>
                </a:lnTo>
                <a:lnTo>
                  <a:pt x="181" y="525"/>
                </a:lnTo>
                <a:lnTo>
                  <a:pt x="181" y="524"/>
                </a:lnTo>
                <a:lnTo>
                  <a:pt x="181" y="522"/>
                </a:lnTo>
                <a:lnTo>
                  <a:pt x="181" y="519"/>
                </a:lnTo>
                <a:lnTo>
                  <a:pt x="181" y="517"/>
                </a:lnTo>
                <a:lnTo>
                  <a:pt x="181" y="514"/>
                </a:lnTo>
                <a:lnTo>
                  <a:pt x="181" y="513"/>
                </a:lnTo>
                <a:lnTo>
                  <a:pt x="181" y="512"/>
                </a:lnTo>
                <a:lnTo>
                  <a:pt x="181" y="511"/>
                </a:lnTo>
                <a:lnTo>
                  <a:pt x="181" y="509"/>
                </a:lnTo>
                <a:lnTo>
                  <a:pt x="181" y="504"/>
                </a:lnTo>
                <a:lnTo>
                  <a:pt x="181" y="498"/>
                </a:lnTo>
                <a:lnTo>
                  <a:pt x="181" y="494"/>
                </a:lnTo>
                <a:lnTo>
                  <a:pt x="181" y="490"/>
                </a:lnTo>
                <a:lnTo>
                  <a:pt x="181" y="487"/>
                </a:lnTo>
                <a:lnTo>
                  <a:pt x="181" y="488"/>
                </a:lnTo>
                <a:lnTo>
                  <a:pt x="181" y="489"/>
                </a:lnTo>
                <a:lnTo>
                  <a:pt x="181" y="490"/>
                </a:lnTo>
                <a:lnTo>
                  <a:pt x="181" y="489"/>
                </a:lnTo>
                <a:lnTo>
                  <a:pt x="182" y="484"/>
                </a:lnTo>
                <a:lnTo>
                  <a:pt x="182" y="477"/>
                </a:lnTo>
                <a:lnTo>
                  <a:pt x="182" y="473"/>
                </a:lnTo>
                <a:lnTo>
                  <a:pt x="182" y="469"/>
                </a:lnTo>
                <a:lnTo>
                  <a:pt x="182" y="473"/>
                </a:lnTo>
                <a:lnTo>
                  <a:pt x="182" y="478"/>
                </a:lnTo>
                <a:lnTo>
                  <a:pt x="182" y="484"/>
                </a:lnTo>
                <a:lnTo>
                  <a:pt x="182" y="480"/>
                </a:lnTo>
                <a:lnTo>
                  <a:pt x="182" y="472"/>
                </a:lnTo>
                <a:lnTo>
                  <a:pt x="182" y="465"/>
                </a:lnTo>
                <a:lnTo>
                  <a:pt x="182" y="460"/>
                </a:lnTo>
                <a:lnTo>
                  <a:pt x="182" y="461"/>
                </a:lnTo>
                <a:lnTo>
                  <a:pt x="182" y="466"/>
                </a:lnTo>
                <a:lnTo>
                  <a:pt x="182" y="470"/>
                </a:lnTo>
                <a:lnTo>
                  <a:pt x="182" y="472"/>
                </a:lnTo>
                <a:lnTo>
                  <a:pt x="182" y="469"/>
                </a:lnTo>
                <a:lnTo>
                  <a:pt x="182" y="466"/>
                </a:lnTo>
                <a:lnTo>
                  <a:pt x="182" y="463"/>
                </a:lnTo>
                <a:lnTo>
                  <a:pt x="182" y="462"/>
                </a:lnTo>
                <a:lnTo>
                  <a:pt x="182" y="461"/>
                </a:lnTo>
                <a:lnTo>
                  <a:pt x="182" y="460"/>
                </a:lnTo>
                <a:lnTo>
                  <a:pt x="182" y="456"/>
                </a:lnTo>
                <a:lnTo>
                  <a:pt x="182" y="455"/>
                </a:lnTo>
                <a:lnTo>
                  <a:pt x="182" y="456"/>
                </a:lnTo>
                <a:lnTo>
                  <a:pt x="182" y="459"/>
                </a:lnTo>
                <a:lnTo>
                  <a:pt x="182" y="463"/>
                </a:lnTo>
                <a:lnTo>
                  <a:pt x="182" y="466"/>
                </a:lnTo>
                <a:lnTo>
                  <a:pt x="182" y="463"/>
                </a:lnTo>
                <a:lnTo>
                  <a:pt x="183" y="456"/>
                </a:lnTo>
                <a:lnTo>
                  <a:pt x="183" y="446"/>
                </a:lnTo>
                <a:lnTo>
                  <a:pt x="183" y="436"/>
                </a:lnTo>
                <a:lnTo>
                  <a:pt x="183" y="426"/>
                </a:lnTo>
                <a:lnTo>
                  <a:pt x="183" y="423"/>
                </a:lnTo>
                <a:lnTo>
                  <a:pt x="183" y="424"/>
                </a:lnTo>
                <a:lnTo>
                  <a:pt x="183" y="429"/>
                </a:lnTo>
                <a:lnTo>
                  <a:pt x="183" y="432"/>
                </a:lnTo>
                <a:lnTo>
                  <a:pt x="183" y="429"/>
                </a:lnTo>
                <a:lnTo>
                  <a:pt x="183" y="423"/>
                </a:lnTo>
                <a:lnTo>
                  <a:pt x="183" y="418"/>
                </a:lnTo>
                <a:lnTo>
                  <a:pt x="183" y="415"/>
                </a:lnTo>
                <a:lnTo>
                  <a:pt x="183" y="414"/>
                </a:lnTo>
                <a:lnTo>
                  <a:pt x="183" y="417"/>
                </a:lnTo>
                <a:lnTo>
                  <a:pt x="183" y="424"/>
                </a:lnTo>
                <a:lnTo>
                  <a:pt x="183" y="428"/>
                </a:lnTo>
                <a:lnTo>
                  <a:pt x="183" y="430"/>
                </a:lnTo>
                <a:lnTo>
                  <a:pt x="183" y="429"/>
                </a:lnTo>
                <a:lnTo>
                  <a:pt x="183" y="428"/>
                </a:lnTo>
                <a:lnTo>
                  <a:pt x="183" y="426"/>
                </a:lnTo>
                <a:lnTo>
                  <a:pt x="183" y="425"/>
                </a:lnTo>
                <a:lnTo>
                  <a:pt x="183" y="426"/>
                </a:lnTo>
                <a:lnTo>
                  <a:pt x="183" y="429"/>
                </a:lnTo>
                <a:lnTo>
                  <a:pt x="183" y="435"/>
                </a:lnTo>
                <a:lnTo>
                  <a:pt x="183" y="438"/>
                </a:lnTo>
                <a:lnTo>
                  <a:pt x="183" y="440"/>
                </a:lnTo>
                <a:lnTo>
                  <a:pt x="183" y="441"/>
                </a:lnTo>
                <a:lnTo>
                  <a:pt x="183" y="443"/>
                </a:lnTo>
                <a:lnTo>
                  <a:pt x="183" y="441"/>
                </a:lnTo>
                <a:lnTo>
                  <a:pt x="183" y="444"/>
                </a:lnTo>
                <a:lnTo>
                  <a:pt x="183" y="448"/>
                </a:lnTo>
                <a:lnTo>
                  <a:pt x="185" y="453"/>
                </a:lnTo>
                <a:lnTo>
                  <a:pt x="185" y="456"/>
                </a:lnTo>
                <a:lnTo>
                  <a:pt x="185" y="455"/>
                </a:lnTo>
                <a:lnTo>
                  <a:pt x="185" y="453"/>
                </a:lnTo>
                <a:lnTo>
                  <a:pt x="185" y="448"/>
                </a:lnTo>
                <a:lnTo>
                  <a:pt x="185" y="443"/>
                </a:lnTo>
                <a:lnTo>
                  <a:pt x="185" y="439"/>
                </a:lnTo>
                <a:lnTo>
                  <a:pt x="185" y="440"/>
                </a:lnTo>
                <a:lnTo>
                  <a:pt x="185" y="444"/>
                </a:lnTo>
                <a:lnTo>
                  <a:pt x="185" y="450"/>
                </a:lnTo>
                <a:lnTo>
                  <a:pt x="185" y="456"/>
                </a:lnTo>
                <a:lnTo>
                  <a:pt x="185" y="465"/>
                </a:lnTo>
                <a:lnTo>
                  <a:pt x="185" y="472"/>
                </a:lnTo>
                <a:lnTo>
                  <a:pt x="185" y="474"/>
                </a:lnTo>
                <a:lnTo>
                  <a:pt x="185" y="473"/>
                </a:lnTo>
                <a:lnTo>
                  <a:pt x="185" y="469"/>
                </a:lnTo>
                <a:lnTo>
                  <a:pt x="185" y="465"/>
                </a:lnTo>
                <a:lnTo>
                  <a:pt x="185" y="460"/>
                </a:lnTo>
                <a:lnTo>
                  <a:pt x="185" y="456"/>
                </a:lnTo>
                <a:lnTo>
                  <a:pt x="185" y="454"/>
                </a:lnTo>
                <a:lnTo>
                  <a:pt x="185" y="453"/>
                </a:lnTo>
                <a:lnTo>
                  <a:pt x="185" y="451"/>
                </a:lnTo>
                <a:lnTo>
                  <a:pt x="185" y="447"/>
                </a:lnTo>
                <a:lnTo>
                  <a:pt x="185" y="444"/>
                </a:lnTo>
                <a:lnTo>
                  <a:pt x="185" y="439"/>
                </a:lnTo>
                <a:lnTo>
                  <a:pt x="185" y="436"/>
                </a:lnTo>
                <a:lnTo>
                  <a:pt x="185" y="435"/>
                </a:lnTo>
                <a:lnTo>
                  <a:pt x="185" y="437"/>
                </a:lnTo>
                <a:lnTo>
                  <a:pt x="185" y="440"/>
                </a:lnTo>
                <a:lnTo>
                  <a:pt x="186" y="445"/>
                </a:lnTo>
                <a:lnTo>
                  <a:pt x="186" y="448"/>
                </a:lnTo>
                <a:lnTo>
                  <a:pt x="186" y="450"/>
                </a:lnTo>
                <a:lnTo>
                  <a:pt x="186" y="447"/>
                </a:lnTo>
                <a:lnTo>
                  <a:pt x="186" y="440"/>
                </a:lnTo>
                <a:lnTo>
                  <a:pt x="186" y="429"/>
                </a:lnTo>
                <a:lnTo>
                  <a:pt x="186" y="415"/>
                </a:lnTo>
                <a:lnTo>
                  <a:pt x="186" y="400"/>
                </a:lnTo>
                <a:lnTo>
                  <a:pt x="186" y="386"/>
                </a:lnTo>
                <a:lnTo>
                  <a:pt x="186" y="374"/>
                </a:lnTo>
                <a:lnTo>
                  <a:pt x="186" y="365"/>
                </a:lnTo>
                <a:lnTo>
                  <a:pt x="186" y="359"/>
                </a:lnTo>
                <a:lnTo>
                  <a:pt x="186" y="355"/>
                </a:lnTo>
                <a:lnTo>
                  <a:pt x="186" y="351"/>
                </a:lnTo>
                <a:lnTo>
                  <a:pt x="186" y="348"/>
                </a:lnTo>
                <a:lnTo>
                  <a:pt x="186" y="347"/>
                </a:lnTo>
                <a:lnTo>
                  <a:pt x="186" y="348"/>
                </a:lnTo>
                <a:lnTo>
                  <a:pt x="186" y="351"/>
                </a:lnTo>
                <a:lnTo>
                  <a:pt x="186" y="356"/>
                </a:lnTo>
                <a:lnTo>
                  <a:pt x="186" y="361"/>
                </a:lnTo>
                <a:lnTo>
                  <a:pt x="186" y="364"/>
                </a:lnTo>
                <a:lnTo>
                  <a:pt x="186" y="365"/>
                </a:lnTo>
                <a:lnTo>
                  <a:pt x="186" y="363"/>
                </a:lnTo>
                <a:lnTo>
                  <a:pt x="186" y="358"/>
                </a:lnTo>
                <a:lnTo>
                  <a:pt x="186" y="352"/>
                </a:lnTo>
                <a:lnTo>
                  <a:pt x="186" y="348"/>
                </a:lnTo>
                <a:lnTo>
                  <a:pt x="186" y="344"/>
                </a:lnTo>
                <a:lnTo>
                  <a:pt x="186" y="343"/>
                </a:lnTo>
                <a:lnTo>
                  <a:pt x="186" y="344"/>
                </a:lnTo>
                <a:lnTo>
                  <a:pt x="186" y="349"/>
                </a:lnTo>
                <a:lnTo>
                  <a:pt x="186" y="352"/>
                </a:lnTo>
                <a:lnTo>
                  <a:pt x="186" y="356"/>
                </a:lnTo>
                <a:lnTo>
                  <a:pt x="187" y="359"/>
                </a:lnTo>
                <a:lnTo>
                  <a:pt x="187" y="363"/>
                </a:lnTo>
                <a:lnTo>
                  <a:pt x="187" y="367"/>
                </a:lnTo>
                <a:lnTo>
                  <a:pt x="187" y="369"/>
                </a:lnTo>
                <a:lnTo>
                  <a:pt x="187" y="367"/>
                </a:lnTo>
                <a:lnTo>
                  <a:pt x="187" y="364"/>
                </a:lnTo>
                <a:lnTo>
                  <a:pt x="187" y="358"/>
                </a:lnTo>
                <a:lnTo>
                  <a:pt x="187" y="351"/>
                </a:lnTo>
                <a:lnTo>
                  <a:pt x="187" y="344"/>
                </a:lnTo>
                <a:lnTo>
                  <a:pt x="187" y="339"/>
                </a:lnTo>
                <a:lnTo>
                  <a:pt x="187" y="337"/>
                </a:lnTo>
                <a:lnTo>
                  <a:pt x="187" y="341"/>
                </a:lnTo>
                <a:lnTo>
                  <a:pt x="187" y="348"/>
                </a:lnTo>
                <a:lnTo>
                  <a:pt x="187" y="355"/>
                </a:lnTo>
                <a:lnTo>
                  <a:pt x="187" y="362"/>
                </a:lnTo>
                <a:lnTo>
                  <a:pt x="187" y="366"/>
                </a:lnTo>
                <a:lnTo>
                  <a:pt x="187" y="369"/>
                </a:lnTo>
                <a:lnTo>
                  <a:pt x="187" y="367"/>
                </a:lnTo>
                <a:lnTo>
                  <a:pt x="187" y="363"/>
                </a:lnTo>
                <a:lnTo>
                  <a:pt x="187" y="359"/>
                </a:lnTo>
                <a:lnTo>
                  <a:pt x="187" y="355"/>
                </a:lnTo>
                <a:lnTo>
                  <a:pt x="187" y="351"/>
                </a:lnTo>
                <a:lnTo>
                  <a:pt x="187" y="349"/>
                </a:lnTo>
                <a:lnTo>
                  <a:pt x="187" y="348"/>
                </a:lnTo>
                <a:lnTo>
                  <a:pt x="187" y="347"/>
                </a:lnTo>
                <a:lnTo>
                  <a:pt x="187" y="345"/>
                </a:lnTo>
                <a:lnTo>
                  <a:pt x="187" y="347"/>
                </a:lnTo>
                <a:lnTo>
                  <a:pt x="187" y="354"/>
                </a:lnTo>
                <a:lnTo>
                  <a:pt x="187" y="362"/>
                </a:lnTo>
                <a:lnTo>
                  <a:pt x="187" y="372"/>
                </a:lnTo>
                <a:lnTo>
                  <a:pt x="187" y="382"/>
                </a:lnTo>
                <a:lnTo>
                  <a:pt x="187" y="392"/>
                </a:lnTo>
                <a:lnTo>
                  <a:pt x="188" y="396"/>
                </a:lnTo>
                <a:lnTo>
                  <a:pt x="188" y="395"/>
                </a:lnTo>
                <a:lnTo>
                  <a:pt x="188" y="391"/>
                </a:lnTo>
                <a:lnTo>
                  <a:pt x="188" y="385"/>
                </a:lnTo>
                <a:lnTo>
                  <a:pt x="188" y="382"/>
                </a:lnTo>
                <a:lnTo>
                  <a:pt x="188" y="386"/>
                </a:lnTo>
                <a:lnTo>
                  <a:pt x="188" y="394"/>
                </a:lnTo>
                <a:lnTo>
                  <a:pt x="188" y="407"/>
                </a:lnTo>
                <a:lnTo>
                  <a:pt x="188" y="422"/>
                </a:lnTo>
                <a:lnTo>
                  <a:pt x="188" y="437"/>
                </a:lnTo>
                <a:lnTo>
                  <a:pt x="188" y="444"/>
                </a:lnTo>
                <a:lnTo>
                  <a:pt x="188" y="445"/>
                </a:lnTo>
                <a:lnTo>
                  <a:pt x="188" y="443"/>
                </a:lnTo>
                <a:lnTo>
                  <a:pt x="188" y="437"/>
                </a:lnTo>
                <a:lnTo>
                  <a:pt x="188" y="432"/>
                </a:lnTo>
                <a:lnTo>
                  <a:pt x="188" y="429"/>
                </a:lnTo>
                <a:lnTo>
                  <a:pt x="188" y="426"/>
                </a:lnTo>
                <a:lnTo>
                  <a:pt x="188" y="429"/>
                </a:lnTo>
                <a:lnTo>
                  <a:pt x="188" y="431"/>
                </a:lnTo>
                <a:lnTo>
                  <a:pt x="188" y="432"/>
                </a:lnTo>
                <a:lnTo>
                  <a:pt x="188" y="431"/>
                </a:lnTo>
                <a:lnTo>
                  <a:pt x="188" y="429"/>
                </a:lnTo>
                <a:lnTo>
                  <a:pt x="188" y="425"/>
                </a:lnTo>
                <a:lnTo>
                  <a:pt x="188" y="422"/>
                </a:lnTo>
                <a:lnTo>
                  <a:pt x="188" y="421"/>
                </a:lnTo>
                <a:lnTo>
                  <a:pt x="188" y="422"/>
                </a:lnTo>
                <a:lnTo>
                  <a:pt x="188" y="424"/>
                </a:lnTo>
                <a:lnTo>
                  <a:pt x="188" y="430"/>
                </a:lnTo>
                <a:lnTo>
                  <a:pt x="188" y="437"/>
                </a:lnTo>
                <a:lnTo>
                  <a:pt x="188" y="445"/>
                </a:lnTo>
                <a:lnTo>
                  <a:pt x="189" y="451"/>
                </a:lnTo>
                <a:lnTo>
                  <a:pt x="189" y="453"/>
                </a:lnTo>
                <a:lnTo>
                  <a:pt x="189" y="454"/>
                </a:lnTo>
                <a:lnTo>
                  <a:pt x="189" y="455"/>
                </a:lnTo>
                <a:lnTo>
                  <a:pt x="189" y="456"/>
                </a:lnTo>
                <a:lnTo>
                  <a:pt x="189" y="458"/>
                </a:lnTo>
                <a:lnTo>
                  <a:pt x="189" y="459"/>
                </a:lnTo>
                <a:lnTo>
                  <a:pt x="189" y="462"/>
                </a:lnTo>
                <a:lnTo>
                  <a:pt x="189" y="466"/>
                </a:lnTo>
                <a:lnTo>
                  <a:pt x="189" y="463"/>
                </a:lnTo>
                <a:lnTo>
                  <a:pt x="189" y="461"/>
                </a:lnTo>
                <a:lnTo>
                  <a:pt x="189" y="458"/>
                </a:lnTo>
                <a:lnTo>
                  <a:pt x="189" y="454"/>
                </a:lnTo>
                <a:lnTo>
                  <a:pt x="189" y="448"/>
                </a:lnTo>
                <a:lnTo>
                  <a:pt x="189" y="444"/>
                </a:lnTo>
                <a:lnTo>
                  <a:pt x="189" y="440"/>
                </a:lnTo>
                <a:lnTo>
                  <a:pt x="189" y="437"/>
                </a:lnTo>
                <a:lnTo>
                  <a:pt x="189" y="433"/>
                </a:lnTo>
                <a:lnTo>
                  <a:pt x="189" y="438"/>
                </a:lnTo>
                <a:lnTo>
                  <a:pt x="189" y="443"/>
                </a:lnTo>
                <a:lnTo>
                  <a:pt x="189" y="447"/>
                </a:lnTo>
                <a:lnTo>
                  <a:pt x="189" y="454"/>
                </a:lnTo>
                <a:lnTo>
                  <a:pt x="189" y="462"/>
                </a:lnTo>
                <a:lnTo>
                  <a:pt x="189" y="468"/>
                </a:lnTo>
                <a:lnTo>
                  <a:pt x="189" y="474"/>
                </a:lnTo>
                <a:lnTo>
                  <a:pt x="189" y="477"/>
                </a:lnTo>
                <a:lnTo>
                  <a:pt x="189" y="478"/>
                </a:lnTo>
                <a:lnTo>
                  <a:pt x="189" y="476"/>
                </a:lnTo>
                <a:lnTo>
                  <a:pt x="190" y="474"/>
                </a:lnTo>
                <a:lnTo>
                  <a:pt x="190" y="478"/>
                </a:lnTo>
                <a:lnTo>
                  <a:pt x="190" y="485"/>
                </a:lnTo>
                <a:lnTo>
                  <a:pt x="190" y="495"/>
                </a:lnTo>
                <a:lnTo>
                  <a:pt x="190" y="502"/>
                </a:lnTo>
                <a:lnTo>
                  <a:pt x="190" y="506"/>
                </a:lnTo>
                <a:lnTo>
                  <a:pt x="190" y="510"/>
                </a:lnTo>
                <a:lnTo>
                  <a:pt x="190" y="509"/>
                </a:lnTo>
                <a:lnTo>
                  <a:pt x="190" y="506"/>
                </a:lnTo>
                <a:lnTo>
                  <a:pt x="190" y="505"/>
                </a:lnTo>
                <a:lnTo>
                  <a:pt x="190" y="507"/>
                </a:lnTo>
                <a:lnTo>
                  <a:pt x="190" y="515"/>
                </a:lnTo>
                <a:lnTo>
                  <a:pt x="190" y="524"/>
                </a:lnTo>
                <a:lnTo>
                  <a:pt x="190" y="531"/>
                </a:lnTo>
                <a:lnTo>
                  <a:pt x="190" y="535"/>
                </a:lnTo>
                <a:lnTo>
                  <a:pt x="190" y="537"/>
                </a:lnTo>
                <a:lnTo>
                  <a:pt x="190" y="533"/>
                </a:lnTo>
                <a:lnTo>
                  <a:pt x="190" y="528"/>
                </a:lnTo>
                <a:lnTo>
                  <a:pt x="190" y="524"/>
                </a:lnTo>
                <a:lnTo>
                  <a:pt x="190" y="522"/>
                </a:lnTo>
                <a:lnTo>
                  <a:pt x="190" y="525"/>
                </a:lnTo>
                <a:lnTo>
                  <a:pt x="190" y="528"/>
                </a:lnTo>
                <a:lnTo>
                  <a:pt x="190" y="532"/>
                </a:lnTo>
                <a:lnTo>
                  <a:pt x="190" y="535"/>
                </a:lnTo>
                <a:lnTo>
                  <a:pt x="190" y="537"/>
                </a:lnTo>
                <a:lnTo>
                  <a:pt x="190" y="539"/>
                </a:lnTo>
                <a:lnTo>
                  <a:pt x="190" y="541"/>
                </a:lnTo>
                <a:lnTo>
                  <a:pt x="190" y="544"/>
                </a:lnTo>
                <a:lnTo>
                  <a:pt x="190" y="547"/>
                </a:lnTo>
                <a:lnTo>
                  <a:pt x="192" y="544"/>
                </a:lnTo>
                <a:lnTo>
                  <a:pt x="192" y="542"/>
                </a:lnTo>
                <a:lnTo>
                  <a:pt x="192" y="539"/>
                </a:lnTo>
                <a:lnTo>
                  <a:pt x="192" y="536"/>
                </a:lnTo>
                <a:lnTo>
                  <a:pt x="192" y="535"/>
                </a:lnTo>
                <a:lnTo>
                  <a:pt x="192" y="536"/>
                </a:lnTo>
                <a:lnTo>
                  <a:pt x="192" y="537"/>
                </a:lnTo>
                <a:lnTo>
                  <a:pt x="192" y="539"/>
                </a:lnTo>
                <a:lnTo>
                  <a:pt x="192" y="540"/>
                </a:lnTo>
                <a:lnTo>
                  <a:pt x="192" y="539"/>
                </a:lnTo>
                <a:lnTo>
                  <a:pt x="192" y="537"/>
                </a:lnTo>
                <a:lnTo>
                  <a:pt x="192" y="536"/>
                </a:lnTo>
                <a:lnTo>
                  <a:pt x="192" y="535"/>
                </a:lnTo>
                <a:lnTo>
                  <a:pt x="192" y="536"/>
                </a:lnTo>
                <a:lnTo>
                  <a:pt x="192" y="537"/>
                </a:lnTo>
                <a:lnTo>
                  <a:pt x="192" y="540"/>
                </a:lnTo>
                <a:lnTo>
                  <a:pt x="192" y="539"/>
                </a:lnTo>
                <a:lnTo>
                  <a:pt x="192" y="535"/>
                </a:lnTo>
                <a:lnTo>
                  <a:pt x="192" y="529"/>
                </a:lnTo>
                <a:lnTo>
                  <a:pt x="192" y="526"/>
                </a:lnTo>
                <a:lnTo>
                  <a:pt x="192" y="522"/>
                </a:lnTo>
                <a:lnTo>
                  <a:pt x="192" y="524"/>
                </a:lnTo>
                <a:lnTo>
                  <a:pt x="192" y="525"/>
                </a:lnTo>
                <a:lnTo>
                  <a:pt x="192" y="528"/>
                </a:lnTo>
                <a:lnTo>
                  <a:pt x="192" y="531"/>
                </a:lnTo>
                <a:lnTo>
                  <a:pt x="192" y="529"/>
                </a:lnTo>
                <a:lnTo>
                  <a:pt x="192" y="525"/>
                </a:lnTo>
                <a:lnTo>
                  <a:pt x="192" y="519"/>
                </a:lnTo>
                <a:lnTo>
                  <a:pt x="192" y="515"/>
                </a:lnTo>
                <a:lnTo>
                  <a:pt x="193" y="513"/>
                </a:lnTo>
                <a:lnTo>
                  <a:pt x="193" y="514"/>
                </a:lnTo>
                <a:lnTo>
                  <a:pt x="193" y="519"/>
                </a:lnTo>
                <a:lnTo>
                  <a:pt x="193" y="525"/>
                </a:lnTo>
                <a:lnTo>
                  <a:pt x="193" y="532"/>
                </a:lnTo>
                <a:lnTo>
                  <a:pt x="193" y="534"/>
                </a:lnTo>
                <a:lnTo>
                  <a:pt x="193" y="533"/>
                </a:lnTo>
                <a:lnTo>
                  <a:pt x="193" y="531"/>
                </a:lnTo>
                <a:lnTo>
                  <a:pt x="193" y="529"/>
                </a:lnTo>
                <a:lnTo>
                  <a:pt x="193" y="527"/>
                </a:lnTo>
                <a:lnTo>
                  <a:pt x="193" y="524"/>
                </a:lnTo>
                <a:lnTo>
                  <a:pt x="193" y="520"/>
                </a:lnTo>
                <a:lnTo>
                  <a:pt x="193" y="518"/>
                </a:lnTo>
                <a:lnTo>
                  <a:pt x="193" y="515"/>
                </a:lnTo>
                <a:lnTo>
                  <a:pt x="193" y="512"/>
                </a:lnTo>
                <a:lnTo>
                  <a:pt x="193" y="514"/>
                </a:lnTo>
                <a:lnTo>
                  <a:pt x="193" y="513"/>
                </a:lnTo>
                <a:lnTo>
                  <a:pt x="193" y="511"/>
                </a:lnTo>
                <a:lnTo>
                  <a:pt x="193" y="513"/>
                </a:lnTo>
                <a:lnTo>
                  <a:pt x="193" y="515"/>
                </a:lnTo>
                <a:lnTo>
                  <a:pt x="193" y="518"/>
                </a:lnTo>
                <a:lnTo>
                  <a:pt x="193" y="520"/>
                </a:lnTo>
                <a:lnTo>
                  <a:pt x="193" y="519"/>
                </a:lnTo>
                <a:lnTo>
                  <a:pt x="193" y="515"/>
                </a:lnTo>
                <a:lnTo>
                  <a:pt x="193" y="512"/>
                </a:lnTo>
                <a:lnTo>
                  <a:pt x="193" y="510"/>
                </a:lnTo>
                <a:lnTo>
                  <a:pt x="193" y="507"/>
                </a:lnTo>
                <a:lnTo>
                  <a:pt x="194" y="507"/>
                </a:lnTo>
                <a:lnTo>
                  <a:pt x="194" y="506"/>
                </a:lnTo>
                <a:lnTo>
                  <a:pt x="194" y="503"/>
                </a:lnTo>
                <a:lnTo>
                  <a:pt x="194" y="496"/>
                </a:lnTo>
                <a:lnTo>
                  <a:pt x="194" y="490"/>
                </a:lnTo>
                <a:lnTo>
                  <a:pt x="194" y="484"/>
                </a:lnTo>
                <a:lnTo>
                  <a:pt x="194" y="481"/>
                </a:lnTo>
                <a:lnTo>
                  <a:pt x="194" y="484"/>
                </a:lnTo>
                <a:lnTo>
                  <a:pt x="194" y="488"/>
                </a:lnTo>
                <a:lnTo>
                  <a:pt x="194" y="490"/>
                </a:lnTo>
                <a:lnTo>
                  <a:pt x="194" y="491"/>
                </a:lnTo>
                <a:lnTo>
                  <a:pt x="194" y="492"/>
                </a:lnTo>
                <a:lnTo>
                  <a:pt x="194" y="491"/>
                </a:lnTo>
                <a:lnTo>
                  <a:pt x="194" y="490"/>
                </a:lnTo>
                <a:lnTo>
                  <a:pt x="194" y="491"/>
                </a:lnTo>
                <a:lnTo>
                  <a:pt x="194" y="492"/>
                </a:lnTo>
                <a:lnTo>
                  <a:pt x="194" y="494"/>
                </a:lnTo>
                <a:lnTo>
                  <a:pt x="194" y="497"/>
                </a:lnTo>
                <a:lnTo>
                  <a:pt x="194" y="498"/>
                </a:lnTo>
                <a:lnTo>
                  <a:pt x="194" y="499"/>
                </a:lnTo>
                <a:lnTo>
                  <a:pt x="194" y="498"/>
                </a:lnTo>
                <a:lnTo>
                  <a:pt x="194" y="497"/>
                </a:lnTo>
                <a:lnTo>
                  <a:pt x="194" y="495"/>
                </a:lnTo>
                <a:lnTo>
                  <a:pt x="194" y="489"/>
                </a:lnTo>
                <a:lnTo>
                  <a:pt x="194" y="481"/>
                </a:lnTo>
                <a:lnTo>
                  <a:pt x="195" y="473"/>
                </a:lnTo>
                <a:lnTo>
                  <a:pt x="195" y="463"/>
                </a:lnTo>
                <a:lnTo>
                  <a:pt x="195" y="456"/>
                </a:lnTo>
                <a:lnTo>
                  <a:pt x="195" y="452"/>
                </a:lnTo>
                <a:lnTo>
                  <a:pt x="195" y="456"/>
                </a:lnTo>
                <a:lnTo>
                  <a:pt x="195" y="463"/>
                </a:lnTo>
                <a:lnTo>
                  <a:pt x="195" y="469"/>
                </a:lnTo>
                <a:lnTo>
                  <a:pt x="195" y="472"/>
                </a:lnTo>
                <a:lnTo>
                  <a:pt x="195" y="470"/>
                </a:lnTo>
                <a:lnTo>
                  <a:pt x="195" y="465"/>
                </a:lnTo>
                <a:lnTo>
                  <a:pt x="195" y="456"/>
                </a:lnTo>
                <a:lnTo>
                  <a:pt x="195" y="448"/>
                </a:lnTo>
                <a:lnTo>
                  <a:pt x="195" y="440"/>
                </a:lnTo>
                <a:lnTo>
                  <a:pt x="195" y="436"/>
                </a:lnTo>
                <a:lnTo>
                  <a:pt x="195" y="433"/>
                </a:lnTo>
                <a:lnTo>
                  <a:pt x="195" y="432"/>
                </a:lnTo>
                <a:lnTo>
                  <a:pt x="195" y="431"/>
                </a:lnTo>
                <a:lnTo>
                  <a:pt x="195" y="430"/>
                </a:lnTo>
                <a:lnTo>
                  <a:pt x="195" y="429"/>
                </a:lnTo>
                <a:lnTo>
                  <a:pt x="195" y="426"/>
                </a:lnTo>
                <a:lnTo>
                  <a:pt x="195" y="424"/>
                </a:lnTo>
                <a:lnTo>
                  <a:pt x="195" y="421"/>
                </a:lnTo>
                <a:lnTo>
                  <a:pt x="195" y="418"/>
                </a:lnTo>
                <a:lnTo>
                  <a:pt x="195" y="415"/>
                </a:lnTo>
                <a:lnTo>
                  <a:pt x="195" y="410"/>
                </a:lnTo>
                <a:lnTo>
                  <a:pt x="195" y="406"/>
                </a:lnTo>
                <a:lnTo>
                  <a:pt x="195" y="402"/>
                </a:lnTo>
                <a:lnTo>
                  <a:pt x="195" y="404"/>
                </a:lnTo>
                <a:lnTo>
                  <a:pt x="195" y="408"/>
                </a:lnTo>
                <a:lnTo>
                  <a:pt x="195" y="413"/>
                </a:lnTo>
                <a:lnTo>
                  <a:pt x="195" y="417"/>
                </a:lnTo>
                <a:lnTo>
                  <a:pt x="196" y="419"/>
                </a:lnTo>
                <a:lnTo>
                  <a:pt x="196" y="418"/>
                </a:lnTo>
                <a:lnTo>
                  <a:pt x="196" y="415"/>
                </a:lnTo>
                <a:lnTo>
                  <a:pt x="196" y="413"/>
                </a:lnTo>
                <a:lnTo>
                  <a:pt x="196" y="411"/>
                </a:lnTo>
                <a:lnTo>
                  <a:pt x="196" y="414"/>
                </a:lnTo>
                <a:lnTo>
                  <a:pt x="196" y="417"/>
                </a:lnTo>
                <a:lnTo>
                  <a:pt x="196" y="418"/>
                </a:lnTo>
                <a:lnTo>
                  <a:pt x="196" y="419"/>
                </a:lnTo>
                <a:lnTo>
                  <a:pt x="196" y="415"/>
                </a:lnTo>
                <a:lnTo>
                  <a:pt x="196" y="410"/>
                </a:lnTo>
                <a:lnTo>
                  <a:pt x="196" y="403"/>
                </a:lnTo>
                <a:lnTo>
                  <a:pt x="196" y="398"/>
                </a:lnTo>
                <a:lnTo>
                  <a:pt x="196" y="393"/>
                </a:lnTo>
                <a:lnTo>
                  <a:pt x="196" y="389"/>
                </a:lnTo>
                <a:lnTo>
                  <a:pt x="196" y="386"/>
                </a:lnTo>
                <a:lnTo>
                  <a:pt x="196" y="387"/>
                </a:lnTo>
                <a:lnTo>
                  <a:pt x="196" y="389"/>
                </a:lnTo>
                <a:lnTo>
                  <a:pt x="196" y="393"/>
                </a:lnTo>
                <a:lnTo>
                  <a:pt x="196" y="398"/>
                </a:lnTo>
                <a:lnTo>
                  <a:pt x="196" y="402"/>
                </a:lnTo>
                <a:lnTo>
                  <a:pt x="196" y="407"/>
                </a:lnTo>
                <a:lnTo>
                  <a:pt x="196" y="409"/>
                </a:lnTo>
                <a:lnTo>
                  <a:pt x="196" y="410"/>
                </a:lnTo>
                <a:lnTo>
                  <a:pt x="196" y="413"/>
                </a:lnTo>
                <a:lnTo>
                  <a:pt x="196" y="416"/>
                </a:lnTo>
                <a:lnTo>
                  <a:pt x="196" y="419"/>
                </a:lnTo>
                <a:lnTo>
                  <a:pt x="196" y="424"/>
                </a:lnTo>
                <a:lnTo>
                  <a:pt x="196" y="431"/>
                </a:lnTo>
                <a:lnTo>
                  <a:pt x="197" y="436"/>
                </a:lnTo>
                <a:lnTo>
                  <a:pt x="197" y="440"/>
                </a:lnTo>
                <a:lnTo>
                  <a:pt x="197" y="446"/>
                </a:lnTo>
                <a:lnTo>
                  <a:pt x="197" y="451"/>
                </a:lnTo>
                <a:lnTo>
                  <a:pt x="197" y="455"/>
                </a:lnTo>
                <a:lnTo>
                  <a:pt x="197" y="458"/>
                </a:lnTo>
                <a:lnTo>
                  <a:pt x="197" y="456"/>
                </a:lnTo>
                <a:lnTo>
                  <a:pt x="197" y="454"/>
                </a:lnTo>
                <a:lnTo>
                  <a:pt x="197" y="452"/>
                </a:lnTo>
                <a:lnTo>
                  <a:pt x="197" y="451"/>
                </a:lnTo>
                <a:lnTo>
                  <a:pt x="197" y="452"/>
                </a:lnTo>
                <a:lnTo>
                  <a:pt x="197" y="455"/>
                </a:lnTo>
                <a:lnTo>
                  <a:pt x="197" y="460"/>
                </a:lnTo>
                <a:lnTo>
                  <a:pt x="197" y="467"/>
                </a:lnTo>
                <a:lnTo>
                  <a:pt x="197" y="470"/>
                </a:lnTo>
                <a:lnTo>
                  <a:pt x="197" y="469"/>
                </a:lnTo>
                <a:lnTo>
                  <a:pt x="197" y="467"/>
                </a:lnTo>
                <a:lnTo>
                  <a:pt x="197" y="465"/>
                </a:lnTo>
                <a:lnTo>
                  <a:pt x="197" y="462"/>
                </a:lnTo>
                <a:lnTo>
                  <a:pt x="197" y="465"/>
                </a:lnTo>
                <a:lnTo>
                  <a:pt x="197" y="468"/>
                </a:lnTo>
                <a:lnTo>
                  <a:pt x="197" y="472"/>
                </a:lnTo>
                <a:lnTo>
                  <a:pt x="197" y="469"/>
                </a:lnTo>
                <a:lnTo>
                  <a:pt x="197" y="466"/>
                </a:lnTo>
                <a:lnTo>
                  <a:pt x="197" y="463"/>
                </a:lnTo>
                <a:lnTo>
                  <a:pt x="197" y="467"/>
                </a:lnTo>
                <a:lnTo>
                  <a:pt x="197" y="473"/>
                </a:lnTo>
                <a:lnTo>
                  <a:pt x="197" y="480"/>
                </a:lnTo>
                <a:lnTo>
                  <a:pt x="197" y="487"/>
                </a:lnTo>
                <a:lnTo>
                  <a:pt x="197" y="489"/>
                </a:lnTo>
                <a:lnTo>
                  <a:pt x="197" y="487"/>
                </a:lnTo>
                <a:lnTo>
                  <a:pt x="198" y="483"/>
                </a:lnTo>
                <a:lnTo>
                  <a:pt x="198" y="481"/>
                </a:lnTo>
                <a:lnTo>
                  <a:pt x="198" y="480"/>
                </a:lnTo>
                <a:lnTo>
                  <a:pt x="198" y="481"/>
                </a:lnTo>
                <a:lnTo>
                  <a:pt x="198" y="482"/>
                </a:lnTo>
                <a:lnTo>
                  <a:pt x="198" y="484"/>
                </a:lnTo>
                <a:lnTo>
                  <a:pt x="198" y="488"/>
                </a:lnTo>
                <a:lnTo>
                  <a:pt x="198" y="485"/>
                </a:lnTo>
                <a:lnTo>
                  <a:pt x="198" y="484"/>
                </a:lnTo>
                <a:lnTo>
                  <a:pt x="198" y="485"/>
                </a:lnTo>
                <a:lnTo>
                  <a:pt x="198" y="484"/>
                </a:lnTo>
                <a:lnTo>
                  <a:pt x="198" y="483"/>
                </a:lnTo>
                <a:lnTo>
                  <a:pt x="198" y="482"/>
                </a:lnTo>
                <a:lnTo>
                  <a:pt x="198" y="481"/>
                </a:lnTo>
                <a:lnTo>
                  <a:pt x="198" y="482"/>
                </a:lnTo>
                <a:lnTo>
                  <a:pt x="198" y="485"/>
                </a:lnTo>
                <a:lnTo>
                  <a:pt x="198" y="491"/>
                </a:lnTo>
                <a:lnTo>
                  <a:pt x="198" y="496"/>
                </a:lnTo>
                <a:lnTo>
                  <a:pt x="198" y="497"/>
                </a:lnTo>
                <a:lnTo>
                  <a:pt x="198" y="494"/>
                </a:lnTo>
                <a:lnTo>
                  <a:pt x="198" y="488"/>
                </a:lnTo>
                <a:lnTo>
                  <a:pt x="198" y="480"/>
                </a:lnTo>
                <a:lnTo>
                  <a:pt x="198" y="473"/>
                </a:lnTo>
                <a:lnTo>
                  <a:pt x="198" y="469"/>
                </a:lnTo>
                <a:lnTo>
                  <a:pt x="198" y="474"/>
                </a:lnTo>
                <a:lnTo>
                  <a:pt x="198" y="481"/>
                </a:lnTo>
                <a:lnTo>
                  <a:pt x="198" y="485"/>
                </a:lnTo>
                <a:lnTo>
                  <a:pt x="198" y="487"/>
                </a:lnTo>
                <a:lnTo>
                  <a:pt x="200" y="483"/>
                </a:lnTo>
                <a:lnTo>
                  <a:pt x="200" y="481"/>
                </a:lnTo>
                <a:lnTo>
                  <a:pt x="200" y="478"/>
                </a:lnTo>
                <a:lnTo>
                  <a:pt x="200" y="480"/>
                </a:lnTo>
                <a:lnTo>
                  <a:pt x="200" y="482"/>
                </a:lnTo>
                <a:lnTo>
                  <a:pt x="200" y="481"/>
                </a:lnTo>
                <a:lnTo>
                  <a:pt x="200" y="477"/>
                </a:lnTo>
                <a:lnTo>
                  <a:pt x="200" y="474"/>
                </a:lnTo>
                <a:lnTo>
                  <a:pt x="200" y="472"/>
                </a:lnTo>
                <a:lnTo>
                  <a:pt x="200" y="469"/>
                </a:lnTo>
                <a:lnTo>
                  <a:pt x="200" y="468"/>
                </a:lnTo>
                <a:lnTo>
                  <a:pt x="200" y="469"/>
                </a:lnTo>
                <a:lnTo>
                  <a:pt x="200" y="473"/>
                </a:lnTo>
                <a:lnTo>
                  <a:pt x="200" y="474"/>
                </a:lnTo>
                <a:lnTo>
                  <a:pt x="200" y="475"/>
                </a:lnTo>
                <a:lnTo>
                  <a:pt x="200" y="474"/>
                </a:lnTo>
                <a:lnTo>
                  <a:pt x="200" y="472"/>
                </a:lnTo>
                <a:lnTo>
                  <a:pt x="200" y="467"/>
                </a:lnTo>
                <a:lnTo>
                  <a:pt x="200" y="463"/>
                </a:lnTo>
                <a:lnTo>
                  <a:pt x="200" y="461"/>
                </a:lnTo>
                <a:lnTo>
                  <a:pt x="200" y="460"/>
                </a:lnTo>
                <a:lnTo>
                  <a:pt x="200" y="462"/>
                </a:lnTo>
                <a:lnTo>
                  <a:pt x="200" y="465"/>
                </a:lnTo>
                <a:lnTo>
                  <a:pt x="200" y="468"/>
                </a:lnTo>
                <a:lnTo>
                  <a:pt x="200" y="473"/>
                </a:lnTo>
                <a:lnTo>
                  <a:pt x="200" y="478"/>
                </a:lnTo>
                <a:lnTo>
                  <a:pt x="200" y="484"/>
                </a:lnTo>
                <a:lnTo>
                  <a:pt x="200" y="489"/>
                </a:lnTo>
                <a:lnTo>
                  <a:pt x="200" y="494"/>
                </a:lnTo>
                <a:lnTo>
                  <a:pt x="200" y="497"/>
                </a:lnTo>
                <a:lnTo>
                  <a:pt x="201" y="498"/>
                </a:lnTo>
                <a:lnTo>
                  <a:pt x="201" y="495"/>
                </a:lnTo>
                <a:lnTo>
                  <a:pt x="201" y="488"/>
                </a:lnTo>
                <a:lnTo>
                  <a:pt x="201" y="477"/>
                </a:lnTo>
                <a:lnTo>
                  <a:pt x="201" y="466"/>
                </a:lnTo>
                <a:lnTo>
                  <a:pt x="201" y="458"/>
                </a:lnTo>
                <a:lnTo>
                  <a:pt x="201" y="453"/>
                </a:lnTo>
                <a:lnTo>
                  <a:pt x="201" y="458"/>
                </a:lnTo>
                <a:lnTo>
                  <a:pt x="201" y="467"/>
                </a:lnTo>
                <a:lnTo>
                  <a:pt x="201" y="475"/>
                </a:lnTo>
                <a:lnTo>
                  <a:pt x="201" y="480"/>
                </a:lnTo>
                <a:lnTo>
                  <a:pt x="201" y="483"/>
                </a:lnTo>
                <a:lnTo>
                  <a:pt x="201" y="484"/>
                </a:lnTo>
                <a:lnTo>
                  <a:pt x="201" y="483"/>
                </a:lnTo>
                <a:lnTo>
                  <a:pt x="201" y="482"/>
                </a:lnTo>
                <a:lnTo>
                  <a:pt x="201" y="481"/>
                </a:lnTo>
                <a:lnTo>
                  <a:pt x="201" y="480"/>
                </a:lnTo>
                <a:lnTo>
                  <a:pt x="201" y="477"/>
                </a:lnTo>
                <a:lnTo>
                  <a:pt x="201" y="474"/>
                </a:lnTo>
                <a:lnTo>
                  <a:pt x="201" y="467"/>
                </a:lnTo>
                <a:lnTo>
                  <a:pt x="201" y="463"/>
                </a:lnTo>
                <a:lnTo>
                  <a:pt x="201" y="461"/>
                </a:lnTo>
                <a:lnTo>
                  <a:pt x="201" y="463"/>
                </a:lnTo>
                <a:lnTo>
                  <a:pt x="201" y="469"/>
                </a:lnTo>
                <a:lnTo>
                  <a:pt x="201" y="476"/>
                </a:lnTo>
                <a:lnTo>
                  <a:pt x="201" y="482"/>
                </a:lnTo>
                <a:lnTo>
                  <a:pt x="201" y="487"/>
                </a:lnTo>
                <a:lnTo>
                  <a:pt x="201" y="485"/>
                </a:lnTo>
                <a:lnTo>
                  <a:pt x="201" y="481"/>
                </a:lnTo>
                <a:lnTo>
                  <a:pt x="201" y="474"/>
                </a:lnTo>
                <a:lnTo>
                  <a:pt x="201" y="469"/>
                </a:lnTo>
                <a:lnTo>
                  <a:pt x="201" y="466"/>
                </a:lnTo>
                <a:lnTo>
                  <a:pt x="201" y="462"/>
                </a:lnTo>
                <a:lnTo>
                  <a:pt x="202" y="460"/>
                </a:lnTo>
                <a:lnTo>
                  <a:pt x="202" y="458"/>
                </a:lnTo>
                <a:lnTo>
                  <a:pt x="202" y="454"/>
                </a:lnTo>
                <a:lnTo>
                  <a:pt x="202" y="452"/>
                </a:lnTo>
                <a:lnTo>
                  <a:pt x="202" y="451"/>
                </a:lnTo>
                <a:lnTo>
                  <a:pt x="202" y="453"/>
                </a:lnTo>
                <a:lnTo>
                  <a:pt x="202" y="460"/>
                </a:lnTo>
                <a:lnTo>
                  <a:pt x="202" y="472"/>
                </a:lnTo>
                <a:lnTo>
                  <a:pt x="202" y="482"/>
                </a:lnTo>
                <a:lnTo>
                  <a:pt x="202" y="489"/>
                </a:lnTo>
                <a:lnTo>
                  <a:pt x="202" y="492"/>
                </a:lnTo>
                <a:lnTo>
                  <a:pt x="202" y="491"/>
                </a:lnTo>
                <a:lnTo>
                  <a:pt x="202" y="487"/>
                </a:lnTo>
                <a:lnTo>
                  <a:pt x="202" y="482"/>
                </a:lnTo>
                <a:lnTo>
                  <a:pt x="202" y="478"/>
                </a:lnTo>
                <a:lnTo>
                  <a:pt x="202" y="477"/>
                </a:lnTo>
                <a:lnTo>
                  <a:pt x="202" y="476"/>
                </a:lnTo>
                <a:lnTo>
                  <a:pt x="202" y="473"/>
                </a:lnTo>
                <a:lnTo>
                  <a:pt x="202" y="468"/>
                </a:lnTo>
                <a:lnTo>
                  <a:pt x="202" y="462"/>
                </a:lnTo>
                <a:lnTo>
                  <a:pt x="202" y="459"/>
                </a:lnTo>
                <a:lnTo>
                  <a:pt x="202" y="456"/>
                </a:lnTo>
                <a:lnTo>
                  <a:pt x="202" y="458"/>
                </a:lnTo>
                <a:lnTo>
                  <a:pt x="202" y="461"/>
                </a:lnTo>
                <a:lnTo>
                  <a:pt x="202" y="467"/>
                </a:lnTo>
                <a:lnTo>
                  <a:pt x="202" y="473"/>
                </a:lnTo>
                <a:lnTo>
                  <a:pt x="202" y="477"/>
                </a:lnTo>
                <a:lnTo>
                  <a:pt x="202" y="482"/>
                </a:lnTo>
                <a:lnTo>
                  <a:pt x="202" y="487"/>
                </a:lnTo>
                <a:lnTo>
                  <a:pt x="202" y="491"/>
                </a:lnTo>
                <a:lnTo>
                  <a:pt x="202" y="494"/>
                </a:lnTo>
                <a:lnTo>
                  <a:pt x="202" y="492"/>
                </a:lnTo>
                <a:lnTo>
                  <a:pt x="203" y="490"/>
                </a:lnTo>
                <a:lnTo>
                  <a:pt x="203" y="485"/>
                </a:lnTo>
                <a:lnTo>
                  <a:pt x="203" y="481"/>
                </a:lnTo>
                <a:lnTo>
                  <a:pt x="203" y="476"/>
                </a:lnTo>
                <a:lnTo>
                  <a:pt x="203" y="473"/>
                </a:lnTo>
                <a:lnTo>
                  <a:pt x="203" y="474"/>
                </a:lnTo>
                <a:lnTo>
                  <a:pt x="203" y="477"/>
                </a:lnTo>
                <a:lnTo>
                  <a:pt x="203" y="482"/>
                </a:lnTo>
                <a:lnTo>
                  <a:pt x="203" y="484"/>
                </a:lnTo>
                <a:lnTo>
                  <a:pt x="203" y="487"/>
                </a:lnTo>
                <a:lnTo>
                  <a:pt x="203" y="485"/>
                </a:lnTo>
                <a:lnTo>
                  <a:pt x="203" y="484"/>
                </a:lnTo>
                <a:lnTo>
                  <a:pt x="203" y="481"/>
                </a:lnTo>
                <a:lnTo>
                  <a:pt x="203" y="476"/>
                </a:lnTo>
                <a:lnTo>
                  <a:pt x="203" y="472"/>
                </a:lnTo>
                <a:lnTo>
                  <a:pt x="203" y="467"/>
                </a:lnTo>
                <a:lnTo>
                  <a:pt x="203" y="463"/>
                </a:lnTo>
                <a:lnTo>
                  <a:pt x="203" y="460"/>
                </a:lnTo>
                <a:lnTo>
                  <a:pt x="203" y="463"/>
                </a:lnTo>
                <a:lnTo>
                  <a:pt x="203" y="472"/>
                </a:lnTo>
                <a:lnTo>
                  <a:pt x="203" y="480"/>
                </a:lnTo>
                <a:lnTo>
                  <a:pt x="203" y="488"/>
                </a:lnTo>
                <a:lnTo>
                  <a:pt x="203" y="492"/>
                </a:lnTo>
                <a:lnTo>
                  <a:pt x="203" y="494"/>
                </a:lnTo>
                <a:lnTo>
                  <a:pt x="203" y="489"/>
                </a:lnTo>
                <a:lnTo>
                  <a:pt x="203" y="481"/>
                </a:lnTo>
                <a:lnTo>
                  <a:pt x="203" y="474"/>
                </a:lnTo>
                <a:lnTo>
                  <a:pt x="203" y="470"/>
                </a:lnTo>
                <a:lnTo>
                  <a:pt x="203" y="474"/>
                </a:lnTo>
                <a:lnTo>
                  <a:pt x="203" y="481"/>
                </a:lnTo>
                <a:lnTo>
                  <a:pt x="203" y="489"/>
                </a:lnTo>
                <a:lnTo>
                  <a:pt x="203" y="496"/>
                </a:lnTo>
                <a:lnTo>
                  <a:pt x="204" y="499"/>
                </a:lnTo>
                <a:lnTo>
                  <a:pt x="204" y="496"/>
                </a:lnTo>
                <a:lnTo>
                  <a:pt x="204" y="488"/>
                </a:lnTo>
                <a:lnTo>
                  <a:pt x="204" y="477"/>
                </a:lnTo>
                <a:lnTo>
                  <a:pt x="204" y="468"/>
                </a:lnTo>
                <a:lnTo>
                  <a:pt x="204" y="463"/>
                </a:lnTo>
                <a:lnTo>
                  <a:pt x="204" y="462"/>
                </a:lnTo>
                <a:lnTo>
                  <a:pt x="204" y="463"/>
                </a:lnTo>
                <a:lnTo>
                  <a:pt x="204" y="467"/>
                </a:lnTo>
                <a:lnTo>
                  <a:pt x="204" y="468"/>
                </a:lnTo>
                <a:lnTo>
                  <a:pt x="204" y="465"/>
                </a:lnTo>
                <a:lnTo>
                  <a:pt x="204" y="456"/>
                </a:lnTo>
                <a:lnTo>
                  <a:pt x="204" y="444"/>
                </a:lnTo>
                <a:lnTo>
                  <a:pt x="204" y="432"/>
                </a:lnTo>
                <a:lnTo>
                  <a:pt x="204" y="423"/>
                </a:lnTo>
                <a:lnTo>
                  <a:pt x="204" y="418"/>
                </a:lnTo>
                <a:lnTo>
                  <a:pt x="204" y="417"/>
                </a:lnTo>
                <a:lnTo>
                  <a:pt x="204" y="421"/>
                </a:lnTo>
                <a:lnTo>
                  <a:pt x="204" y="425"/>
                </a:lnTo>
                <a:lnTo>
                  <a:pt x="204" y="432"/>
                </a:lnTo>
                <a:lnTo>
                  <a:pt x="204" y="435"/>
                </a:lnTo>
                <a:lnTo>
                  <a:pt x="204" y="433"/>
                </a:lnTo>
                <a:lnTo>
                  <a:pt x="204" y="431"/>
                </a:lnTo>
                <a:lnTo>
                  <a:pt x="204" y="428"/>
                </a:lnTo>
                <a:lnTo>
                  <a:pt x="204" y="423"/>
                </a:lnTo>
                <a:lnTo>
                  <a:pt x="204" y="419"/>
                </a:lnTo>
                <a:lnTo>
                  <a:pt x="204" y="416"/>
                </a:lnTo>
                <a:lnTo>
                  <a:pt x="204" y="413"/>
                </a:lnTo>
                <a:lnTo>
                  <a:pt x="204" y="410"/>
                </a:lnTo>
                <a:lnTo>
                  <a:pt x="204" y="408"/>
                </a:lnTo>
                <a:lnTo>
                  <a:pt x="204" y="409"/>
                </a:lnTo>
                <a:lnTo>
                  <a:pt x="204" y="415"/>
                </a:lnTo>
                <a:lnTo>
                  <a:pt x="204" y="421"/>
                </a:lnTo>
                <a:lnTo>
                  <a:pt x="205" y="428"/>
                </a:lnTo>
                <a:lnTo>
                  <a:pt x="205" y="431"/>
                </a:lnTo>
                <a:lnTo>
                  <a:pt x="205" y="433"/>
                </a:lnTo>
                <a:lnTo>
                  <a:pt x="205" y="432"/>
                </a:lnTo>
                <a:lnTo>
                  <a:pt x="205" y="429"/>
                </a:lnTo>
                <a:lnTo>
                  <a:pt x="205" y="424"/>
                </a:lnTo>
                <a:lnTo>
                  <a:pt x="205" y="423"/>
                </a:lnTo>
                <a:lnTo>
                  <a:pt x="205" y="426"/>
                </a:lnTo>
                <a:lnTo>
                  <a:pt x="205" y="433"/>
                </a:lnTo>
                <a:lnTo>
                  <a:pt x="205" y="443"/>
                </a:lnTo>
                <a:lnTo>
                  <a:pt x="205" y="451"/>
                </a:lnTo>
                <a:lnTo>
                  <a:pt x="205" y="455"/>
                </a:lnTo>
                <a:lnTo>
                  <a:pt x="205" y="453"/>
                </a:lnTo>
                <a:lnTo>
                  <a:pt x="205" y="445"/>
                </a:lnTo>
                <a:lnTo>
                  <a:pt x="205" y="432"/>
                </a:lnTo>
                <a:lnTo>
                  <a:pt x="205" y="419"/>
                </a:lnTo>
                <a:lnTo>
                  <a:pt x="205" y="413"/>
                </a:lnTo>
                <a:lnTo>
                  <a:pt x="205" y="414"/>
                </a:lnTo>
                <a:lnTo>
                  <a:pt x="205" y="421"/>
                </a:lnTo>
                <a:lnTo>
                  <a:pt x="205" y="432"/>
                </a:lnTo>
                <a:lnTo>
                  <a:pt x="205" y="445"/>
                </a:lnTo>
                <a:lnTo>
                  <a:pt x="205" y="455"/>
                </a:lnTo>
                <a:lnTo>
                  <a:pt x="205" y="458"/>
                </a:lnTo>
                <a:lnTo>
                  <a:pt x="205" y="452"/>
                </a:lnTo>
                <a:lnTo>
                  <a:pt x="205" y="443"/>
                </a:lnTo>
                <a:lnTo>
                  <a:pt x="205" y="430"/>
                </a:lnTo>
                <a:lnTo>
                  <a:pt x="205" y="421"/>
                </a:lnTo>
                <a:lnTo>
                  <a:pt x="205" y="415"/>
                </a:lnTo>
                <a:lnTo>
                  <a:pt x="205" y="419"/>
                </a:lnTo>
                <a:lnTo>
                  <a:pt x="205" y="431"/>
                </a:lnTo>
                <a:lnTo>
                  <a:pt x="205" y="444"/>
                </a:lnTo>
                <a:lnTo>
                  <a:pt x="205" y="455"/>
                </a:lnTo>
                <a:lnTo>
                  <a:pt x="207" y="466"/>
                </a:lnTo>
                <a:lnTo>
                  <a:pt x="207" y="473"/>
                </a:lnTo>
                <a:lnTo>
                  <a:pt x="207" y="476"/>
                </a:lnTo>
                <a:lnTo>
                  <a:pt x="207" y="473"/>
                </a:lnTo>
                <a:lnTo>
                  <a:pt x="207" y="466"/>
                </a:lnTo>
                <a:lnTo>
                  <a:pt x="207" y="458"/>
                </a:lnTo>
                <a:lnTo>
                  <a:pt x="207" y="450"/>
                </a:lnTo>
                <a:lnTo>
                  <a:pt x="207" y="445"/>
                </a:lnTo>
                <a:lnTo>
                  <a:pt x="207" y="443"/>
                </a:lnTo>
                <a:lnTo>
                  <a:pt x="207" y="444"/>
                </a:lnTo>
                <a:lnTo>
                  <a:pt x="207" y="448"/>
                </a:lnTo>
                <a:lnTo>
                  <a:pt x="207" y="454"/>
                </a:lnTo>
                <a:lnTo>
                  <a:pt x="207" y="458"/>
                </a:lnTo>
                <a:lnTo>
                  <a:pt x="207" y="459"/>
                </a:lnTo>
                <a:lnTo>
                  <a:pt x="207" y="460"/>
                </a:lnTo>
                <a:lnTo>
                  <a:pt x="207" y="458"/>
                </a:lnTo>
                <a:lnTo>
                  <a:pt x="207" y="454"/>
                </a:lnTo>
                <a:lnTo>
                  <a:pt x="207" y="451"/>
                </a:lnTo>
                <a:lnTo>
                  <a:pt x="207" y="445"/>
                </a:lnTo>
                <a:lnTo>
                  <a:pt x="207" y="440"/>
                </a:lnTo>
                <a:lnTo>
                  <a:pt x="207" y="438"/>
                </a:lnTo>
                <a:lnTo>
                  <a:pt x="207" y="439"/>
                </a:lnTo>
                <a:lnTo>
                  <a:pt x="207" y="446"/>
                </a:lnTo>
                <a:lnTo>
                  <a:pt x="207" y="454"/>
                </a:lnTo>
                <a:lnTo>
                  <a:pt x="207" y="461"/>
                </a:lnTo>
                <a:lnTo>
                  <a:pt x="207" y="468"/>
                </a:lnTo>
                <a:lnTo>
                  <a:pt x="207" y="474"/>
                </a:lnTo>
                <a:lnTo>
                  <a:pt x="207" y="476"/>
                </a:lnTo>
                <a:lnTo>
                  <a:pt x="207" y="475"/>
                </a:lnTo>
                <a:lnTo>
                  <a:pt x="208" y="474"/>
                </a:lnTo>
                <a:lnTo>
                  <a:pt x="208" y="475"/>
                </a:lnTo>
                <a:lnTo>
                  <a:pt x="208" y="476"/>
                </a:lnTo>
                <a:lnTo>
                  <a:pt x="208" y="477"/>
                </a:lnTo>
                <a:lnTo>
                  <a:pt x="208" y="481"/>
                </a:lnTo>
                <a:lnTo>
                  <a:pt x="208" y="484"/>
                </a:lnTo>
                <a:lnTo>
                  <a:pt x="208" y="488"/>
                </a:lnTo>
                <a:lnTo>
                  <a:pt x="208" y="492"/>
                </a:lnTo>
                <a:lnTo>
                  <a:pt x="208" y="496"/>
                </a:lnTo>
                <a:lnTo>
                  <a:pt x="208" y="500"/>
                </a:lnTo>
                <a:lnTo>
                  <a:pt x="208" y="498"/>
                </a:lnTo>
                <a:lnTo>
                  <a:pt x="208" y="494"/>
                </a:lnTo>
                <a:lnTo>
                  <a:pt x="208" y="489"/>
                </a:lnTo>
                <a:lnTo>
                  <a:pt x="208" y="483"/>
                </a:lnTo>
                <a:lnTo>
                  <a:pt x="208" y="480"/>
                </a:lnTo>
                <a:lnTo>
                  <a:pt x="208" y="476"/>
                </a:lnTo>
                <a:lnTo>
                  <a:pt x="208" y="477"/>
                </a:lnTo>
                <a:lnTo>
                  <a:pt x="208" y="480"/>
                </a:lnTo>
                <a:lnTo>
                  <a:pt x="208" y="482"/>
                </a:lnTo>
                <a:lnTo>
                  <a:pt x="208" y="483"/>
                </a:lnTo>
                <a:lnTo>
                  <a:pt x="208" y="485"/>
                </a:lnTo>
                <a:lnTo>
                  <a:pt x="208" y="484"/>
                </a:lnTo>
                <a:lnTo>
                  <a:pt x="208" y="481"/>
                </a:lnTo>
                <a:lnTo>
                  <a:pt x="208" y="475"/>
                </a:lnTo>
                <a:lnTo>
                  <a:pt x="208" y="470"/>
                </a:lnTo>
                <a:lnTo>
                  <a:pt x="208" y="467"/>
                </a:lnTo>
                <a:lnTo>
                  <a:pt x="208" y="470"/>
                </a:lnTo>
                <a:lnTo>
                  <a:pt x="208" y="477"/>
                </a:lnTo>
                <a:lnTo>
                  <a:pt x="208" y="485"/>
                </a:lnTo>
                <a:lnTo>
                  <a:pt x="209" y="490"/>
                </a:lnTo>
                <a:lnTo>
                  <a:pt x="209" y="489"/>
                </a:lnTo>
                <a:lnTo>
                  <a:pt x="209" y="483"/>
                </a:lnTo>
                <a:lnTo>
                  <a:pt x="209" y="474"/>
                </a:lnTo>
                <a:lnTo>
                  <a:pt x="209" y="465"/>
                </a:lnTo>
                <a:lnTo>
                  <a:pt x="209" y="456"/>
                </a:lnTo>
                <a:lnTo>
                  <a:pt x="209" y="453"/>
                </a:lnTo>
                <a:lnTo>
                  <a:pt x="209" y="454"/>
                </a:lnTo>
                <a:lnTo>
                  <a:pt x="209" y="460"/>
                </a:lnTo>
                <a:lnTo>
                  <a:pt x="209" y="467"/>
                </a:lnTo>
                <a:lnTo>
                  <a:pt x="209" y="472"/>
                </a:lnTo>
                <a:lnTo>
                  <a:pt x="209" y="475"/>
                </a:lnTo>
                <a:lnTo>
                  <a:pt x="209" y="477"/>
                </a:lnTo>
                <a:lnTo>
                  <a:pt x="209" y="480"/>
                </a:lnTo>
                <a:lnTo>
                  <a:pt x="209" y="481"/>
                </a:lnTo>
                <a:lnTo>
                  <a:pt x="209" y="483"/>
                </a:lnTo>
                <a:lnTo>
                  <a:pt x="209" y="484"/>
                </a:lnTo>
                <a:lnTo>
                  <a:pt x="209" y="487"/>
                </a:lnTo>
                <a:lnTo>
                  <a:pt x="209" y="484"/>
                </a:lnTo>
                <a:lnTo>
                  <a:pt x="209" y="480"/>
                </a:lnTo>
                <a:lnTo>
                  <a:pt x="209" y="473"/>
                </a:lnTo>
                <a:lnTo>
                  <a:pt x="209" y="467"/>
                </a:lnTo>
                <a:lnTo>
                  <a:pt x="209" y="463"/>
                </a:lnTo>
                <a:lnTo>
                  <a:pt x="209" y="462"/>
                </a:lnTo>
                <a:lnTo>
                  <a:pt x="209" y="466"/>
                </a:lnTo>
                <a:lnTo>
                  <a:pt x="209" y="472"/>
                </a:lnTo>
                <a:lnTo>
                  <a:pt x="209" y="480"/>
                </a:lnTo>
                <a:lnTo>
                  <a:pt x="209" y="484"/>
                </a:lnTo>
                <a:lnTo>
                  <a:pt x="209" y="488"/>
                </a:lnTo>
                <a:lnTo>
                  <a:pt x="209" y="487"/>
                </a:lnTo>
                <a:lnTo>
                  <a:pt x="209" y="483"/>
                </a:lnTo>
                <a:lnTo>
                  <a:pt x="209" y="478"/>
                </a:lnTo>
                <a:lnTo>
                  <a:pt x="209" y="475"/>
                </a:lnTo>
                <a:lnTo>
                  <a:pt x="210" y="470"/>
                </a:lnTo>
                <a:lnTo>
                  <a:pt x="210" y="468"/>
                </a:lnTo>
                <a:lnTo>
                  <a:pt x="210" y="467"/>
                </a:lnTo>
                <a:lnTo>
                  <a:pt x="210" y="465"/>
                </a:lnTo>
                <a:lnTo>
                  <a:pt x="210" y="461"/>
                </a:lnTo>
                <a:lnTo>
                  <a:pt x="210" y="458"/>
                </a:lnTo>
                <a:lnTo>
                  <a:pt x="210" y="454"/>
                </a:lnTo>
                <a:lnTo>
                  <a:pt x="210" y="455"/>
                </a:lnTo>
                <a:lnTo>
                  <a:pt x="210" y="459"/>
                </a:lnTo>
                <a:lnTo>
                  <a:pt x="210" y="462"/>
                </a:lnTo>
                <a:lnTo>
                  <a:pt x="210" y="466"/>
                </a:lnTo>
                <a:lnTo>
                  <a:pt x="210" y="467"/>
                </a:lnTo>
                <a:lnTo>
                  <a:pt x="210" y="465"/>
                </a:lnTo>
                <a:lnTo>
                  <a:pt x="210" y="458"/>
                </a:lnTo>
                <a:lnTo>
                  <a:pt x="210" y="450"/>
                </a:lnTo>
                <a:lnTo>
                  <a:pt x="210" y="444"/>
                </a:lnTo>
                <a:lnTo>
                  <a:pt x="210" y="439"/>
                </a:lnTo>
                <a:lnTo>
                  <a:pt x="210" y="440"/>
                </a:lnTo>
                <a:lnTo>
                  <a:pt x="210" y="444"/>
                </a:lnTo>
                <a:lnTo>
                  <a:pt x="210" y="448"/>
                </a:lnTo>
                <a:lnTo>
                  <a:pt x="210" y="450"/>
                </a:lnTo>
                <a:lnTo>
                  <a:pt x="210" y="448"/>
                </a:lnTo>
                <a:lnTo>
                  <a:pt x="210" y="446"/>
                </a:lnTo>
                <a:lnTo>
                  <a:pt x="210" y="448"/>
                </a:lnTo>
                <a:lnTo>
                  <a:pt x="210" y="450"/>
                </a:lnTo>
                <a:lnTo>
                  <a:pt x="210" y="446"/>
                </a:lnTo>
                <a:lnTo>
                  <a:pt x="210" y="439"/>
                </a:lnTo>
                <a:lnTo>
                  <a:pt x="211" y="430"/>
                </a:lnTo>
                <a:lnTo>
                  <a:pt x="211" y="422"/>
                </a:lnTo>
                <a:lnTo>
                  <a:pt x="211" y="414"/>
                </a:lnTo>
                <a:lnTo>
                  <a:pt x="211" y="410"/>
                </a:lnTo>
                <a:lnTo>
                  <a:pt x="211" y="416"/>
                </a:lnTo>
                <a:lnTo>
                  <a:pt x="211" y="423"/>
                </a:lnTo>
                <a:lnTo>
                  <a:pt x="211" y="430"/>
                </a:lnTo>
                <a:lnTo>
                  <a:pt x="211" y="432"/>
                </a:lnTo>
                <a:lnTo>
                  <a:pt x="211" y="430"/>
                </a:lnTo>
                <a:lnTo>
                  <a:pt x="211" y="424"/>
                </a:lnTo>
                <a:lnTo>
                  <a:pt x="211" y="417"/>
                </a:lnTo>
                <a:lnTo>
                  <a:pt x="211" y="411"/>
                </a:lnTo>
                <a:lnTo>
                  <a:pt x="211" y="409"/>
                </a:lnTo>
                <a:lnTo>
                  <a:pt x="211" y="410"/>
                </a:lnTo>
                <a:lnTo>
                  <a:pt x="211" y="413"/>
                </a:lnTo>
                <a:lnTo>
                  <a:pt x="211" y="414"/>
                </a:lnTo>
                <a:lnTo>
                  <a:pt x="211" y="415"/>
                </a:lnTo>
                <a:lnTo>
                  <a:pt x="211" y="416"/>
                </a:lnTo>
                <a:lnTo>
                  <a:pt x="211" y="414"/>
                </a:lnTo>
                <a:lnTo>
                  <a:pt x="211" y="410"/>
                </a:lnTo>
                <a:lnTo>
                  <a:pt x="211" y="407"/>
                </a:lnTo>
                <a:lnTo>
                  <a:pt x="211" y="406"/>
                </a:lnTo>
                <a:lnTo>
                  <a:pt x="211" y="407"/>
                </a:lnTo>
                <a:lnTo>
                  <a:pt x="211" y="410"/>
                </a:lnTo>
                <a:lnTo>
                  <a:pt x="211" y="416"/>
                </a:lnTo>
                <a:lnTo>
                  <a:pt x="211" y="424"/>
                </a:lnTo>
                <a:lnTo>
                  <a:pt x="211" y="432"/>
                </a:lnTo>
                <a:lnTo>
                  <a:pt x="211" y="437"/>
                </a:lnTo>
                <a:lnTo>
                  <a:pt x="211" y="438"/>
                </a:lnTo>
                <a:lnTo>
                  <a:pt x="211" y="437"/>
                </a:lnTo>
                <a:lnTo>
                  <a:pt x="211" y="435"/>
                </a:lnTo>
                <a:lnTo>
                  <a:pt x="212" y="432"/>
                </a:lnTo>
                <a:lnTo>
                  <a:pt x="212" y="431"/>
                </a:lnTo>
                <a:lnTo>
                  <a:pt x="212" y="433"/>
                </a:lnTo>
                <a:lnTo>
                  <a:pt x="212" y="438"/>
                </a:lnTo>
                <a:lnTo>
                  <a:pt x="212" y="441"/>
                </a:lnTo>
                <a:lnTo>
                  <a:pt x="212" y="440"/>
                </a:lnTo>
                <a:lnTo>
                  <a:pt x="212" y="441"/>
                </a:lnTo>
                <a:lnTo>
                  <a:pt x="212" y="443"/>
                </a:lnTo>
                <a:lnTo>
                  <a:pt x="212" y="445"/>
                </a:lnTo>
                <a:lnTo>
                  <a:pt x="212" y="447"/>
                </a:lnTo>
                <a:lnTo>
                  <a:pt x="212" y="452"/>
                </a:lnTo>
                <a:lnTo>
                  <a:pt x="212" y="454"/>
                </a:lnTo>
                <a:lnTo>
                  <a:pt x="212" y="453"/>
                </a:lnTo>
                <a:lnTo>
                  <a:pt x="212" y="451"/>
                </a:lnTo>
                <a:lnTo>
                  <a:pt x="212" y="447"/>
                </a:lnTo>
                <a:lnTo>
                  <a:pt x="212" y="444"/>
                </a:lnTo>
                <a:lnTo>
                  <a:pt x="212" y="439"/>
                </a:lnTo>
                <a:lnTo>
                  <a:pt x="212" y="436"/>
                </a:lnTo>
                <a:lnTo>
                  <a:pt x="212" y="433"/>
                </a:lnTo>
                <a:lnTo>
                  <a:pt x="212" y="435"/>
                </a:lnTo>
                <a:lnTo>
                  <a:pt x="212" y="436"/>
                </a:lnTo>
                <a:lnTo>
                  <a:pt x="212" y="438"/>
                </a:lnTo>
                <a:lnTo>
                  <a:pt x="212" y="439"/>
                </a:lnTo>
                <a:lnTo>
                  <a:pt x="212" y="443"/>
                </a:lnTo>
                <a:lnTo>
                  <a:pt x="212" y="447"/>
                </a:lnTo>
                <a:lnTo>
                  <a:pt x="212" y="450"/>
                </a:lnTo>
                <a:lnTo>
                  <a:pt x="212" y="451"/>
                </a:lnTo>
                <a:lnTo>
                  <a:pt x="212" y="452"/>
                </a:lnTo>
                <a:lnTo>
                  <a:pt x="212" y="453"/>
                </a:lnTo>
                <a:lnTo>
                  <a:pt x="212" y="452"/>
                </a:lnTo>
                <a:lnTo>
                  <a:pt x="213" y="450"/>
                </a:lnTo>
                <a:lnTo>
                  <a:pt x="213" y="447"/>
                </a:lnTo>
                <a:lnTo>
                  <a:pt x="213" y="444"/>
                </a:lnTo>
                <a:lnTo>
                  <a:pt x="213" y="443"/>
                </a:lnTo>
                <a:lnTo>
                  <a:pt x="213" y="440"/>
                </a:lnTo>
                <a:lnTo>
                  <a:pt x="213" y="441"/>
                </a:lnTo>
                <a:lnTo>
                  <a:pt x="213" y="444"/>
                </a:lnTo>
                <a:lnTo>
                  <a:pt x="213" y="450"/>
                </a:lnTo>
                <a:lnTo>
                  <a:pt x="213" y="453"/>
                </a:lnTo>
                <a:lnTo>
                  <a:pt x="213" y="458"/>
                </a:lnTo>
                <a:lnTo>
                  <a:pt x="213" y="461"/>
                </a:lnTo>
                <a:lnTo>
                  <a:pt x="213" y="465"/>
                </a:lnTo>
                <a:lnTo>
                  <a:pt x="213" y="467"/>
                </a:lnTo>
                <a:lnTo>
                  <a:pt x="213" y="469"/>
                </a:lnTo>
                <a:lnTo>
                  <a:pt x="213" y="473"/>
                </a:lnTo>
                <a:lnTo>
                  <a:pt x="213" y="477"/>
                </a:lnTo>
                <a:lnTo>
                  <a:pt x="213" y="480"/>
                </a:lnTo>
                <a:lnTo>
                  <a:pt x="213" y="481"/>
                </a:lnTo>
                <a:lnTo>
                  <a:pt x="213" y="478"/>
                </a:lnTo>
                <a:lnTo>
                  <a:pt x="213" y="475"/>
                </a:lnTo>
                <a:lnTo>
                  <a:pt x="213" y="472"/>
                </a:lnTo>
                <a:lnTo>
                  <a:pt x="213" y="467"/>
                </a:lnTo>
                <a:lnTo>
                  <a:pt x="213" y="463"/>
                </a:lnTo>
                <a:lnTo>
                  <a:pt x="213" y="466"/>
                </a:lnTo>
                <a:lnTo>
                  <a:pt x="213" y="469"/>
                </a:lnTo>
                <a:lnTo>
                  <a:pt x="213" y="473"/>
                </a:lnTo>
                <a:lnTo>
                  <a:pt x="213" y="476"/>
                </a:lnTo>
                <a:lnTo>
                  <a:pt x="215" y="477"/>
                </a:lnTo>
                <a:lnTo>
                  <a:pt x="215" y="478"/>
                </a:lnTo>
                <a:lnTo>
                  <a:pt x="215" y="477"/>
                </a:lnTo>
                <a:lnTo>
                  <a:pt x="215" y="473"/>
                </a:lnTo>
                <a:lnTo>
                  <a:pt x="215" y="467"/>
                </a:lnTo>
                <a:lnTo>
                  <a:pt x="215" y="462"/>
                </a:lnTo>
                <a:lnTo>
                  <a:pt x="215" y="459"/>
                </a:lnTo>
                <a:lnTo>
                  <a:pt x="215" y="458"/>
                </a:lnTo>
                <a:lnTo>
                  <a:pt x="215" y="460"/>
                </a:lnTo>
                <a:lnTo>
                  <a:pt x="215" y="463"/>
                </a:lnTo>
                <a:lnTo>
                  <a:pt x="215" y="468"/>
                </a:lnTo>
                <a:lnTo>
                  <a:pt x="215" y="474"/>
                </a:lnTo>
                <a:lnTo>
                  <a:pt x="215" y="477"/>
                </a:lnTo>
                <a:lnTo>
                  <a:pt x="215" y="478"/>
                </a:lnTo>
                <a:lnTo>
                  <a:pt x="215" y="477"/>
                </a:lnTo>
                <a:lnTo>
                  <a:pt x="215" y="476"/>
                </a:lnTo>
                <a:lnTo>
                  <a:pt x="215" y="475"/>
                </a:lnTo>
                <a:lnTo>
                  <a:pt x="215" y="474"/>
                </a:lnTo>
                <a:lnTo>
                  <a:pt x="215" y="476"/>
                </a:lnTo>
                <a:lnTo>
                  <a:pt x="215" y="478"/>
                </a:lnTo>
                <a:lnTo>
                  <a:pt x="215" y="482"/>
                </a:lnTo>
                <a:lnTo>
                  <a:pt x="215" y="487"/>
                </a:lnTo>
                <a:lnTo>
                  <a:pt x="215" y="489"/>
                </a:lnTo>
                <a:lnTo>
                  <a:pt x="215" y="490"/>
                </a:lnTo>
                <a:lnTo>
                  <a:pt x="215" y="491"/>
                </a:lnTo>
                <a:lnTo>
                  <a:pt x="215" y="495"/>
                </a:lnTo>
                <a:lnTo>
                  <a:pt x="215" y="498"/>
                </a:lnTo>
                <a:lnTo>
                  <a:pt x="215" y="502"/>
                </a:lnTo>
                <a:lnTo>
                  <a:pt x="215" y="504"/>
                </a:lnTo>
                <a:lnTo>
                  <a:pt x="216" y="505"/>
                </a:lnTo>
                <a:lnTo>
                  <a:pt x="216" y="504"/>
                </a:lnTo>
                <a:lnTo>
                  <a:pt x="216" y="502"/>
                </a:lnTo>
                <a:lnTo>
                  <a:pt x="216" y="500"/>
                </a:lnTo>
                <a:lnTo>
                  <a:pt x="216" y="505"/>
                </a:lnTo>
                <a:lnTo>
                  <a:pt x="216" y="514"/>
                </a:lnTo>
                <a:lnTo>
                  <a:pt x="216" y="526"/>
                </a:lnTo>
                <a:lnTo>
                  <a:pt x="216" y="537"/>
                </a:lnTo>
                <a:lnTo>
                  <a:pt x="216" y="544"/>
                </a:lnTo>
                <a:lnTo>
                  <a:pt x="216" y="548"/>
                </a:lnTo>
                <a:lnTo>
                  <a:pt x="216" y="542"/>
                </a:lnTo>
                <a:lnTo>
                  <a:pt x="216" y="533"/>
                </a:lnTo>
                <a:lnTo>
                  <a:pt x="216" y="521"/>
                </a:lnTo>
                <a:lnTo>
                  <a:pt x="216" y="513"/>
                </a:lnTo>
                <a:lnTo>
                  <a:pt x="216" y="509"/>
                </a:lnTo>
                <a:lnTo>
                  <a:pt x="216" y="507"/>
                </a:lnTo>
                <a:lnTo>
                  <a:pt x="216" y="506"/>
                </a:lnTo>
                <a:lnTo>
                  <a:pt x="216" y="503"/>
                </a:lnTo>
                <a:lnTo>
                  <a:pt x="216" y="496"/>
                </a:lnTo>
                <a:lnTo>
                  <a:pt x="216" y="489"/>
                </a:lnTo>
                <a:lnTo>
                  <a:pt x="216" y="483"/>
                </a:lnTo>
                <a:lnTo>
                  <a:pt x="216" y="482"/>
                </a:lnTo>
                <a:lnTo>
                  <a:pt x="216" y="485"/>
                </a:lnTo>
                <a:lnTo>
                  <a:pt x="216" y="489"/>
                </a:lnTo>
                <a:lnTo>
                  <a:pt x="216" y="491"/>
                </a:lnTo>
                <a:lnTo>
                  <a:pt x="216" y="492"/>
                </a:lnTo>
                <a:lnTo>
                  <a:pt x="216" y="491"/>
                </a:lnTo>
                <a:lnTo>
                  <a:pt x="216" y="489"/>
                </a:lnTo>
                <a:lnTo>
                  <a:pt x="216" y="487"/>
                </a:lnTo>
                <a:lnTo>
                  <a:pt x="216" y="485"/>
                </a:lnTo>
                <a:lnTo>
                  <a:pt x="216" y="489"/>
                </a:lnTo>
                <a:lnTo>
                  <a:pt x="216" y="497"/>
                </a:lnTo>
                <a:lnTo>
                  <a:pt x="217" y="506"/>
                </a:lnTo>
                <a:lnTo>
                  <a:pt x="217" y="515"/>
                </a:lnTo>
                <a:lnTo>
                  <a:pt x="217" y="525"/>
                </a:lnTo>
                <a:lnTo>
                  <a:pt x="217" y="532"/>
                </a:lnTo>
                <a:lnTo>
                  <a:pt x="217" y="536"/>
                </a:lnTo>
                <a:lnTo>
                  <a:pt x="217" y="540"/>
                </a:lnTo>
                <a:lnTo>
                  <a:pt x="217" y="541"/>
                </a:lnTo>
                <a:lnTo>
                  <a:pt x="217" y="542"/>
                </a:lnTo>
                <a:lnTo>
                  <a:pt x="217" y="541"/>
                </a:lnTo>
                <a:lnTo>
                  <a:pt x="217" y="540"/>
                </a:lnTo>
                <a:lnTo>
                  <a:pt x="217" y="539"/>
                </a:lnTo>
                <a:lnTo>
                  <a:pt x="217" y="537"/>
                </a:lnTo>
                <a:lnTo>
                  <a:pt x="217" y="536"/>
                </a:lnTo>
                <a:lnTo>
                  <a:pt x="217" y="533"/>
                </a:lnTo>
                <a:lnTo>
                  <a:pt x="217" y="528"/>
                </a:lnTo>
                <a:lnTo>
                  <a:pt x="217" y="522"/>
                </a:lnTo>
                <a:lnTo>
                  <a:pt x="217" y="514"/>
                </a:lnTo>
                <a:lnTo>
                  <a:pt x="217" y="509"/>
                </a:lnTo>
                <a:lnTo>
                  <a:pt x="217" y="505"/>
                </a:lnTo>
                <a:lnTo>
                  <a:pt x="217" y="507"/>
                </a:lnTo>
                <a:lnTo>
                  <a:pt x="217" y="514"/>
                </a:lnTo>
                <a:lnTo>
                  <a:pt x="217" y="520"/>
                </a:lnTo>
                <a:lnTo>
                  <a:pt x="217" y="525"/>
                </a:lnTo>
                <a:lnTo>
                  <a:pt x="217" y="526"/>
                </a:lnTo>
                <a:lnTo>
                  <a:pt x="217" y="520"/>
                </a:lnTo>
                <a:lnTo>
                  <a:pt x="217" y="511"/>
                </a:lnTo>
                <a:lnTo>
                  <a:pt x="217" y="499"/>
                </a:lnTo>
                <a:lnTo>
                  <a:pt x="217" y="490"/>
                </a:lnTo>
                <a:lnTo>
                  <a:pt x="217" y="487"/>
                </a:lnTo>
                <a:lnTo>
                  <a:pt x="217" y="491"/>
                </a:lnTo>
                <a:lnTo>
                  <a:pt x="217" y="499"/>
                </a:lnTo>
                <a:lnTo>
                  <a:pt x="218" y="511"/>
                </a:lnTo>
                <a:lnTo>
                  <a:pt x="218" y="520"/>
                </a:lnTo>
                <a:lnTo>
                  <a:pt x="218" y="526"/>
                </a:lnTo>
                <a:lnTo>
                  <a:pt x="218" y="528"/>
                </a:lnTo>
                <a:lnTo>
                  <a:pt x="218" y="524"/>
                </a:lnTo>
                <a:lnTo>
                  <a:pt x="218" y="517"/>
                </a:lnTo>
                <a:lnTo>
                  <a:pt x="218" y="509"/>
                </a:lnTo>
                <a:lnTo>
                  <a:pt x="218" y="504"/>
                </a:lnTo>
                <a:lnTo>
                  <a:pt x="218" y="502"/>
                </a:lnTo>
                <a:lnTo>
                  <a:pt x="218" y="503"/>
                </a:lnTo>
                <a:lnTo>
                  <a:pt x="218" y="506"/>
                </a:lnTo>
                <a:lnTo>
                  <a:pt x="218" y="512"/>
                </a:lnTo>
                <a:lnTo>
                  <a:pt x="218" y="517"/>
                </a:lnTo>
                <a:lnTo>
                  <a:pt x="218" y="513"/>
                </a:lnTo>
                <a:lnTo>
                  <a:pt x="218" y="506"/>
                </a:lnTo>
                <a:lnTo>
                  <a:pt x="218" y="497"/>
                </a:lnTo>
                <a:lnTo>
                  <a:pt x="218" y="488"/>
                </a:lnTo>
                <a:lnTo>
                  <a:pt x="218" y="481"/>
                </a:lnTo>
                <a:lnTo>
                  <a:pt x="218" y="476"/>
                </a:lnTo>
                <a:lnTo>
                  <a:pt x="218" y="477"/>
                </a:lnTo>
                <a:lnTo>
                  <a:pt x="218" y="482"/>
                </a:lnTo>
                <a:lnTo>
                  <a:pt x="218" y="485"/>
                </a:lnTo>
                <a:lnTo>
                  <a:pt x="218" y="487"/>
                </a:lnTo>
                <a:lnTo>
                  <a:pt x="218" y="484"/>
                </a:lnTo>
                <a:lnTo>
                  <a:pt x="218" y="481"/>
                </a:lnTo>
                <a:lnTo>
                  <a:pt x="218" y="475"/>
                </a:lnTo>
                <a:lnTo>
                  <a:pt x="218" y="469"/>
                </a:lnTo>
                <a:lnTo>
                  <a:pt x="218" y="465"/>
                </a:lnTo>
                <a:lnTo>
                  <a:pt x="218" y="462"/>
                </a:lnTo>
                <a:lnTo>
                  <a:pt x="218" y="460"/>
                </a:lnTo>
                <a:lnTo>
                  <a:pt x="218" y="458"/>
                </a:lnTo>
                <a:lnTo>
                  <a:pt x="218" y="454"/>
                </a:lnTo>
                <a:lnTo>
                  <a:pt x="218" y="451"/>
                </a:lnTo>
                <a:lnTo>
                  <a:pt x="219" y="448"/>
                </a:lnTo>
                <a:lnTo>
                  <a:pt x="219" y="447"/>
                </a:lnTo>
                <a:lnTo>
                  <a:pt x="219" y="448"/>
                </a:lnTo>
                <a:lnTo>
                  <a:pt x="219" y="450"/>
                </a:lnTo>
                <a:lnTo>
                  <a:pt x="219" y="452"/>
                </a:lnTo>
                <a:lnTo>
                  <a:pt x="219" y="454"/>
                </a:lnTo>
                <a:lnTo>
                  <a:pt x="219" y="453"/>
                </a:lnTo>
                <a:lnTo>
                  <a:pt x="219" y="451"/>
                </a:lnTo>
                <a:lnTo>
                  <a:pt x="219" y="448"/>
                </a:lnTo>
                <a:lnTo>
                  <a:pt x="219" y="447"/>
                </a:lnTo>
                <a:lnTo>
                  <a:pt x="219" y="444"/>
                </a:lnTo>
                <a:lnTo>
                  <a:pt x="219" y="438"/>
                </a:lnTo>
                <a:lnTo>
                  <a:pt x="219" y="433"/>
                </a:lnTo>
                <a:lnTo>
                  <a:pt x="219" y="429"/>
                </a:lnTo>
                <a:lnTo>
                  <a:pt x="219" y="425"/>
                </a:lnTo>
                <a:lnTo>
                  <a:pt x="219" y="429"/>
                </a:lnTo>
                <a:lnTo>
                  <a:pt x="219" y="437"/>
                </a:lnTo>
                <a:lnTo>
                  <a:pt x="219" y="447"/>
                </a:lnTo>
                <a:lnTo>
                  <a:pt x="219" y="455"/>
                </a:lnTo>
                <a:lnTo>
                  <a:pt x="219" y="458"/>
                </a:lnTo>
                <a:lnTo>
                  <a:pt x="219" y="454"/>
                </a:lnTo>
                <a:lnTo>
                  <a:pt x="219" y="446"/>
                </a:lnTo>
                <a:lnTo>
                  <a:pt x="219" y="435"/>
                </a:lnTo>
                <a:lnTo>
                  <a:pt x="219" y="424"/>
                </a:lnTo>
                <a:lnTo>
                  <a:pt x="219" y="416"/>
                </a:lnTo>
                <a:lnTo>
                  <a:pt x="219" y="415"/>
                </a:lnTo>
                <a:lnTo>
                  <a:pt x="219" y="418"/>
                </a:lnTo>
                <a:lnTo>
                  <a:pt x="219" y="423"/>
                </a:lnTo>
                <a:lnTo>
                  <a:pt x="219" y="426"/>
                </a:lnTo>
                <a:lnTo>
                  <a:pt x="219" y="428"/>
                </a:lnTo>
                <a:lnTo>
                  <a:pt x="219" y="425"/>
                </a:lnTo>
                <a:lnTo>
                  <a:pt x="220" y="419"/>
                </a:lnTo>
                <a:lnTo>
                  <a:pt x="220" y="414"/>
                </a:lnTo>
                <a:lnTo>
                  <a:pt x="220" y="409"/>
                </a:lnTo>
                <a:lnTo>
                  <a:pt x="220" y="407"/>
                </a:lnTo>
                <a:lnTo>
                  <a:pt x="220" y="410"/>
                </a:lnTo>
                <a:lnTo>
                  <a:pt x="220" y="415"/>
                </a:lnTo>
                <a:lnTo>
                  <a:pt x="220" y="422"/>
                </a:lnTo>
                <a:lnTo>
                  <a:pt x="220" y="430"/>
                </a:lnTo>
                <a:lnTo>
                  <a:pt x="220" y="437"/>
                </a:lnTo>
                <a:lnTo>
                  <a:pt x="220" y="443"/>
                </a:lnTo>
                <a:lnTo>
                  <a:pt x="220" y="445"/>
                </a:lnTo>
                <a:lnTo>
                  <a:pt x="220" y="443"/>
                </a:lnTo>
                <a:lnTo>
                  <a:pt x="220" y="439"/>
                </a:lnTo>
                <a:lnTo>
                  <a:pt x="220" y="436"/>
                </a:lnTo>
                <a:lnTo>
                  <a:pt x="220" y="432"/>
                </a:lnTo>
                <a:lnTo>
                  <a:pt x="220" y="430"/>
                </a:lnTo>
                <a:lnTo>
                  <a:pt x="220" y="429"/>
                </a:lnTo>
                <a:lnTo>
                  <a:pt x="220" y="426"/>
                </a:lnTo>
                <a:lnTo>
                  <a:pt x="220" y="423"/>
                </a:lnTo>
                <a:lnTo>
                  <a:pt x="220" y="415"/>
                </a:lnTo>
                <a:lnTo>
                  <a:pt x="220" y="407"/>
                </a:lnTo>
                <a:lnTo>
                  <a:pt x="220" y="400"/>
                </a:lnTo>
                <a:lnTo>
                  <a:pt x="220" y="395"/>
                </a:lnTo>
                <a:lnTo>
                  <a:pt x="220" y="396"/>
                </a:lnTo>
                <a:lnTo>
                  <a:pt x="220" y="401"/>
                </a:lnTo>
                <a:lnTo>
                  <a:pt x="220" y="410"/>
                </a:lnTo>
                <a:lnTo>
                  <a:pt x="220" y="423"/>
                </a:lnTo>
                <a:lnTo>
                  <a:pt x="220" y="435"/>
                </a:lnTo>
                <a:lnTo>
                  <a:pt x="220" y="444"/>
                </a:lnTo>
                <a:lnTo>
                  <a:pt x="220" y="452"/>
                </a:lnTo>
                <a:lnTo>
                  <a:pt x="220" y="461"/>
                </a:lnTo>
                <a:lnTo>
                  <a:pt x="220" y="469"/>
                </a:lnTo>
                <a:lnTo>
                  <a:pt x="222" y="478"/>
                </a:lnTo>
                <a:lnTo>
                  <a:pt x="222" y="488"/>
                </a:lnTo>
                <a:lnTo>
                  <a:pt x="222" y="496"/>
                </a:lnTo>
                <a:lnTo>
                  <a:pt x="222" y="502"/>
                </a:lnTo>
                <a:lnTo>
                  <a:pt x="222" y="503"/>
                </a:lnTo>
                <a:lnTo>
                  <a:pt x="222" y="500"/>
                </a:lnTo>
                <a:lnTo>
                  <a:pt x="222" y="496"/>
                </a:lnTo>
                <a:lnTo>
                  <a:pt x="222" y="494"/>
                </a:lnTo>
                <a:lnTo>
                  <a:pt x="222" y="497"/>
                </a:lnTo>
                <a:lnTo>
                  <a:pt x="222" y="504"/>
                </a:lnTo>
                <a:lnTo>
                  <a:pt x="222" y="513"/>
                </a:lnTo>
                <a:lnTo>
                  <a:pt x="222" y="522"/>
                </a:lnTo>
                <a:lnTo>
                  <a:pt x="222" y="527"/>
                </a:lnTo>
                <a:lnTo>
                  <a:pt x="222" y="525"/>
                </a:lnTo>
                <a:lnTo>
                  <a:pt x="222" y="521"/>
                </a:lnTo>
                <a:lnTo>
                  <a:pt x="222" y="518"/>
                </a:lnTo>
                <a:lnTo>
                  <a:pt x="222" y="520"/>
                </a:lnTo>
                <a:lnTo>
                  <a:pt x="222" y="528"/>
                </a:lnTo>
                <a:lnTo>
                  <a:pt x="222" y="540"/>
                </a:lnTo>
                <a:lnTo>
                  <a:pt x="222" y="550"/>
                </a:lnTo>
                <a:lnTo>
                  <a:pt x="222" y="557"/>
                </a:lnTo>
                <a:lnTo>
                  <a:pt x="222" y="561"/>
                </a:lnTo>
                <a:lnTo>
                  <a:pt x="222" y="557"/>
                </a:lnTo>
                <a:lnTo>
                  <a:pt x="222" y="549"/>
                </a:lnTo>
                <a:lnTo>
                  <a:pt x="222" y="539"/>
                </a:lnTo>
                <a:lnTo>
                  <a:pt x="222" y="527"/>
                </a:lnTo>
                <a:lnTo>
                  <a:pt x="222" y="519"/>
                </a:lnTo>
                <a:lnTo>
                  <a:pt x="222" y="517"/>
                </a:lnTo>
                <a:lnTo>
                  <a:pt x="222" y="520"/>
                </a:lnTo>
                <a:lnTo>
                  <a:pt x="222" y="528"/>
                </a:lnTo>
                <a:lnTo>
                  <a:pt x="222" y="536"/>
                </a:lnTo>
                <a:lnTo>
                  <a:pt x="223" y="544"/>
                </a:lnTo>
                <a:lnTo>
                  <a:pt x="223" y="550"/>
                </a:lnTo>
                <a:lnTo>
                  <a:pt x="223" y="549"/>
                </a:lnTo>
                <a:lnTo>
                  <a:pt x="223" y="551"/>
                </a:lnTo>
                <a:lnTo>
                  <a:pt x="223" y="556"/>
                </a:lnTo>
                <a:lnTo>
                  <a:pt x="223" y="568"/>
                </a:lnTo>
                <a:lnTo>
                  <a:pt x="223" y="578"/>
                </a:lnTo>
                <a:lnTo>
                  <a:pt x="223" y="585"/>
                </a:lnTo>
                <a:lnTo>
                  <a:pt x="223" y="577"/>
                </a:lnTo>
                <a:lnTo>
                  <a:pt x="223" y="561"/>
                </a:lnTo>
                <a:lnTo>
                  <a:pt x="223" y="541"/>
                </a:lnTo>
                <a:lnTo>
                  <a:pt x="223" y="525"/>
                </a:lnTo>
                <a:lnTo>
                  <a:pt x="223" y="514"/>
                </a:lnTo>
                <a:lnTo>
                  <a:pt x="223" y="513"/>
                </a:lnTo>
                <a:lnTo>
                  <a:pt x="223" y="517"/>
                </a:lnTo>
                <a:lnTo>
                  <a:pt x="223" y="522"/>
                </a:lnTo>
                <a:lnTo>
                  <a:pt x="223" y="526"/>
                </a:lnTo>
                <a:lnTo>
                  <a:pt x="223" y="519"/>
                </a:lnTo>
                <a:lnTo>
                  <a:pt x="223" y="511"/>
                </a:lnTo>
                <a:lnTo>
                  <a:pt x="223" y="500"/>
                </a:lnTo>
                <a:lnTo>
                  <a:pt x="223" y="494"/>
                </a:lnTo>
                <a:lnTo>
                  <a:pt x="223" y="491"/>
                </a:lnTo>
                <a:lnTo>
                  <a:pt x="223" y="495"/>
                </a:lnTo>
                <a:lnTo>
                  <a:pt x="223" y="502"/>
                </a:lnTo>
                <a:lnTo>
                  <a:pt x="223" y="511"/>
                </a:lnTo>
                <a:lnTo>
                  <a:pt x="223" y="520"/>
                </a:lnTo>
                <a:lnTo>
                  <a:pt x="223" y="525"/>
                </a:lnTo>
                <a:lnTo>
                  <a:pt x="223" y="517"/>
                </a:lnTo>
                <a:lnTo>
                  <a:pt x="223" y="506"/>
                </a:lnTo>
                <a:lnTo>
                  <a:pt x="224" y="491"/>
                </a:lnTo>
                <a:lnTo>
                  <a:pt x="224" y="478"/>
                </a:lnTo>
                <a:lnTo>
                  <a:pt x="224" y="468"/>
                </a:lnTo>
                <a:lnTo>
                  <a:pt x="224" y="465"/>
                </a:lnTo>
                <a:lnTo>
                  <a:pt x="224" y="467"/>
                </a:lnTo>
                <a:lnTo>
                  <a:pt x="224" y="474"/>
                </a:lnTo>
                <a:lnTo>
                  <a:pt x="224" y="482"/>
                </a:lnTo>
                <a:lnTo>
                  <a:pt x="224" y="487"/>
                </a:lnTo>
                <a:lnTo>
                  <a:pt x="224" y="488"/>
                </a:lnTo>
                <a:lnTo>
                  <a:pt x="224" y="485"/>
                </a:lnTo>
                <a:lnTo>
                  <a:pt x="224" y="480"/>
                </a:lnTo>
                <a:lnTo>
                  <a:pt x="224" y="473"/>
                </a:lnTo>
                <a:lnTo>
                  <a:pt x="224" y="469"/>
                </a:lnTo>
                <a:lnTo>
                  <a:pt x="224" y="474"/>
                </a:lnTo>
                <a:lnTo>
                  <a:pt x="224" y="480"/>
                </a:lnTo>
                <a:lnTo>
                  <a:pt x="224" y="484"/>
                </a:lnTo>
                <a:lnTo>
                  <a:pt x="224" y="490"/>
                </a:lnTo>
                <a:lnTo>
                  <a:pt x="224" y="495"/>
                </a:lnTo>
                <a:lnTo>
                  <a:pt x="224" y="497"/>
                </a:lnTo>
                <a:lnTo>
                  <a:pt x="224" y="500"/>
                </a:lnTo>
                <a:lnTo>
                  <a:pt x="224" y="503"/>
                </a:lnTo>
                <a:lnTo>
                  <a:pt x="224" y="506"/>
                </a:lnTo>
                <a:lnTo>
                  <a:pt x="224" y="510"/>
                </a:lnTo>
                <a:lnTo>
                  <a:pt x="224" y="509"/>
                </a:lnTo>
                <a:lnTo>
                  <a:pt x="224" y="505"/>
                </a:lnTo>
                <a:lnTo>
                  <a:pt x="224" y="499"/>
                </a:lnTo>
                <a:lnTo>
                  <a:pt x="224" y="494"/>
                </a:lnTo>
                <a:lnTo>
                  <a:pt x="224" y="488"/>
                </a:lnTo>
                <a:lnTo>
                  <a:pt x="224" y="484"/>
                </a:lnTo>
                <a:lnTo>
                  <a:pt x="224" y="482"/>
                </a:lnTo>
                <a:lnTo>
                  <a:pt x="224" y="484"/>
                </a:lnTo>
                <a:lnTo>
                  <a:pt x="224" y="490"/>
                </a:lnTo>
                <a:lnTo>
                  <a:pt x="225" y="496"/>
                </a:lnTo>
                <a:lnTo>
                  <a:pt x="225" y="502"/>
                </a:lnTo>
                <a:lnTo>
                  <a:pt x="225" y="506"/>
                </a:lnTo>
                <a:lnTo>
                  <a:pt x="225" y="507"/>
                </a:lnTo>
                <a:lnTo>
                  <a:pt x="225" y="505"/>
                </a:lnTo>
                <a:lnTo>
                  <a:pt x="225" y="498"/>
                </a:lnTo>
                <a:lnTo>
                  <a:pt x="225" y="489"/>
                </a:lnTo>
                <a:lnTo>
                  <a:pt x="225" y="481"/>
                </a:lnTo>
                <a:lnTo>
                  <a:pt x="225" y="475"/>
                </a:lnTo>
                <a:lnTo>
                  <a:pt x="225" y="480"/>
                </a:lnTo>
                <a:lnTo>
                  <a:pt x="225" y="488"/>
                </a:lnTo>
                <a:lnTo>
                  <a:pt x="225" y="496"/>
                </a:lnTo>
                <a:lnTo>
                  <a:pt x="225" y="500"/>
                </a:lnTo>
                <a:lnTo>
                  <a:pt x="225" y="499"/>
                </a:lnTo>
                <a:lnTo>
                  <a:pt x="225" y="490"/>
                </a:lnTo>
                <a:lnTo>
                  <a:pt x="225" y="480"/>
                </a:lnTo>
                <a:lnTo>
                  <a:pt x="225" y="469"/>
                </a:lnTo>
                <a:lnTo>
                  <a:pt x="225" y="463"/>
                </a:lnTo>
                <a:lnTo>
                  <a:pt x="225" y="465"/>
                </a:lnTo>
                <a:lnTo>
                  <a:pt x="225" y="470"/>
                </a:lnTo>
                <a:lnTo>
                  <a:pt x="225" y="480"/>
                </a:lnTo>
                <a:lnTo>
                  <a:pt x="225" y="488"/>
                </a:lnTo>
                <a:lnTo>
                  <a:pt x="225" y="491"/>
                </a:lnTo>
                <a:lnTo>
                  <a:pt x="225" y="487"/>
                </a:lnTo>
                <a:lnTo>
                  <a:pt x="225" y="478"/>
                </a:lnTo>
                <a:lnTo>
                  <a:pt x="225" y="469"/>
                </a:lnTo>
                <a:lnTo>
                  <a:pt x="225" y="463"/>
                </a:lnTo>
                <a:lnTo>
                  <a:pt x="225" y="462"/>
                </a:lnTo>
                <a:lnTo>
                  <a:pt x="225" y="465"/>
                </a:lnTo>
                <a:lnTo>
                  <a:pt x="225" y="470"/>
                </a:lnTo>
                <a:lnTo>
                  <a:pt x="225" y="478"/>
                </a:lnTo>
                <a:lnTo>
                  <a:pt x="225" y="482"/>
                </a:lnTo>
                <a:lnTo>
                  <a:pt x="226" y="482"/>
                </a:lnTo>
                <a:lnTo>
                  <a:pt x="226" y="481"/>
                </a:lnTo>
                <a:lnTo>
                  <a:pt x="226" y="484"/>
                </a:lnTo>
                <a:lnTo>
                  <a:pt x="226" y="488"/>
                </a:lnTo>
                <a:lnTo>
                  <a:pt x="226" y="492"/>
                </a:lnTo>
                <a:lnTo>
                  <a:pt x="226" y="497"/>
                </a:lnTo>
                <a:lnTo>
                  <a:pt x="226" y="499"/>
                </a:lnTo>
                <a:lnTo>
                  <a:pt x="226" y="498"/>
                </a:lnTo>
                <a:lnTo>
                  <a:pt x="226" y="494"/>
                </a:lnTo>
                <a:lnTo>
                  <a:pt x="226" y="488"/>
                </a:lnTo>
                <a:lnTo>
                  <a:pt x="226" y="483"/>
                </a:lnTo>
                <a:lnTo>
                  <a:pt x="226" y="478"/>
                </a:lnTo>
                <a:lnTo>
                  <a:pt x="226" y="475"/>
                </a:lnTo>
                <a:lnTo>
                  <a:pt x="226" y="470"/>
                </a:lnTo>
                <a:lnTo>
                  <a:pt x="226" y="466"/>
                </a:lnTo>
                <a:lnTo>
                  <a:pt x="226" y="460"/>
                </a:lnTo>
                <a:lnTo>
                  <a:pt x="226" y="455"/>
                </a:lnTo>
                <a:lnTo>
                  <a:pt x="226" y="452"/>
                </a:lnTo>
                <a:lnTo>
                  <a:pt x="226" y="459"/>
                </a:lnTo>
                <a:lnTo>
                  <a:pt x="226" y="473"/>
                </a:lnTo>
                <a:lnTo>
                  <a:pt x="226" y="488"/>
                </a:lnTo>
                <a:lnTo>
                  <a:pt x="226" y="502"/>
                </a:lnTo>
                <a:lnTo>
                  <a:pt x="226" y="511"/>
                </a:lnTo>
                <a:lnTo>
                  <a:pt x="226" y="500"/>
                </a:lnTo>
                <a:lnTo>
                  <a:pt x="226" y="482"/>
                </a:lnTo>
                <a:lnTo>
                  <a:pt x="226" y="460"/>
                </a:lnTo>
                <a:lnTo>
                  <a:pt x="226" y="439"/>
                </a:lnTo>
                <a:lnTo>
                  <a:pt x="226" y="424"/>
                </a:lnTo>
                <a:lnTo>
                  <a:pt x="226" y="419"/>
                </a:lnTo>
                <a:lnTo>
                  <a:pt x="226" y="422"/>
                </a:lnTo>
                <a:lnTo>
                  <a:pt x="226" y="429"/>
                </a:lnTo>
                <a:lnTo>
                  <a:pt x="227" y="437"/>
                </a:lnTo>
                <a:lnTo>
                  <a:pt x="227" y="443"/>
                </a:lnTo>
                <a:lnTo>
                  <a:pt x="227" y="440"/>
                </a:lnTo>
                <a:lnTo>
                  <a:pt x="227" y="431"/>
                </a:lnTo>
                <a:lnTo>
                  <a:pt x="227" y="421"/>
                </a:lnTo>
                <a:lnTo>
                  <a:pt x="227" y="410"/>
                </a:lnTo>
                <a:lnTo>
                  <a:pt x="227" y="404"/>
                </a:lnTo>
                <a:lnTo>
                  <a:pt x="227" y="409"/>
                </a:lnTo>
                <a:lnTo>
                  <a:pt x="227" y="415"/>
                </a:lnTo>
                <a:lnTo>
                  <a:pt x="227" y="422"/>
                </a:lnTo>
                <a:lnTo>
                  <a:pt x="227" y="424"/>
                </a:lnTo>
                <a:lnTo>
                  <a:pt x="227" y="422"/>
                </a:lnTo>
                <a:lnTo>
                  <a:pt x="227" y="419"/>
                </a:lnTo>
                <a:lnTo>
                  <a:pt x="227" y="418"/>
                </a:lnTo>
                <a:lnTo>
                  <a:pt x="227" y="419"/>
                </a:lnTo>
                <a:lnTo>
                  <a:pt x="227" y="421"/>
                </a:lnTo>
                <a:lnTo>
                  <a:pt x="227" y="419"/>
                </a:lnTo>
                <a:lnTo>
                  <a:pt x="227" y="417"/>
                </a:lnTo>
                <a:lnTo>
                  <a:pt x="227" y="414"/>
                </a:lnTo>
                <a:lnTo>
                  <a:pt x="227" y="409"/>
                </a:lnTo>
                <a:lnTo>
                  <a:pt x="227" y="414"/>
                </a:lnTo>
                <a:lnTo>
                  <a:pt x="227" y="419"/>
                </a:lnTo>
                <a:lnTo>
                  <a:pt x="227" y="426"/>
                </a:lnTo>
                <a:lnTo>
                  <a:pt x="227" y="430"/>
                </a:lnTo>
                <a:lnTo>
                  <a:pt x="227" y="426"/>
                </a:lnTo>
                <a:lnTo>
                  <a:pt x="227" y="422"/>
                </a:lnTo>
                <a:lnTo>
                  <a:pt x="227" y="417"/>
                </a:lnTo>
                <a:lnTo>
                  <a:pt x="227" y="422"/>
                </a:lnTo>
                <a:lnTo>
                  <a:pt x="229" y="426"/>
                </a:lnTo>
                <a:lnTo>
                  <a:pt x="229" y="430"/>
                </a:lnTo>
                <a:lnTo>
                  <a:pt x="229" y="429"/>
                </a:lnTo>
                <a:lnTo>
                  <a:pt x="229" y="426"/>
                </a:lnTo>
                <a:lnTo>
                  <a:pt x="229" y="422"/>
                </a:lnTo>
                <a:lnTo>
                  <a:pt x="229" y="418"/>
                </a:lnTo>
                <a:lnTo>
                  <a:pt x="229" y="424"/>
                </a:lnTo>
                <a:lnTo>
                  <a:pt x="229" y="432"/>
                </a:lnTo>
                <a:lnTo>
                  <a:pt x="229" y="443"/>
                </a:lnTo>
                <a:lnTo>
                  <a:pt x="229" y="447"/>
                </a:lnTo>
                <a:lnTo>
                  <a:pt x="229" y="441"/>
                </a:lnTo>
                <a:lnTo>
                  <a:pt x="229" y="435"/>
                </a:lnTo>
                <a:lnTo>
                  <a:pt x="229" y="430"/>
                </a:lnTo>
                <a:lnTo>
                  <a:pt x="229" y="429"/>
                </a:lnTo>
                <a:lnTo>
                  <a:pt x="229" y="431"/>
                </a:lnTo>
                <a:lnTo>
                  <a:pt x="229" y="437"/>
                </a:lnTo>
                <a:lnTo>
                  <a:pt x="229" y="440"/>
                </a:lnTo>
                <a:lnTo>
                  <a:pt x="229" y="437"/>
                </a:lnTo>
                <a:lnTo>
                  <a:pt x="229" y="428"/>
                </a:lnTo>
                <a:lnTo>
                  <a:pt x="229" y="413"/>
                </a:lnTo>
                <a:lnTo>
                  <a:pt x="229" y="395"/>
                </a:lnTo>
                <a:lnTo>
                  <a:pt x="229" y="382"/>
                </a:lnTo>
                <a:lnTo>
                  <a:pt x="229" y="377"/>
                </a:lnTo>
                <a:lnTo>
                  <a:pt x="229" y="384"/>
                </a:lnTo>
                <a:lnTo>
                  <a:pt x="229" y="395"/>
                </a:lnTo>
                <a:lnTo>
                  <a:pt x="229" y="407"/>
                </a:lnTo>
                <a:lnTo>
                  <a:pt x="229" y="414"/>
                </a:lnTo>
                <a:lnTo>
                  <a:pt x="229" y="419"/>
                </a:lnTo>
                <a:lnTo>
                  <a:pt x="229" y="424"/>
                </a:lnTo>
                <a:lnTo>
                  <a:pt x="229" y="426"/>
                </a:lnTo>
                <a:lnTo>
                  <a:pt x="230" y="424"/>
                </a:lnTo>
                <a:lnTo>
                  <a:pt x="230" y="418"/>
                </a:lnTo>
                <a:lnTo>
                  <a:pt x="230" y="410"/>
                </a:lnTo>
                <a:lnTo>
                  <a:pt x="230" y="400"/>
                </a:lnTo>
                <a:lnTo>
                  <a:pt x="230" y="388"/>
                </a:lnTo>
                <a:lnTo>
                  <a:pt x="230" y="381"/>
                </a:lnTo>
                <a:lnTo>
                  <a:pt x="230" y="380"/>
                </a:lnTo>
                <a:lnTo>
                  <a:pt x="230" y="386"/>
                </a:lnTo>
                <a:lnTo>
                  <a:pt x="230" y="396"/>
                </a:lnTo>
                <a:lnTo>
                  <a:pt x="230" y="409"/>
                </a:lnTo>
                <a:lnTo>
                  <a:pt x="230" y="422"/>
                </a:lnTo>
                <a:lnTo>
                  <a:pt x="230" y="435"/>
                </a:lnTo>
                <a:lnTo>
                  <a:pt x="230" y="441"/>
                </a:lnTo>
                <a:lnTo>
                  <a:pt x="230" y="444"/>
                </a:lnTo>
                <a:lnTo>
                  <a:pt x="230" y="445"/>
                </a:lnTo>
                <a:lnTo>
                  <a:pt x="230" y="444"/>
                </a:lnTo>
                <a:lnTo>
                  <a:pt x="230" y="441"/>
                </a:lnTo>
                <a:lnTo>
                  <a:pt x="230" y="436"/>
                </a:lnTo>
                <a:lnTo>
                  <a:pt x="230" y="428"/>
                </a:lnTo>
                <a:lnTo>
                  <a:pt x="230" y="418"/>
                </a:lnTo>
                <a:lnTo>
                  <a:pt x="230" y="409"/>
                </a:lnTo>
                <a:lnTo>
                  <a:pt x="230" y="403"/>
                </a:lnTo>
                <a:lnTo>
                  <a:pt x="230" y="410"/>
                </a:lnTo>
                <a:lnTo>
                  <a:pt x="230" y="425"/>
                </a:lnTo>
                <a:lnTo>
                  <a:pt x="230" y="441"/>
                </a:lnTo>
                <a:lnTo>
                  <a:pt x="230" y="455"/>
                </a:lnTo>
                <a:lnTo>
                  <a:pt x="230" y="463"/>
                </a:lnTo>
                <a:lnTo>
                  <a:pt x="230" y="453"/>
                </a:lnTo>
                <a:lnTo>
                  <a:pt x="230" y="436"/>
                </a:lnTo>
                <a:lnTo>
                  <a:pt x="230" y="416"/>
                </a:lnTo>
                <a:lnTo>
                  <a:pt x="231" y="401"/>
                </a:lnTo>
                <a:lnTo>
                  <a:pt x="231" y="393"/>
                </a:lnTo>
                <a:lnTo>
                  <a:pt x="231" y="392"/>
                </a:lnTo>
                <a:lnTo>
                  <a:pt x="231" y="398"/>
                </a:lnTo>
                <a:lnTo>
                  <a:pt x="231" y="406"/>
                </a:lnTo>
                <a:lnTo>
                  <a:pt x="231" y="413"/>
                </a:lnTo>
                <a:lnTo>
                  <a:pt x="231" y="416"/>
                </a:lnTo>
                <a:lnTo>
                  <a:pt x="231" y="414"/>
                </a:lnTo>
                <a:lnTo>
                  <a:pt x="231" y="407"/>
                </a:lnTo>
                <a:lnTo>
                  <a:pt x="231" y="399"/>
                </a:lnTo>
                <a:lnTo>
                  <a:pt x="231" y="393"/>
                </a:lnTo>
                <a:lnTo>
                  <a:pt x="231" y="388"/>
                </a:lnTo>
                <a:lnTo>
                  <a:pt x="231" y="385"/>
                </a:lnTo>
                <a:lnTo>
                  <a:pt x="231" y="382"/>
                </a:lnTo>
                <a:lnTo>
                  <a:pt x="231" y="380"/>
                </a:lnTo>
                <a:lnTo>
                  <a:pt x="231" y="378"/>
                </a:lnTo>
                <a:lnTo>
                  <a:pt x="231" y="374"/>
                </a:lnTo>
                <a:lnTo>
                  <a:pt x="231" y="373"/>
                </a:lnTo>
                <a:lnTo>
                  <a:pt x="231" y="374"/>
                </a:lnTo>
                <a:lnTo>
                  <a:pt x="231" y="379"/>
                </a:lnTo>
                <a:lnTo>
                  <a:pt x="231" y="384"/>
                </a:lnTo>
                <a:lnTo>
                  <a:pt x="231" y="387"/>
                </a:lnTo>
                <a:lnTo>
                  <a:pt x="231" y="388"/>
                </a:lnTo>
                <a:lnTo>
                  <a:pt x="231" y="386"/>
                </a:lnTo>
                <a:lnTo>
                  <a:pt x="231" y="384"/>
                </a:lnTo>
                <a:lnTo>
                  <a:pt x="231" y="379"/>
                </a:lnTo>
                <a:lnTo>
                  <a:pt x="231" y="377"/>
                </a:lnTo>
                <a:lnTo>
                  <a:pt x="231" y="380"/>
                </a:lnTo>
                <a:lnTo>
                  <a:pt x="231" y="382"/>
                </a:lnTo>
                <a:lnTo>
                  <a:pt x="231" y="381"/>
                </a:lnTo>
                <a:lnTo>
                  <a:pt x="231" y="376"/>
                </a:lnTo>
                <a:lnTo>
                  <a:pt x="231" y="366"/>
                </a:lnTo>
                <a:lnTo>
                  <a:pt x="232" y="356"/>
                </a:lnTo>
                <a:lnTo>
                  <a:pt x="232" y="347"/>
                </a:lnTo>
                <a:lnTo>
                  <a:pt x="232" y="343"/>
                </a:lnTo>
                <a:lnTo>
                  <a:pt x="232" y="348"/>
                </a:lnTo>
                <a:lnTo>
                  <a:pt x="232" y="361"/>
                </a:lnTo>
                <a:lnTo>
                  <a:pt x="232" y="378"/>
                </a:lnTo>
                <a:lnTo>
                  <a:pt x="232" y="393"/>
                </a:lnTo>
                <a:lnTo>
                  <a:pt x="232" y="403"/>
                </a:lnTo>
                <a:lnTo>
                  <a:pt x="232" y="406"/>
                </a:lnTo>
                <a:lnTo>
                  <a:pt x="232" y="400"/>
                </a:lnTo>
                <a:lnTo>
                  <a:pt x="232" y="391"/>
                </a:lnTo>
                <a:lnTo>
                  <a:pt x="232" y="378"/>
                </a:lnTo>
                <a:lnTo>
                  <a:pt x="232" y="370"/>
                </a:lnTo>
                <a:lnTo>
                  <a:pt x="232" y="366"/>
                </a:lnTo>
                <a:lnTo>
                  <a:pt x="232" y="369"/>
                </a:lnTo>
                <a:lnTo>
                  <a:pt x="232" y="373"/>
                </a:lnTo>
                <a:lnTo>
                  <a:pt x="232" y="377"/>
                </a:lnTo>
                <a:lnTo>
                  <a:pt x="232" y="378"/>
                </a:lnTo>
                <a:lnTo>
                  <a:pt x="232" y="379"/>
                </a:lnTo>
                <a:lnTo>
                  <a:pt x="232" y="377"/>
                </a:lnTo>
                <a:lnTo>
                  <a:pt x="232" y="374"/>
                </a:lnTo>
                <a:lnTo>
                  <a:pt x="232" y="373"/>
                </a:lnTo>
                <a:lnTo>
                  <a:pt x="232" y="376"/>
                </a:lnTo>
                <a:lnTo>
                  <a:pt x="232" y="381"/>
                </a:lnTo>
                <a:lnTo>
                  <a:pt x="232" y="387"/>
                </a:lnTo>
                <a:lnTo>
                  <a:pt x="232" y="392"/>
                </a:lnTo>
                <a:lnTo>
                  <a:pt x="232" y="395"/>
                </a:lnTo>
                <a:lnTo>
                  <a:pt x="232" y="396"/>
                </a:lnTo>
                <a:lnTo>
                  <a:pt x="232" y="395"/>
                </a:lnTo>
                <a:lnTo>
                  <a:pt x="232" y="392"/>
                </a:lnTo>
                <a:lnTo>
                  <a:pt x="232" y="388"/>
                </a:lnTo>
                <a:lnTo>
                  <a:pt x="232" y="386"/>
                </a:lnTo>
                <a:lnTo>
                  <a:pt x="232" y="385"/>
                </a:lnTo>
                <a:lnTo>
                  <a:pt x="232" y="384"/>
                </a:lnTo>
                <a:lnTo>
                  <a:pt x="233" y="382"/>
                </a:lnTo>
                <a:lnTo>
                  <a:pt x="233" y="381"/>
                </a:lnTo>
                <a:lnTo>
                  <a:pt x="233" y="382"/>
                </a:lnTo>
                <a:lnTo>
                  <a:pt x="233" y="387"/>
                </a:lnTo>
                <a:lnTo>
                  <a:pt x="233" y="394"/>
                </a:lnTo>
                <a:lnTo>
                  <a:pt x="233" y="403"/>
                </a:lnTo>
                <a:lnTo>
                  <a:pt x="233" y="417"/>
                </a:lnTo>
                <a:lnTo>
                  <a:pt x="233" y="439"/>
                </a:lnTo>
                <a:lnTo>
                  <a:pt x="233" y="462"/>
                </a:lnTo>
                <a:lnTo>
                  <a:pt x="233" y="489"/>
                </a:lnTo>
                <a:lnTo>
                  <a:pt x="233" y="518"/>
                </a:lnTo>
                <a:lnTo>
                  <a:pt x="233" y="546"/>
                </a:lnTo>
                <a:lnTo>
                  <a:pt x="233" y="573"/>
                </a:lnTo>
                <a:lnTo>
                  <a:pt x="233" y="594"/>
                </a:lnTo>
                <a:lnTo>
                  <a:pt x="233" y="609"/>
                </a:lnTo>
                <a:lnTo>
                  <a:pt x="233" y="621"/>
                </a:lnTo>
                <a:lnTo>
                  <a:pt x="233" y="629"/>
                </a:lnTo>
                <a:lnTo>
                  <a:pt x="233" y="632"/>
                </a:lnTo>
                <a:lnTo>
                  <a:pt x="233" y="636"/>
                </a:lnTo>
                <a:lnTo>
                  <a:pt x="233" y="638"/>
                </a:lnTo>
                <a:lnTo>
                  <a:pt x="233" y="640"/>
                </a:lnTo>
                <a:lnTo>
                  <a:pt x="233" y="645"/>
                </a:lnTo>
                <a:lnTo>
                  <a:pt x="233" y="648"/>
                </a:lnTo>
                <a:lnTo>
                  <a:pt x="233" y="653"/>
                </a:lnTo>
                <a:lnTo>
                  <a:pt x="233" y="658"/>
                </a:lnTo>
                <a:lnTo>
                  <a:pt x="233" y="665"/>
                </a:lnTo>
                <a:lnTo>
                  <a:pt x="233" y="669"/>
                </a:lnTo>
                <a:lnTo>
                  <a:pt x="233" y="673"/>
                </a:lnTo>
                <a:lnTo>
                  <a:pt x="233" y="672"/>
                </a:lnTo>
                <a:lnTo>
                  <a:pt x="233" y="670"/>
                </a:lnTo>
                <a:lnTo>
                  <a:pt x="233" y="669"/>
                </a:lnTo>
                <a:lnTo>
                  <a:pt x="233" y="672"/>
                </a:lnTo>
                <a:lnTo>
                  <a:pt x="234" y="676"/>
                </a:lnTo>
                <a:lnTo>
                  <a:pt x="234" y="684"/>
                </a:lnTo>
                <a:lnTo>
                  <a:pt x="234" y="694"/>
                </a:lnTo>
                <a:lnTo>
                  <a:pt x="234" y="697"/>
                </a:lnTo>
                <a:lnTo>
                  <a:pt x="234" y="695"/>
                </a:lnTo>
                <a:lnTo>
                  <a:pt x="234" y="689"/>
                </a:lnTo>
                <a:lnTo>
                  <a:pt x="234" y="679"/>
                </a:lnTo>
                <a:lnTo>
                  <a:pt x="234" y="669"/>
                </a:lnTo>
                <a:lnTo>
                  <a:pt x="234" y="663"/>
                </a:lnTo>
                <a:lnTo>
                  <a:pt x="234" y="667"/>
                </a:lnTo>
                <a:lnTo>
                  <a:pt x="234" y="676"/>
                </a:lnTo>
                <a:lnTo>
                  <a:pt x="234" y="694"/>
                </a:lnTo>
                <a:lnTo>
                  <a:pt x="234" y="709"/>
                </a:lnTo>
                <a:lnTo>
                  <a:pt x="234" y="718"/>
                </a:lnTo>
                <a:lnTo>
                  <a:pt x="234" y="720"/>
                </a:lnTo>
                <a:lnTo>
                  <a:pt x="234" y="714"/>
                </a:lnTo>
                <a:lnTo>
                  <a:pt x="234" y="703"/>
                </a:lnTo>
                <a:lnTo>
                  <a:pt x="234" y="688"/>
                </a:lnTo>
                <a:lnTo>
                  <a:pt x="234" y="676"/>
                </a:lnTo>
                <a:lnTo>
                  <a:pt x="234" y="669"/>
                </a:lnTo>
                <a:lnTo>
                  <a:pt x="234" y="668"/>
                </a:lnTo>
                <a:lnTo>
                  <a:pt x="234" y="669"/>
                </a:lnTo>
                <a:lnTo>
                  <a:pt x="234" y="668"/>
                </a:lnTo>
                <a:lnTo>
                  <a:pt x="234" y="663"/>
                </a:lnTo>
                <a:lnTo>
                  <a:pt x="234" y="659"/>
                </a:lnTo>
                <a:lnTo>
                  <a:pt x="234" y="653"/>
                </a:lnTo>
                <a:lnTo>
                  <a:pt x="234" y="651"/>
                </a:lnTo>
                <a:lnTo>
                  <a:pt x="234" y="653"/>
                </a:lnTo>
                <a:lnTo>
                  <a:pt x="234" y="659"/>
                </a:lnTo>
                <a:lnTo>
                  <a:pt x="234" y="665"/>
                </a:lnTo>
                <a:lnTo>
                  <a:pt x="234" y="666"/>
                </a:lnTo>
                <a:lnTo>
                  <a:pt x="234" y="663"/>
                </a:lnTo>
                <a:lnTo>
                  <a:pt x="235" y="654"/>
                </a:lnTo>
                <a:lnTo>
                  <a:pt x="235" y="640"/>
                </a:lnTo>
                <a:lnTo>
                  <a:pt x="235" y="623"/>
                </a:lnTo>
                <a:lnTo>
                  <a:pt x="235" y="607"/>
                </a:lnTo>
                <a:lnTo>
                  <a:pt x="235" y="595"/>
                </a:lnTo>
                <a:lnTo>
                  <a:pt x="235" y="589"/>
                </a:lnTo>
                <a:lnTo>
                  <a:pt x="235" y="594"/>
                </a:lnTo>
                <a:lnTo>
                  <a:pt x="235" y="602"/>
                </a:lnTo>
                <a:lnTo>
                  <a:pt x="235" y="611"/>
                </a:lnTo>
                <a:lnTo>
                  <a:pt x="235" y="620"/>
                </a:lnTo>
                <a:lnTo>
                  <a:pt x="235" y="622"/>
                </a:lnTo>
                <a:lnTo>
                  <a:pt x="235" y="620"/>
                </a:lnTo>
                <a:lnTo>
                  <a:pt x="235" y="616"/>
                </a:lnTo>
                <a:lnTo>
                  <a:pt x="235" y="611"/>
                </a:lnTo>
                <a:lnTo>
                  <a:pt x="235" y="608"/>
                </a:lnTo>
                <a:lnTo>
                  <a:pt x="235" y="606"/>
                </a:lnTo>
                <a:lnTo>
                  <a:pt x="235" y="603"/>
                </a:lnTo>
                <a:lnTo>
                  <a:pt x="235" y="601"/>
                </a:lnTo>
                <a:lnTo>
                  <a:pt x="235" y="598"/>
                </a:lnTo>
                <a:lnTo>
                  <a:pt x="235" y="588"/>
                </a:lnTo>
                <a:lnTo>
                  <a:pt x="235" y="573"/>
                </a:lnTo>
                <a:lnTo>
                  <a:pt x="235" y="557"/>
                </a:lnTo>
                <a:lnTo>
                  <a:pt x="235" y="540"/>
                </a:lnTo>
                <a:lnTo>
                  <a:pt x="235" y="525"/>
                </a:lnTo>
                <a:lnTo>
                  <a:pt x="235" y="515"/>
                </a:lnTo>
                <a:lnTo>
                  <a:pt x="235" y="511"/>
                </a:lnTo>
                <a:lnTo>
                  <a:pt x="235" y="514"/>
                </a:lnTo>
                <a:lnTo>
                  <a:pt x="235" y="518"/>
                </a:lnTo>
                <a:lnTo>
                  <a:pt x="235" y="514"/>
                </a:lnTo>
                <a:lnTo>
                  <a:pt x="235" y="509"/>
                </a:lnTo>
                <a:lnTo>
                  <a:pt x="237" y="503"/>
                </a:lnTo>
                <a:lnTo>
                  <a:pt x="237" y="496"/>
                </a:lnTo>
                <a:lnTo>
                  <a:pt x="237" y="490"/>
                </a:lnTo>
                <a:lnTo>
                  <a:pt x="237" y="485"/>
                </a:lnTo>
                <a:lnTo>
                  <a:pt x="237" y="483"/>
                </a:lnTo>
                <a:lnTo>
                  <a:pt x="237" y="480"/>
                </a:lnTo>
                <a:lnTo>
                  <a:pt x="237" y="477"/>
                </a:lnTo>
                <a:lnTo>
                  <a:pt x="237" y="473"/>
                </a:lnTo>
                <a:lnTo>
                  <a:pt x="237" y="467"/>
                </a:lnTo>
                <a:lnTo>
                  <a:pt x="237" y="459"/>
                </a:lnTo>
                <a:lnTo>
                  <a:pt x="237" y="452"/>
                </a:lnTo>
                <a:lnTo>
                  <a:pt x="237" y="447"/>
                </a:lnTo>
                <a:lnTo>
                  <a:pt x="237" y="450"/>
                </a:lnTo>
                <a:lnTo>
                  <a:pt x="237" y="455"/>
                </a:lnTo>
                <a:lnTo>
                  <a:pt x="237" y="463"/>
                </a:lnTo>
                <a:lnTo>
                  <a:pt x="237" y="469"/>
                </a:lnTo>
                <a:lnTo>
                  <a:pt x="237" y="473"/>
                </a:lnTo>
                <a:lnTo>
                  <a:pt x="237" y="472"/>
                </a:lnTo>
                <a:lnTo>
                  <a:pt x="237" y="465"/>
                </a:lnTo>
                <a:lnTo>
                  <a:pt x="237" y="455"/>
                </a:lnTo>
                <a:lnTo>
                  <a:pt x="237" y="447"/>
                </a:lnTo>
                <a:lnTo>
                  <a:pt x="237" y="444"/>
                </a:lnTo>
                <a:lnTo>
                  <a:pt x="237" y="447"/>
                </a:lnTo>
                <a:lnTo>
                  <a:pt x="237" y="450"/>
                </a:lnTo>
                <a:lnTo>
                  <a:pt x="237" y="453"/>
                </a:lnTo>
                <a:lnTo>
                  <a:pt x="237" y="450"/>
                </a:lnTo>
                <a:lnTo>
                  <a:pt x="237" y="445"/>
                </a:lnTo>
                <a:lnTo>
                  <a:pt x="237" y="440"/>
                </a:lnTo>
                <a:lnTo>
                  <a:pt x="237" y="437"/>
                </a:lnTo>
                <a:lnTo>
                  <a:pt x="238" y="439"/>
                </a:lnTo>
                <a:lnTo>
                  <a:pt x="238" y="441"/>
                </a:lnTo>
                <a:lnTo>
                  <a:pt x="238" y="447"/>
                </a:lnTo>
                <a:lnTo>
                  <a:pt x="238" y="452"/>
                </a:lnTo>
                <a:lnTo>
                  <a:pt x="238" y="456"/>
                </a:lnTo>
                <a:lnTo>
                  <a:pt x="238" y="462"/>
                </a:lnTo>
                <a:lnTo>
                  <a:pt x="238" y="466"/>
                </a:lnTo>
                <a:lnTo>
                  <a:pt x="238" y="469"/>
                </a:lnTo>
                <a:lnTo>
                  <a:pt x="238" y="470"/>
                </a:lnTo>
                <a:lnTo>
                  <a:pt x="238" y="468"/>
                </a:lnTo>
                <a:lnTo>
                  <a:pt x="238" y="467"/>
                </a:lnTo>
                <a:lnTo>
                  <a:pt x="238" y="465"/>
                </a:lnTo>
                <a:lnTo>
                  <a:pt x="238" y="462"/>
                </a:lnTo>
                <a:lnTo>
                  <a:pt x="238" y="460"/>
                </a:lnTo>
                <a:lnTo>
                  <a:pt x="238" y="458"/>
                </a:lnTo>
                <a:lnTo>
                  <a:pt x="238" y="456"/>
                </a:lnTo>
                <a:lnTo>
                  <a:pt x="238" y="459"/>
                </a:lnTo>
                <a:lnTo>
                  <a:pt x="238" y="460"/>
                </a:lnTo>
                <a:lnTo>
                  <a:pt x="238" y="463"/>
                </a:lnTo>
                <a:lnTo>
                  <a:pt x="238" y="468"/>
                </a:lnTo>
                <a:lnTo>
                  <a:pt x="238" y="469"/>
                </a:lnTo>
                <a:lnTo>
                  <a:pt x="238" y="468"/>
                </a:lnTo>
                <a:lnTo>
                  <a:pt x="238" y="465"/>
                </a:lnTo>
                <a:lnTo>
                  <a:pt x="238" y="460"/>
                </a:lnTo>
                <a:lnTo>
                  <a:pt x="238" y="455"/>
                </a:lnTo>
                <a:lnTo>
                  <a:pt x="238" y="452"/>
                </a:lnTo>
                <a:lnTo>
                  <a:pt x="238" y="451"/>
                </a:lnTo>
                <a:lnTo>
                  <a:pt x="238" y="453"/>
                </a:lnTo>
                <a:lnTo>
                  <a:pt x="238" y="456"/>
                </a:lnTo>
                <a:lnTo>
                  <a:pt x="238" y="459"/>
                </a:lnTo>
                <a:lnTo>
                  <a:pt x="238" y="460"/>
                </a:lnTo>
                <a:lnTo>
                  <a:pt x="239" y="461"/>
                </a:lnTo>
                <a:lnTo>
                  <a:pt x="239" y="459"/>
                </a:lnTo>
                <a:lnTo>
                  <a:pt x="239" y="456"/>
                </a:lnTo>
                <a:lnTo>
                  <a:pt x="239" y="453"/>
                </a:lnTo>
                <a:lnTo>
                  <a:pt x="239" y="450"/>
                </a:lnTo>
                <a:lnTo>
                  <a:pt x="239" y="447"/>
                </a:lnTo>
                <a:lnTo>
                  <a:pt x="239" y="445"/>
                </a:lnTo>
                <a:lnTo>
                  <a:pt x="239" y="450"/>
                </a:lnTo>
                <a:lnTo>
                  <a:pt x="239" y="453"/>
                </a:lnTo>
                <a:lnTo>
                  <a:pt x="239" y="458"/>
                </a:lnTo>
                <a:lnTo>
                  <a:pt x="239" y="459"/>
                </a:lnTo>
                <a:lnTo>
                  <a:pt x="239" y="456"/>
                </a:lnTo>
                <a:lnTo>
                  <a:pt x="239" y="451"/>
                </a:lnTo>
                <a:lnTo>
                  <a:pt x="239" y="443"/>
                </a:lnTo>
                <a:lnTo>
                  <a:pt x="239" y="435"/>
                </a:lnTo>
                <a:lnTo>
                  <a:pt x="239" y="430"/>
                </a:lnTo>
                <a:lnTo>
                  <a:pt x="239" y="429"/>
                </a:lnTo>
                <a:lnTo>
                  <a:pt x="239" y="432"/>
                </a:lnTo>
                <a:lnTo>
                  <a:pt x="239" y="436"/>
                </a:lnTo>
                <a:lnTo>
                  <a:pt x="239" y="438"/>
                </a:lnTo>
                <a:lnTo>
                  <a:pt x="239" y="437"/>
                </a:lnTo>
                <a:lnTo>
                  <a:pt x="239" y="433"/>
                </a:lnTo>
                <a:lnTo>
                  <a:pt x="239" y="425"/>
                </a:lnTo>
                <a:lnTo>
                  <a:pt x="239" y="418"/>
                </a:lnTo>
                <a:lnTo>
                  <a:pt x="239" y="414"/>
                </a:lnTo>
                <a:lnTo>
                  <a:pt x="239" y="413"/>
                </a:lnTo>
                <a:lnTo>
                  <a:pt x="239" y="416"/>
                </a:lnTo>
                <a:lnTo>
                  <a:pt x="239" y="421"/>
                </a:lnTo>
                <a:lnTo>
                  <a:pt x="239" y="425"/>
                </a:lnTo>
                <a:lnTo>
                  <a:pt x="239" y="430"/>
                </a:lnTo>
                <a:lnTo>
                  <a:pt x="239" y="433"/>
                </a:lnTo>
                <a:lnTo>
                  <a:pt x="240" y="433"/>
                </a:lnTo>
                <a:lnTo>
                  <a:pt x="240" y="432"/>
                </a:lnTo>
                <a:lnTo>
                  <a:pt x="240" y="429"/>
                </a:lnTo>
                <a:lnTo>
                  <a:pt x="240" y="424"/>
                </a:lnTo>
                <a:lnTo>
                  <a:pt x="240" y="418"/>
                </a:lnTo>
                <a:lnTo>
                  <a:pt x="240" y="411"/>
                </a:lnTo>
                <a:lnTo>
                  <a:pt x="240" y="403"/>
                </a:lnTo>
                <a:lnTo>
                  <a:pt x="240" y="394"/>
                </a:lnTo>
                <a:lnTo>
                  <a:pt x="240" y="385"/>
                </a:lnTo>
                <a:lnTo>
                  <a:pt x="240" y="376"/>
                </a:lnTo>
                <a:lnTo>
                  <a:pt x="240" y="367"/>
                </a:lnTo>
                <a:lnTo>
                  <a:pt x="240" y="362"/>
                </a:lnTo>
                <a:lnTo>
                  <a:pt x="240" y="367"/>
                </a:lnTo>
                <a:lnTo>
                  <a:pt x="240" y="377"/>
                </a:lnTo>
                <a:lnTo>
                  <a:pt x="240" y="387"/>
                </a:lnTo>
                <a:lnTo>
                  <a:pt x="240" y="395"/>
                </a:lnTo>
                <a:lnTo>
                  <a:pt x="240" y="401"/>
                </a:lnTo>
                <a:lnTo>
                  <a:pt x="240" y="396"/>
                </a:lnTo>
                <a:lnTo>
                  <a:pt x="240" y="388"/>
                </a:lnTo>
                <a:lnTo>
                  <a:pt x="240" y="382"/>
                </a:lnTo>
                <a:lnTo>
                  <a:pt x="240" y="377"/>
                </a:lnTo>
                <a:lnTo>
                  <a:pt x="240" y="376"/>
                </a:lnTo>
                <a:lnTo>
                  <a:pt x="240" y="374"/>
                </a:lnTo>
                <a:lnTo>
                  <a:pt x="240" y="372"/>
                </a:lnTo>
                <a:lnTo>
                  <a:pt x="240" y="370"/>
                </a:lnTo>
                <a:lnTo>
                  <a:pt x="240" y="366"/>
                </a:lnTo>
                <a:lnTo>
                  <a:pt x="240" y="363"/>
                </a:lnTo>
                <a:lnTo>
                  <a:pt x="241" y="359"/>
                </a:lnTo>
                <a:lnTo>
                  <a:pt x="241" y="362"/>
                </a:lnTo>
                <a:lnTo>
                  <a:pt x="241" y="366"/>
                </a:lnTo>
                <a:lnTo>
                  <a:pt x="241" y="371"/>
                </a:lnTo>
                <a:lnTo>
                  <a:pt x="241" y="376"/>
                </a:lnTo>
                <a:lnTo>
                  <a:pt x="241" y="379"/>
                </a:lnTo>
                <a:lnTo>
                  <a:pt x="241" y="384"/>
                </a:lnTo>
                <a:lnTo>
                  <a:pt x="241" y="387"/>
                </a:lnTo>
                <a:lnTo>
                  <a:pt x="241" y="389"/>
                </a:lnTo>
                <a:lnTo>
                  <a:pt x="241" y="391"/>
                </a:lnTo>
                <a:lnTo>
                  <a:pt x="241" y="389"/>
                </a:lnTo>
                <a:lnTo>
                  <a:pt x="241" y="386"/>
                </a:lnTo>
                <a:lnTo>
                  <a:pt x="241" y="380"/>
                </a:lnTo>
                <a:lnTo>
                  <a:pt x="241" y="374"/>
                </a:lnTo>
                <a:lnTo>
                  <a:pt x="241" y="371"/>
                </a:lnTo>
                <a:lnTo>
                  <a:pt x="241" y="372"/>
                </a:lnTo>
                <a:lnTo>
                  <a:pt x="241" y="376"/>
                </a:lnTo>
                <a:lnTo>
                  <a:pt x="241" y="380"/>
                </a:lnTo>
                <a:lnTo>
                  <a:pt x="241" y="384"/>
                </a:lnTo>
                <a:lnTo>
                  <a:pt x="241" y="385"/>
                </a:lnTo>
                <a:lnTo>
                  <a:pt x="241" y="381"/>
                </a:lnTo>
                <a:lnTo>
                  <a:pt x="241" y="377"/>
                </a:lnTo>
                <a:lnTo>
                  <a:pt x="241" y="371"/>
                </a:lnTo>
                <a:lnTo>
                  <a:pt x="241" y="369"/>
                </a:lnTo>
                <a:lnTo>
                  <a:pt x="241" y="373"/>
                </a:lnTo>
                <a:lnTo>
                  <a:pt x="241" y="379"/>
                </a:lnTo>
                <a:lnTo>
                  <a:pt x="241" y="385"/>
                </a:lnTo>
                <a:lnTo>
                  <a:pt x="241" y="391"/>
                </a:lnTo>
                <a:lnTo>
                  <a:pt x="241" y="395"/>
                </a:lnTo>
                <a:lnTo>
                  <a:pt x="241" y="398"/>
                </a:lnTo>
                <a:lnTo>
                  <a:pt x="242" y="395"/>
                </a:lnTo>
                <a:lnTo>
                  <a:pt x="242" y="392"/>
                </a:lnTo>
                <a:lnTo>
                  <a:pt x="242" y="387"/>
                </a:lnTo>
                <a:lnTo>
                  <a:pt x="242" y="382"/>
                </a:lnTo>
                <a:lnTo>
                  <a:pt x="242" y="380"/>
                </a:lnTo>
                <a:lnTo>
                  <a:pt x="242" y="382"/>
                </a:lnTo>
                <a:lnTo>
                  <a:pt x="242" y="391"/>
                </a:lnTo>
                <a:lnTo>
                  <a:pt x="242" y="401"/>
                </a:lnTo>
                <a:lnTo>
                  <a:pt x="242" y="413"/>
                </a:lnTo>
                <a:lnTo>
                  <a:pt x="242" y="422"/>
                </a:lnTo>
                <a:lnTo>
                  <a:pt x="242" y="428"/>
                </a:lnTo>
                <a:lnTo>
                  <a:pt x="242" y="426"/>
                </a:lnTo>
                <a:lnTo>
                  <a:pt x="242" y="421"/>
                </a:lnTo>
                <a:lnTo>
                  <a:pt x="242" y="413"/>
                </a:lnTo>
                <a:lnTo>
                  <a:pt x="242" y="406"/>
                </a:lnTo>
                <a:lnTo>
                  <a:pt x="242" y="403"/>
                </a:lnTo>
                <a:lnTo>
                  <a:pt x="242" y="406"/>
                </a:lnTo>
                <a:lnTo>
                  <a:pt x="242" y="413"/>
                </a:lnTo>
                <a:lnTo>
                  <a:pt x="242" y="421"/>
                </a:lnTo>
                <a:lnTo>
                  <a:pt x="242" y="428"/>
                </a:lnTo>
                <a:lnTo>
                  <a:pt x="242" y="433"/>
                </a:lnTo>
                <a:lnTo>
                  <a:pt x="242" y="435"/>
                </a:lnTo>
                <a:lnTo>
                  <a:pt x="242" y="433"/>
                </a:lnTo>
                <a:lnTo>
                  <a:pt x="242" y="436"/>
                </a:lnTo>
                <a:lnTo>
                  <a:pt x="242" y="438"/>
                </a:lnTo>
                <a:lnTo>
                  <a:pt x="242" y="439"/>
                </a:lnTo>
                <a:lnTo>
                  <a:pt x="242" y="440"/>
                </a:lnTo>
                <a:lnTo>
                  <a:pt x="242" y="439"/>
                </a:lnTo>
                <a:lnTo>
                  <a:pt x="242" y="438"/>
                </a:lnTo>
                <a:lnTo>
                  <a:pt x="242" y="439"/>
                </a:lnTo>
                <a:lnTo>
                  <a:pt x="242" y="441"/>
                </a:lnTo>
                <a:lnTo>
                  <a:pt x="244" y="445"/>
                </a:lnTo>
                <a:lnTo>
                  <a:pt x="244" y="448"/>
                </a:lnTo>
                <a:lnTo>
                  <a:pt x="244" y="450"/>
                </a:lnTo>
                <a:lnTo>
                  <a:pt x="244" y="452"/>
                </a:lnTo>
                <a:lnTo>
                  <a:pt x="244" y="453"/>
                </a:lnTo>
                <a:lnTo>
                  <a:pt x="244" y="452"/>
                </a:lnTo>
                <a:lnTo>
                  <a:pt x="244" y="450"/>
                </a:lnTo>
                <a:lnTo>
                  <a:pt x="244" y="446"/>
                </a:lnTo>
                <a:lnTo>
                  <a:pt x="244" y="441"/>
                </a:lnTo>
                <a:lnTo>
                  <a:pt x="244" y="437"/>
                </a:lnTo>
                <a:lnTo>
                  <a:pt x="244" y="435"/>
                </a:lnTo>
                <a:lnTo>
                  <a:pt x="244" y="437"/>
                </a:lnTo>
                <a:lnTo>
                  <a:pt x="244" y="443"/>
                </a:lnTo>
                <a:lnTo>
                  <a:pt x="244" y="447"/>
                </a:lnTo>
                <a:lnTo>
                  <a:pt x="244" y="450"/>
                </a:lnTo>
                <a:lnTo>
                  <a:pt x="244" y="447"/>
                </a:lnTo>
                <a:lnTo>
                  <a:pt x="244" y="443"/>
                </a:lnTo>
                <a:lnTo>
                  <a:pt x="244" y="437"/>
                </a:lnTo>
                <a:lnTo>
                  <a:pt x="244" y="432"/>
                </a:lnTo>
                <a:lnTo>
                  <a:pt x="244" y="430"/>
                </a:lnTo>
                <a:lnTo>
                  <a:pt x="244" y="433"/>
                </a:lnTo>
                <a:lnTo>
                  <a:pt x="244" y="439"/>
                </a:lnTo>
                <a:lnTo>
                  <a:pt x="244" y="445"/>
                </a:lnTo>
                <a:lnTo>
                  <a:pt x="244" y="448"/>
                </a:lnTo>
                <a:lnTo>
                  <a:pt x="244" y="447"/>
                </a:lnTo>
                <a:lnTo>
                  <a:pt x="244" y="445"/>
                </a:lnTo>
                <a:lnTo>
                  <a:pt x="244" y="441"/>
                </a:lnTo>
                <a:lnTo>
                  <a:pt x="244" y="443"/>
                </a:lnTo>
                <a:lnTo>
                  <a:pt x="244" y="446"/>
                </a:lnTo>
                <a:lnTo>
                  <a:pt x="244" y="454"/>
                </a:lnTo>
                <a:lnTo>
                  <a:pt x="244" y="463"/>
                </a:lnTo>
                <a:lnTo>
                  <a:pt x="244" y="472"/>
                </a:lnTo>
                <a:lnTo>
                  <a:pt x="245" y="473"/>
                </a:lnTo>
                <a:lnTo>
                  <a:pt x="245" y="467"/>
                </a:lnTo>
                <a:lnTo>
                  <a:pt x="245" y="456"/>
                </a:lnTo>
                <a:lnTo>
                  <a:pt x="245" y="445"/>
                </a:lnTo>
                <a:lnTo>
                  <a:pt x="245" y="438"/>
                </a:lnTo>
                <a:lnTo>
                  <a:pt x="245" y="437"/>
                </a:lnTo>
                <a:lnTo>
                  <a:pt x="245" y="439"/>
                </a:lnTo>
                <a:lnTo>
                  <a:pt x="245" y="447"/>
                </a:lnTo>
                <a:lnTo>
                  <a:pt x="245" y="458"/>
                </a:lnTo>
                <a:lnTo>
                  <a:pt x="245" y="462"/>
                </a:lnTo>
                <a:lnTo>
                  <a:pt x="245" y="461"/>
                </a:lnTo>
                <a:lnTo>
                  <a:pt x="245" y="458"/>
                </a:lnTo>
                <a:lnTo>
                  <a:pt x="245" y="451"/>
                </a:lnTo>
                <a:lnTo>
                  <a:pt x="245" y="445"/>
                </a:lnTo>
                <a:lnTo>
                  <a:pt x="245" y="443"/>
                </a:lnTo>
                <a:lnTo>
                  <a:pt x="245" y="444"/>
                </a:lnTo>
                <a:lnTo>
                  <a:pt x="245" y="450"/>
                </a:lnTo>
                <a:lnTo>
                  <a:pt x="245" y="459"/>
                </a:lnTo>
                <a:lnTo>
                  <a:pt x="245" y="466"/>
                </a:lnTo>
                <a:lnTo>
                  <a:pt x="245" y="468"/>
                </a:lnTo>
                <a:lnTo>
                  <a:pt x="245" y="467"/>
                </a:lnTo>
                <a:lnTo>
                  <a:pt x="245" y="462"/>
                </a:lnTo>
                <a:lnTo>
                  <a:pt x="245" y="455"/>
                </a:lnTo>
                <a:lnTo>
                  <a:pt x="245" y="450"/>
                </a:lnTo>
                <a:lnTo>
                  <a:pt x="245" y="444"/>
                </a:lnTo>
                <a:lnTo>
                  <a:pt x="245" y="443"/>
                </a:lnTo>
                <a:lnTo>
                  <a:pt x="245" y="446"/>
                </a:lnTo>
                <a:lnTo>
                  <a:pt x="245" y="451"/>
                </a:lnTo>
                <a:lnTo>
                  <a:pt x="245" y="456"/>
                </a:lnTo>
                <a:lnTo>
                  <a:pt x="245" y="462"/>
                </a:lnTo>
                <a:lnTo>
                  <a:pt x="245" y="467"/>
                </a:lnTo>
                <a:lnTo>
                  <a:pt x="245" y="463"/>
                </a:lnTo>
                <a:lnTo>
                  <a:pt x="246" y="455"/>
                </a:lnTo>
                <a:lnTo>
                  <a:pt x="246" y="446"/>
                </a:lnTo>
                <a:lnTo>
                  <a:pt x="246" y="436"/>
                </a:lnTo>
                <a:lnTo>
                  <a:pt x="246" y="429"/>
                </a:lnTo>
                <a:lnTo>
                  <a:pt x="246" y="425"/>
                </a:lnTo>
                <a:lnTo>
                  <a:pt x="246" y="426"/>
                </a:lnTo>
                <a:lnTo>
                  <a:pt x="246" y="433"/>
                </a:lnTo>
                <a:lnTo>
                  <a:pt x="246" y="444"/>
                </a:lnTo>
                <a:lnTo>
                  <a:pt x="246" y="454"/>
                </a:lnTo>
                <a:lnTo>
                  <a:pt x="246" y="461"/>
                </a:lnTo>
                <a:lnTo>
                  <a:pt x="246" y="466"/>
                </a:lnTo>
                <a:lnTo>
                  <a:pt x="246" y="467"/>
                </a:lnTo>
                <a:lnTo>
                  <a:pt x="246" y="463"/>
                </a:lnTo>
                <a:lnTo>
                  <a:pt x="246" y="459"/>
                </a:lnTo>
                <a:lnTo>
                  <a:pt x="246" y="453"/>
                </a:lnTo>
                <a:lnTo>
                  <a:pt x="246" y="448"/>
                </a:lnTo>
                <a:lnTo>
                  <a:pt x="246" y="446"/>
                </a:lnTo>
                <a:lnTo>
                  <a:pt x="246" y="445"/>
                </a:lnTo>
                <a:lnTo>
                  <a:pt x="246" y="446"/>
                </a:lnTo>
                <a:lnTo>
                  <a:pt x="246" y="447"/>
                </a:lnTo>
                <a:lnTo>
                  <a:pt x="246" y="448"/>
                </a:lnTo>
                <a:lnTo>
                  <a:pt x="246" y="445"/>
                </a:lnTo>
                <a:lnTo>
                  <a:pt x="246" y="441"/>
                </a:lnTo>
                <a:lnTo>
                  <a:pt x="246" y="438"/>
                </a:lnTo>
                <a:lnTo>
                  <a:pt x="246" y="435"/>
                </a:lnTo>
                <a:lnTo>
                  <a:pt x="246" y="433"/>
                </a:lnTo>
                <a:lnTo>
                  <a:pt x="246" y="432"/>
                </a:lnTo>
                <a:lnTo>
                  <a:pt x="246" y="433"/>
                </a:lnTo>
                <a:lnTo>
                  <a:pt x="246" y="435"/>
                </a:lnTo>
                <a:lnTo>
                  <a:pt x="246" y="431"/>
                </a:lnTo>
                <a:lnTo>
                  <a:pt x="246" y="428"/>
                </a:lnTo>
                <a:lnTo>
                  <a:pt x="247" y="422"/>
                </a:lnTo>
                <a:lnTo>
                  <a:pt x="247" y="418"/>
                </a:lnTo>
                <a:lnTo>
                  <a:pt x="247" y="415"/>
                </a:lnTo>
                <a:lnTo>
                  <a:pt x="247" y="416"/>
                </a:lnTo>
                <a:lnTo>
                  <a:pt x="247" y="422"/>
                </a:lnTo>
                <a:lnTo>
                  <a:pt x="247" y="424"/>
                </a:lnTo>
                <a:lnTo>
                  <a:pt x="247" y="425"/>
                </a:lnTo>
                <a:lnTo>
                  <a:pt x="247" y="423"/>
                </a:lnTo>
                <a:lnTo>
                  <a:pt x="247" y="421"/>
                </a:lnTo>
                <a:lnTo>
                  <a:pt x="247" y="417"/>
                </a:lnTo>
                <a:lnTo>
                  <a:pt x="247" y="415"/>
                </a:lnTo>
                <a:lnTo>
                  <a:pt x="247" y="414"/>
                </a:lnTo>
                <a:lnTo>
                  <a:pt x="247" y="411"/>
                </a:lnTo>
                <a:lnTo>
                  <a:pt x="247" y="407"/>
                </a:lnTo>
                <a:lnTo>
                  <a:pt x="247" y="399"/>
                </a:lnTo>
                <a:lnTo>
                  <a:pt x="247" y="387"/>
                </a:lnTo>
                <a:lnTo>
                  <a:pt x="247" y="373"/>
                </a:lnTo>
                <a:lnTo>
                  <a:pt x="247" y="358"/>
                </a:lnTo>
                <a:lnTo>
                  <a:pt x="247" y="345"/>
                </a:lnTo>
                <a:lnTo>
                  <a:pt x="247" y="336"/>
                </a:lnTo>
                <a:lnTo>
                  <a:pt x="247" y="333"/>
                </a:lnTo>
                <a:lnTo>
                  <a:pt x="247" y="335"/>
                </a:lnTo>
                <a:lnTo>
                  <a:pt x="247" y="340"/>
                </a:lnTo>
                <a:lnTo>
                  <a:pt x="247" y="347"/>
                </a:lnTo>
                <a:lnTo>
                  <a:pt x="247" y="352"/>
                </a:lnTo>
                <a:lnTo>
                  <a:pt x="247" y="356"/>
                </a:lnTo>
                <a:lnTo>
                  <a:pt x="247" y="355"/>
                </a:lnTo>
                <a:lnTo>
                  <a:pt x="247" y="350"/>
                </a:lnTo>
                <a:lnTo>
                  <a:pt x="247" y="345"/>
                </a:lnTo>
                <a:lnTo>
                  <a:pt x="247" y="343"/>
                </a:lnTo>
                <a:lnTo>
                  <a:pt x="248" y="345"/>
                </a:lnTo>
                <a:lnTo>
                  <a:pt x="248" y="354"/>
                </a:lnTo>
                <a:lnTo>
                  <a:pt x="248" y="364"/>
                </a:lnTo>
                <a:lnTo>
                  <a:pt x="248" y="376"/>
                </a:lnTo>
                <a:lnTo>
                  <a:pt x="248" y="388"/>
                </a:lnTo>
                <a:lnTo>
                  <a:pt x="248" y="394"/>
                </a:lnTo>
                <a:lnTo>
                  <a:pt x="248" y="389"/>
                </a:lnTo>
                <a:lnTo>
                  <a:pt x="248" y="380"/>
                </a:lnTo>
                <a:lnTo>
                  <a:pt x="248" y="370"/>
                </a:lnTo>
                <a:lnTo>
                  <a:pt x="248" y="358"/>
                </a:lnTo>
                <a:lnTo>
                  <a:pt x="248" y="349"/>
                </a:lnTo>
                <a:lnTo>
                  <a:pt x="248" y="342"/>
                </a:lnTo>
                <a:lnTo>
                  <a:pt x="248" y="340"/>
                </a:lnTo>
                <a:lnTo>
                  <a:pt x="248" y="341"/>
                </a:lnTo>
                <a:lnTo>
                  <a:pt x="248" y="337"/>
                </a:lnTo>
                <a:lnTo>
                  <a:pt x="248" y="330"/>
                </a:lnTo>
                <a:lnTo>
                  <a:pt x="248" y="320"/>
                </a:lnTo>
                <a:lnTo>
                  <a:pt x="248" y="308"/>
                </a:lnTo>
                <a:lnTo>
                  <a:pt x="248" y="299"/>
                </a:lnTo>
                <a:lnTo>
                  <a:pt x="248" y="306"/>
                </a:lnTo>
                <a:lnTo>
                  <a:pt x="248" y="320"/>
                </a:lnTo>
                <a:lnTo>
                  <a:pt x="248" y="340"/>
                </a:lnTo>
                <a:lnTo>
                  <a:pt x="248" y="357"/>
                </a:lnTo>
                <a:lnTo>
                  <a:pt x="248" y="371"/>
                </a:lnTo>
                <a:lnTo>
                  <a:pt x="248" y="376"/>
                </a:lnTo>
                <a:lnTo>
                  <a:pt x="248" y="372"/>
                </a:lnTo>
                <a:lnTo>
                  <a:pt x="248" y="367"/>
                </a:lnTo>
                <a:lnTo>
                  <a:pt x="248" y="364"/>
                </a:lnTo>
                <a:lnTo>
                  <a:pt x="248" y="369"/>
                </a:lnTo>
                <a:lnTo>
                  <a:pt x="249" y="380"/>
                </a:lnTo>
                <a:lnTo>
                  <a:pt x="249" y="396"/>
                </a:lnTo>
                <a:lnTo>
                  <a:pt x="249" y="414"/>
                </a:lnTo>
                <a:lnTo>
                  <a:pt x="249" y="428"/>
                </a:lnTo>
                <a:lnTo>
                  <a:pt x="249" y="432"/>
                </a:lnTo>
                <a:lnTo>
                  <a:pt x="249" y="425"/>
                </a:lnTo>
                <a:lnTo>
                  <a:pt x="249" y="413"/>
                </a:lnTo>
                <a:lnTo>
                  <a:pt x="249" y="396"/>
                </a:lnTo>
                <a:lnTo>
                  <a:pt x="249" y="381"/>
                </a:lnTo>
                <a:lnTo>
                  <a:pt x="249" y="374"/>
                </a:lnTo>
                <a:lnTo>
                  <a:pt x="249" y="373"/>
                </a:lnTo>
                <a:lnTo>
                  <a:pt x="249" y="380"/>
                </a:lnTo>
                <a:lnTo>
                  <a:pt x="249" y="392"/>
                </a:lnTo>
                <a:lnTo>
                  <a:pt x="249" y="400"/>
                </a:lnTo>
                <a:lnTo>
                  <a:pt x="249" y="403"/>
                </a:lnTo>
                <a:lnTo>
                  <a:pt x="249" y="402"/>
                </a:lnTo>
                <a:lnTo>
                  <a:pt x="249" y="396"/>
                </a:lnTo>
                <a:lnTo>
                  <a:pt x="249" y="387"/>
                </a:lnTo>
                <a:lnTo>
                  <a:pt x="249" y="381"/>
                </a:lnTo>
                <a:lnTo>
                  <a:pt x="249" y="377"/>
                </a:lnTo>
                <a:lnTo>
                  <a:pt x="249" y="379"/>
                </a:lnTo>
                <a:lnTo>
                  <a:pt x="249" y="386"/>
                </a:lnTo>
                <a:lnTo>
                  <a:pt x="249" y="394"/>
                </a:lnTo>
                <a:lnTo>
                  <a:pt x="249" y="401"/>
                </a:lnTo>
                <a:lnTo>
                  <a:pt x="249" y="406"/>
                </a:lnTo>
                <a:lnTo>
                  <a:pt x="249" y="407"/>
                </a:lnTo>
                <a:lnTo>
                  <a:pt x="249" y="406"/>
                </a:lnTo>
                <a:lnTo>
                  <a:pt x="249" y="402"/>
                </a:lnTo>
                <a:lnTo>
                  <a:pt x="249" y="399"/>
                </a:lnTo>
                <a:lnTo>
                  <a:pt x="249" y="396"/>
                </a:lnTo>
                <a:lnTo>
                  <a:pt x="249" y="395"/>
                </a:lnTo>
                <a:lnTo>
                  <a:pt x="249" y="394"/>
                </a:lnTo>
                <a:lnTo>
                  <a:pt x="249" y="391"/>
                </a:lnTo>
                <a:lnTo>
                  <a:pt x="250" y="387"/>
                </a:lnTo>
                <a:lnTo>
                  <a:pt x="250" y="382"/>
                </a:lnTo>
                <a:lnTo>
                  <a:pt x="250" y="380"/>
                </a:lnTo>
                <a:lnTo>
                  <a:pt x="250" y="385"/>
                </a:lnTo>
                <a:lnTo>
                  <a:pt x="250" y="393"/>
                </a:lnTo>
                <a:lnTo>
                  <a:pt x="250" y="406"/>
                </a:lnTo>
                <a:lnTo>
                  <a:pt x="250" y="418"/>
                </a:lnTo>
                <a:lnTo>
                  <a:pt x="250" y="431"/>
                </a:lnTo>
                <a:lnTo>
                  <a:pt x="250" y="441"/>
                </a:lnTo>
                <a:lnTo>
                  <a:pt x="250" y="453"/>
                </a:lnTo>
                <a:lnTo>
                  <a:pt x="250" y="462"/>
                </a:lnTo>
                <a:lnTo>
                  <a:pt x="250" y="470"/>
                </a:lnTo>
                <a:lnTo>
                  <a:pt x="250" y="477"/>
                </a:lnTo>
                <a:lnTo>
                  <a:pt x="250" y="482"/>
                </a:lnTo>
                <a:lnTo>
                  <a:pt x="250" y="484"/>
                </a:lnTo>
                <a:lnTo>
                  <a:pt x="250" y="482"/>
                </a:lnTo>
                <a:lnTo>
                  <a:pt x="250" y="476"/>
                </a:lnTo>
                <a:lnTo>
                  <a:pt x="250" y="470"/>
                </a:lnTo>
                <a:lnTo>
                  <a:pt x="250" y="466"/>
                </a:lnTo>
                <a:lnTo>
                  <a:pt x="250" y="463"/>
                </a:lnTo>
                <a:lnTo>
                  <a:pt x="250" y="466"/>
                </a:lnTo>
                <a:lnTo>
                  <a:pt x="250" y="470"/>
                </a:lnTo>
                <a:lnTo>
                  <a:pt x="250" y="480"/>
                </a:lnTo>
                <a:lnTo>
                  <a:pt x="250" y="489"/>
                </a:lnTo>
                <a:lnTo>
                  <a:pt x="250" y="496"/>
                </a:lnTo>
                <a:lnTo>
                  <a:pt x="250" y="497"/>
                </a:lnTo>
                <a:lnTo>
                  <a:pt x="250" y="495"/>
                </a:lnTo>
                <a:lnTo>
                  <a:pt x="250" y="491"/>
                </a:lnTo>
                <a:lnTo>
                  <a:pt x="250" y="490"/>
                </a:lnTo>
                <a:lnTo>
                  <a:pt x="250" y="491"/>
                </a:lnTo>
                <a:lnTo>
                  <a:pt x="250" y="497"/>
                </a:lnTo>
                <a:lnTo>
                  <a:pt x="252" y="509"/>
                </a:lnTo>
                <a:lnTo>
                  <a:pt x="252" y="521"/>
                </a:lnTo>
                <a:lnTo>
                  <a:pt x="252" y="535"/>
                </a:lnTo>
                <a:lnTo>
                  <a:pt x="252" y="549"/>
                </a:lnTo>
                <a:lnTo>
                  <a:pt x="252" y="562"/>
                </a:lnTo>
                <a:lnTo>
                  <a:pt x="252" y="573"/>
                </a:lnTo>
                <a:lnTo>
                  <a:pt x="252" y="581"/>
                </a:lnTo>
                <a:lnTo>
                  <a:pt x="252" y="587"/>
                </a:lnTo>
                <a:lnTo>
                  <a:pt x="252" y="589"/>
                </a:lnTo>
                <a:lnTo>
                  <a:pt x="252" y="592"/>
                </a:lnTo>
                <a:lnTo>
                  <a:pt x="252" y="591"/>
                </a:lnTo>
                <a:lnTo>
                  <a:pt x="252" y="587"/>
                </a:lnTo>
                <a:lnTo>
                  <a:pt x="252" y="585"/>
                </a:lnTo>
                <a:lnTo>
                  <a:pt x="252" y="581"/>
                </a:lnTo>
                <a:lnTo>
                  <a:pt x="252" y="580"/>
                </a:lnTo>
                <a:lnTo>
                  <a:pt x="252" y="584"/>
                </a:lnTo>
                <a:lnTo>
                  <a:pt x="252" y="591"/>
                </a:lnTo>
                <a:lnTo>
                  <a:pt x="252" y="601"/>
                </a:lnTo>
                <a:lnTo>
                  <a:pt x="252" y="609"/>
                </a:lnTo>
                <a:lnTo>
                  <a:pt x="252" y="614"/>
                </a:lnTo>
                <a:lnTo>
                  <a:pt x="252" y="615"/>
                </a:lnTo>
                <a:lnTo>
                  <a:pt x="252" y="613"/>
                </a:lnTo>
                <a:lnTo>
                  <a:pt x="252" y="607"/>
                </a:lnTo>
                <a:lnTo>
                  <a:pt x="252" y="603"/>
                </a:lnTo>
                <a:lnTo>
                  <a:pt x="252" y="601"/>
                </a:lnTo>
                <a:lnTo>
                  <a:pt x="252" y="605"/>
                </a:lnTo>
                <a:lnTo>
                  <a:pt x="252" y="613"/>
                </a:lnTo>
                <a:lnTo>
                  <a:pt x="252" y="621"/>
                </a:lnTo>
                <a:lnTo>
                  <a:pt x="252" y="628"/>
                </a:lnTo>
                <a:lnTo>
                  <a:pt x="252" y="630"/>
                </a:lnTo>
                <a:lnTo>
                  <a:pt x="252" y="629"/>
                </a:lnTo>
                <a:lnTo>
                  <a:pt x="252" y="625"/>
                </a:lnTo>
                <a:lnTo>
                  <a:pt x="253" y="621"/>
                </a:lnTo>
                <a:lnTo>
                  <a:pt x="253" y="616"/>
                </a:lnTo>
                <a:lnTo>
                  <a:pt x="253" y="621"/>
                </a:lnTo>
                <a:lnTo>
                  <a:pt x="253" y="631"/>
                </a:lnTo>
                <a:lnTo>
                  <a:pt x="253" y="640"/>
                </a:lnTo>
                <a:lnTo>
                  <a:pt x="253" y="647"/>
                </a:lnTo>
                <a:lnTo>
                  <a:pt x="253" y="651"/>
                </a:lnTo>
                <a:lnTo>
                  <a:pt x="253" y="647"/>
                </a:lnTo>
                <a:lnTo>
                  <a:pt x="253" y="640"/>
                </a:lnTo>
                <a:lnTo>
                  <a:pt x="253" y="635"/>
                </a:lnTo>
                <a:lnTo>
                  <a:pt x="253" y="630"/>
                </a:lnTo>
                <a:lnTo>
                  <a:pt x="253" y="628"/>
                </a:lnTo>
                <a:lnTo>
                  <a:pt x="253" y="625"/>
                </a:lnTo>
                <a:lnTo>
                  <a:pt x="253" y="621"/>
                </a:lnTo>
                <a:lnTo>
                  <a:pt x="253" y="617"/>
                </a:lnTo>
                <a:lnTo>
                  <a:pt x="253" y="614"/>
                </a:lnTo>
                <a:lnTo>
                  <a:pt x="253" y="611"/>
                </a:lnTo>
                <a:lnTo>
                  <a:pt x="253" y="613"/>
                </a:lnTo>
                <a:lnTo>
                  <a:pt x="253" y="616"/>
                </a:lnTo>
                <a:lnTo>
                  <a:pt x="253" y="620"/>
                </a:lnTo>
                <a:lnTo>
                  <a:pt x="253" y="617"/>
                </a:lnTo>
                <a:lnTo>
                  <a:pt x="253" y="610"/>
                </a:lnTo>
                <a:lnTo>
                  <a:pt x="253" y="599"/>
                </a:lnTo>
                <a:lnTo>
                  <a:pt x="253" y="585"/>
                </a:lnTo>
                <a:lnTo>
                  <a:pt x="253" y="571"/>
                </a:lnTo>
                <a:lnTo>
                  <a:pt x="253" y="559"/>
                </a:lnTo>
                <a:lnTo>
                  <a:pt x="253" y="551"/>
                </a:lnTo>
                <a:lnTo>
                  <a:pt x="253" y="548"/>
                </a:lnTo>
                <a:lnTo>
                  <a:pt x="253" y="547"/>
                </a:lnTo>
                <a:lnTo>
                  <a:pt x="253" y="546"/>
                </a:lnTo>
                <a:lnTo>
                  <a:pt x="254" y="544"/>
                </a:lnTo>
                <a:lnTo>
                  <a:pt x="254" y="542"/>
                </a:lnTo>
                <a:lnTo>
                  <a:pt x="254" y="541"/>
                </a:lnTo>
                <a:lnTo>
                  <a:pt x="254" y="539"/>
                </a:lnTo>
                <a:lnTo>
                  <a:pt x="254" y="535"/>
                </a:lnTo>
                <a:lnTo>
                  <a:pt x="254" y="529"/>
                </a:lnTo>
                <a:lnTo>
                  <a:pt x="254" y="522"/>
                </a:lnTo>
                <a:lnTo>
                  <a:pt x="254" y="512"/>
                </a:lnTo>
                <a:lnTo>
                  <a:pt x="254" y="499"/>
                </a:lnTo>
                <a:lnTo>
                  <a:pt x="254" y="487"/>
                </a:lnTo>
                <a:lnTo>
                  <a:pt x="254" y="476"/>
                </a:lnTo>
                <a:lnTo>
                  <a:pt x="254" y="468"/>
                </a:lnTo>
                <a:lnTo>
                  <a:pt x="254" y="462"/>
                </a:lnTo>
                <a:lnTo>
                  <a:pt x="254" y="455"/>
                </a:lnTo>
                <a:lnTo>
                  <a:pt x="254" y="448"/>
                </a:lnTo>
                <a:lnTo>
                  <a:pt x="254" y="440"/>
                </a:lnTo>
                <a:lnTo>
                  <a:pt x="254" y="432"/>
                </a:lnTo>
                <a:lnTo>
                  <a:pt x="254" y="423"/>
                </a:lnTo>
                <a:lnTo>
                  <a:pt x="254" y="416"/>
                </a:lnTo>
                <a:lnTo>
                  <a:pt x="254" y="413"/>
                </a:lnTo>
                <a:lnTo>
                  <a:pt x="254" y="414"/>
                </a:lnTo>
                <a:lnTo>
                  <a:pt x="254" y="413"/>
                </a:lnTo>
                <a:lnTo>
                  <a:pt x="254" y="409"/>
                </a:lnTo>
                <a:lnTo>
                  <a:pt x="254" y="403"/>
                </a:lnTo>
                <a:lnTo>
                  <a:pt x="254" y="395"/>
                </a:lnTo>
                <a:lnTo>
                  <a:pt x="254" y="387"/>
                </a:lnTo>
                <a:lnTo>
                  <a:pt x="254" y="381"/>
                </a:lnTo>
                <a:lnTo>
                  <a:pt x="254" y="378"/>
                </a:lnTo>
                <a:lnTo>
                  <a:pt x="254" y="376"/>
                </a:lnTo>
                <a:lnTo>
                  <a:pt x="254" y="371"/>
                </a:lnTo>
                <a:lnTo>
                  <a:pt x="254" y="367"/>
                </a:lnTo>
                <a:lnTo>
                  <a:pt x="255" y="364"/>
                </a:lnTo>
                <a:lnTo>
                  <a:pt x="255" y="358"/>
                </a:lnTo>
                <a:lnTo>
                  <a:pt x="255" y="355"/>
                </a:lnTo>
                <a:lnTo>
                  <a:pt x="255" y="351"/>
                </a:lnTo>
                <a:lnTo>
                  <a:pt x="255" y="352"/>
                </a:lnTo>
                <a:lnTo>
                  <a:pt x="255" y="356"/>
                </a:lnTo>
                <a:lnTo>
                  <a:pt x="255" y="358"/>
                </a:lnTo>
                <a:lnTo>
                  <a:pt x="255" y="363"/>
                </a:lnTo>
                <a:lnTo>
                  <a:pt x="255" y="369"/>
                </a:lnTo>
                <a:lnTo>
                  <a:pt x="255" y="377"/>
                </a:lnTo>
                <a:lnTo>
                  <a:pt x="255" y="385"/>
                </a:lnTo>
                <a:lnTo>
                  <a:pt x="255" y="393"/>
                </a:lnTo>
                <a:lnTo>
                  <a:pt x="255" y="402"/>
                </a:lnTo>
                <a:lnTo>
                  <a:pt x="255" y="411"/>
                </a:lnTo>
                <a:lnTo>
                  <a:pt x="255" y="416"/>
                </a:lnTo>
                <a:lnTo>
                  <a:pt x="255" y="417"/>
                </a:lnTo>
                <a:lnTo>
                  <a:pt x="255" y="415"/>
                </a:lnTo>
                <a:lnTo>
                  <a:pt x="255" y="411"/>
                </a:lnTo>
                <a:lnTo>
                  <a:pt x="255" y="406"/>
                </a:lnTo>
                <a:lnTo>
                  <a:pt x="255" y="400"/>
                </a:lnTo>
                <a:lnTo>
                  <a:pt x="255" y="394"/>
                </a:lnTo>
                <a:lnTo>
                  <a:pt x="255" y="391"/>
                </a:lnTo>
                <a:lnTo>
                  <a:pt x="255" y="389"/>
                </a:lnTo>
                <a:lnTo>
                  <a:pt x="255" y="393"/>
                </a:lnTo>
                <a:lnTo>
                  <a:pt x="255" y="398"/>
                </a:lnTo>
                <a:lnTo>
                  <a:pt x="255" y="402"/>
                </a:lnTo>
                <a:lnTo>
                  <a:pt x="255" y="409"/>
                </a:lnTo>
                <a:lnTo>
                  <a:pt x="255" y="413"/>
                </a:lnTo>
                <a:lnTo>
                  <a:pt x="255" y="414"/>
                </a:lnTo>
                <a:lnTo>
                  <a:pt x="256" y="417"/>
                </a:lnTo>
                <a:lnTo>
                  <a:pt x="256" y="422"/>
                </a:lnTo>
                <a:lnTo>
                  <a:pt x="256" y="428"/>
                </a:lnTo>
                <a:lnTo>
                  <a:pt x="256" y="438"/>
                </a:lnTo>
                <a:lnTo>
                  <a:pt x="256" y="448"/>
                </a:lnTo>
                <a:lnTo>
                  <a:pt x="256" y="454"/>
                </a:lnTo>
                <a:lnTo>
                  <a:pt x="256" y="455"/>
                </a:lnTo>
                <a:lnTo>
                  <a:pt x="256" y="451"/>
                </a:lnTo>
                <a:lnTo>
                  <a:pt x="256" y="444"/>
                </a:lnTo>
                <a:lnTo>
                  <a:pt x="256" y="437"/>
                </a:lnTo>
                <a:lnTo>
                  <a:pt x="256" y="432"/>
                </a:lnTo>
                <a:lnTo>
                  <a:pt x="256" y="433"/>
                </a:lnTo>
                <a:lnTo>
                  <a:pt x="256" y="443"/>
                </a:lnTo>
                <a:lnTo>
                  <a:pt x="256" y="459"/>
                </a:lnTo>
                <a:lnTo>
                  <a:pt x="256" y="477"/>
                </a:lnTo>
                <a:lnTo>
                  <a:pt x="256" y="495"/>
                </a:lnTo>
                <a:lnTo>
                  <a:pt x="256" y="509"/>
                </a:lnTo>
                <a:lnTo>
                  <a:pt x="256" y="518"/>
                </a:lnTo>
                <a:lnTo>
                  <a:pt x="256" y="524"/>
                </a:lnTo>
                <a:lnTo>
                  <a:pt x="256" y="519"/>
                </a:lnTo>
                <a:lnTo>
                  <a:pt x="256" y="512"/>
                </a:lnTo>
                <a:lnTo>
                  <a:pt x="256" y="503"/>
                </a:lnTo>
                <a:lnTo>
                  <a:pt x="256" y="492"/>
                </a:lnTo>
                <a:lnTo>
                  <a:pt x="256" y="480"/>
                </a:lnTo>
                <a:lnTo>
                  <a:pt x="256" y="467"/>
                </a:lnTo>
                <a:lnTo>
                  <a:pt x="256" y="455"/>
                </a:lnTo>
                <a:lnTo>
                  <a:pt x="256" y="447"/>
                </a:lnTo>
                <a:lnTo>
                  <a:pt x="256" y="444"/>
                </a:lnTo>
                <a:lnTo>
                  <a:pt x="256" y="446"/>
                </a:lnTo>
                <a:lnTo>
                  <a:pt x="256" y="453"/>
                </a:lnTo>
                <a:lnTo>
                  <a:pt x="256" y="462"/>
                </a:lnTo>
                <a:lnTo>
                  <a:pt x="256" y="474"/>
                </a:lnTo>
                <a:lnTo>
                  <a:pt x="256" y="480"/>
                </a:lnTo>
                <a:lnTo>
                  <a:pt x="257" y="481"/>
                </a:lnTo>
                <a:lnTo>
                  <a:pt x="257" y="480"/>
                </a:lnTo>
                <a:lnTo>
                  <a:pt x="257" y="477"/>
                </a:lnTo>
                <a:lnTo>
                  <a:pt x="257" y="476"/>
                </a:lnTo>
                <a:lnTo>
                  <a:pt x="257" y="477"/>
                </a:lnTo>
                <a:lnTo>
                  <a:pt x="257" y="482"/>
                </a:lnTo>
                <a:lnTo>
                  <a:pt x="257" y="485"/>
                </a:lnTo>
                <a:lnTo>
                  <a:pt x="257" y="488"/>
                </a:lnTo>
                <a:lnTo>
                  <a:pt x="257" y="483"/>
                </a:lnTo>
                <a:lnTo>
                  <a:pt x="257" y="472"/>
                </a:lnTo>
                <a:lnTo>
                  <a:pt x="257" y="458"/>
                </a:lnTo>
                <a:lnTo>
                  <a:pt x="257" y="443"/>
                </a:lnTo>
                <a:lnTo>
                  <a:pt x="257" y="433"/>
                </a:lnTo>
                <a:lnTo>
                  <a:pt x="257" y="432"/>
                </a:lnTo>
                <a:lnTo>
                  <a:pt x="257" y="437"/>
                </a:lnTo>
                <a:lnTo>
                  <a:pt x="257" y="446"/>
                </a:lnTo>
                <a:lnTo>
                  <a:pt x="257" y="458"/>
                </a:lnTo>
                <a:lnTo>
                  <a:pt x="257" y="463"/>
                </a:lnTo>
                <a:lnTo>
                  <a:pt x="257" y="462"/>
                </a:lnTo>
                <a:lnTo>
                  <a:pt x="257" y="458"/>
                </a:lnTo>
                <a:lnTo>
                  <a:pt x="257" y="451"/>
                </a:lnTo>
                <a:lnTo>
                  <a:pt x="257" y="445"/>
                </a:lnTo>
                <a:lnTo>
                  <a:pt x="257" y="443"/>
                </a:lnTo>
                <a:lnTo>
                  <a:pt x="257" y="444"/>
                </a:lnTo>
                <a:lnTo>
                  <a:pt x="257" y="445"/>
                </a:lnTo>
                <a:lnTo>
                  <a:pt x="257" y="441"/>
                </a:lnTo>
                <a:lnTo>
                  <a:pt x="257" y="437"/>
                </a:lnTo>
                <a:lnTo>
                  <a:pt x="257" y="431"/>
                </a:lnTo>
                <a:lnTo>
                  <a:pt x="257" y="426"/>
                </a:lnTo>
                <a:lnTo>
                  <a:pt x="257" y="429"/>
                </a:lnTo>
                <a:lnTo>
                  <a:pt x="257" y="433"/>
                </a:lnTo>
                <a:lnTo>
                  <a:pt x="259" y="440"/>
                </a:lnTo>
                <a:lnTo>
                  <a:pt x="259" y="447"/>
                </a:lnTo>
                <a:lnTo>
                  <a:pt x="259" y="452"/>
                </a:lnTo>
                <a:lnTo>
                  <a:pt x="259" y="455"/>
                </a:lnTo>
                <a:lnTo>
                  <a:pt x="259" y="459"/>
                </a:lnTo>
                <a:lnTo>
                  <a:pt x="259" y="460"/>
                </a:lnTo>
                <a:lnTo>
                  <a:pt x="259" y="459"/>
                </a:lnTo>
                <a:lnTo>
                  <a:pt x="259" y="454"/>
                </a:lnTo>
                <a:lnTo>
                  <a:pt x="259" y="446"/>
                </a:lnTo>
                <a:lnTo>
                  <a:pt x="259" y="438"/>
                </a:lnTo>
                <a:lnTo>
                  <a:pt x="259" y="431"/>
                </a:lnTo>
                <a:lnTo>
                  <a:pt x="259" y="430"/>
                </a:lnTo>
                <a:lnTo>
                  <a:pt x="259" y="433"/>
                </a:lnTo>
                <a:lnTo>
                  <a:pt x="259" y="440"/>
                </a:lnTo>
                <a:lnTo>
                  <a:pt x="259" y="447"/>
                </a:lnTo>
                <a:lnTo>
                  <a:pt x="259" y="451"/>
                </a:lnTo>
                <a:lnTo>
                  <a:pt x="259" y="447"/>
                </a:lnTo>
                <a:lnTo>
                  <a:pt x="259" y="439"/>
                </a:lnTo>
                <a:lnTo>
                  <a:pt x="259" y="430"/>
                </a:lnTo>
                <a:lnTo>
                  <a:pt x="259" y="424"/>
                </a:lnTo>
                <a:lnTo>
                  <a:pt x="259" y="431"/>
                </a:lnTo>
                <a:lnTo>
                  <a:pt x="259" y="441"/>
                </a:lnTo>
                <a:lnTo>
                  <a:pt x="259" y="453"/>
                </a:lnTo>
                <a:lnTo>
                  <a:pt x="259" y="461"/>
                </a:lnTo>
                <a:lnTo>
                  <a:pt x="259" y="455"/>
                </a:lnTo>
                <a:lnTo>
                  <a:pt x="259" y="447"/>
                </a:lnTo>
                <a:lnTo>
                  <a:pt x="259" y="440"/>
                </a:lnTo>
                <a:lnTo>
                  <a:pt x="259" y="438"/>
                </a:lnTo>
                <a:lnTo>
                  <a:pt x="259" y="440"/>
                </a:lnTo>
                <a:lnTo>
                  <a:pt x="259" y="444"/>
                </a:lnTo>
                <a:lnTo>
                  <a:pt x="260" y="445"/>
                </a:lnTo>
                <a:lnTo>
                  <a:pt x="260" y="444"/>
                </a:lnTo>
                <a:lnTo>
                  <a:pt x="260" y="446"/>
                </a:lnTo>
                <a:lnTo>
                  <a:pt x="260" y="451"/>
                </a:lnTo>
                <a:lnTo>
                  <a:pt x="260" y="460"/>
                </a:lnTo>
                <a:lnTo>
                  <a:pt x="260" y="469"/>
                </a:lnTo>
                <a:lnTo>
                  <a:pt x="260" y="475"/>
                </a:lnTo>
                <a:lnTo>
                  <a:pt x="260" y="480"/>
                </a:lnTo>
                <a:lnTo>
                  <a:pt x="260" y="476"/>
                </a:lnTo>
                <a:lnTo>
                  <a:pt x="260" y="472"/>
                </a:lnTo>
                <a:lnTo>
                  <a:pt x="260" y="467"/>
                </a:lnTo>
                <a:lnTo>
                  <a:pt x="260" y="468"/>
                </a:lnTo>
                <a:lnTo>
                  <a:pt x="260" y="469"/>
                </a:lnTo>
                <a:lnTo>
                  <a:pt x="260" y="468"/>
                </a:lnTo>
                <a:lnTo>
                  <a:pt x="260" y="467"/>
                </a:lnTo>
                <a:lnTo>
                  <a:pt x="260" y="465"/>
                </a:lnTo>
                <a:lnTo>
                  <a:pt x="260" y="466"/>
                </a:lnTo>
                <a:lnTo>
                  <a:pt x="260" y="469"/>
                </a:lnTo>
                <a:lnTo>
                  <a:pt x="260" y="475"/>
                </a:lnTo>
                <a:lnTo>
                  <a:pt x="260" y="480"/>
                </a:lnTo>
                <a:lnTo>
                  <a:pt x="260" y="481"/>
                </a:lnTo>
                <a:lnTo>
                  <a:pt x="260" y="480"/>
                </a:lnTo>
                <a:lnTo>
                  <a:pt x="260" y="481"/>
                </a:lnTo>
                <a:lnTo>
                  <a:pt x="260" y="484"/>
                </a:lnTo>
                <a:lnTo>
                  <a:pt x="260" y="489"/>
                </a:lnTo>
                <a:lnTo>
                  <a:pt x="260" y="495"/>
                </a:lnTo>
                <a:lnTo>
                  <a:pt x="260" y="497"/>
                </a:lnTo>
                <a:lnTo>
                  <a:pt x="261" y="496"/>
                </a:lnTo>
                <a:lnTo>
                  <a:pt x="261" y="491"/>
                </a:lnTo>
                <a:lnTo>
                  <a:pt x="261" y="484"/>
                </a:lnTo>
                <a:lnTo>
                  <a:pt x="261" y="477"/>
                </a:lnTo>
                <a:lnTo>
                  <a:pt x="261" y="473"/>
                </a:lnTo>
                <a:lnTo>
                  <a:pt x="261" y="472"/>
                </a:lnTo>
                <a:lnTo>
                  <a:pt x="261" y="475"/>
                </a:lnTo>
                <a:lnTo>
                  <a:pt x="261" y="485"/>
                </a:lnTo>
                <a:lnTo>
                  <a:pt x="261" y="496"/>
                </a:lnTo>
                <a:lnTo>
                  <a:pt x="261" y="504"/>
                </a:lnTo>
                <a:lnTo>
                  <a:pt x="261" y="510"/>
                </a:lnTo>
                <a:lnTo>
                  <a:pt x="261" y="506"/>
                </a:lnTo>
                <a:lnTo>
                  <a:pt x="261" y="498"/>
                </a:lnTo>
                <a:lnTo>
                  <a:pt x="261" y="489"/>
                </a:lnTo>
                <a:lnTo>
                  <a:pt x="261" y="482"/>
                </a:lnTo>
                <a:lnTo>
                  <a:pt x="261" y="477"/>
                </a:lnTo>
                <a:lnTo>
                  <a:pt x="261" y="476"/>
                </a:lnTo>
                <a:lnTo>
                  <a:pt x="261" y="478"/>
                </a:lnTo>
                <a:lnTo>
                  <a:pt x="261" y="482"/>
                </a:lnTo>
                <a:lnTo>
                  <a:pt x="261" y="487"/>
                </a:lnTo>
                <a:lnTo>
                  <a:pt x="261" y="491"/>
                </a:lnTo>
                <a:lnTo>
                  <a:pt x="261" y="494"/>
                </a:lnTo>
                <a:lnTo>
                  <a:pt x="261" y="492"/>
                </a:lnTo>
                <a:lnTo>
                  <a:pt x="261" y="495"/>
                </a:lnTo>
                <a:lnTo>
                  <a:pt x="261" y="497"/>
                </a:lnTo>
                <a:lnTo>
                  <a:pt x="261" y="500"/>
                </a:lnTo>
                <a:lnTo>
                  <a:pt x="261" y="504"/>
                </a:lnTo>
                <a:lnTo>
                  <a:pt x="261" y="506"/>
                </a:lnTo>
                <a:lnTo>
                  <a:pt x="261" y="504"/>
                </a:lnTo>
                <a:lnTo>
                  <a:pt x="261" y="497"/>
                </a:lnTo>
                <a:lnTo>
                  <a:pt x="262" y="487"/>
                </a:lnTo>
                <a:lnTo>
                  <a:pt x="262" y="476"/>
                </a:lnTo>
                <a:lnTo>
                  <a:pt x="262" y="467"/>
                </a:lnTo>
                <a:lnTo>
                  <a:pt x="262" y="461"/>
                </a:lnTo>
                <a:lnTo>
                  <a:pt x="262" y="458"/>
                </a:lnTo>
                <a:lnTo>
                  <a:pt x="262" y="459"/>
                </a:lnTo>
                <a:lnTo>
                  <a:pt x="262" y="463"/>
                </a:lnTo>
                <a:lnTo>
                  <a:pt x="262" y="466"/>
                </a:lnTo>
                <a:lnTo>
                  <a:pt x="262" y="465"/>
                </a:lnTo>
                <a:lnTo>
                  <a:pt x="262" y="463"/>
                </a:lnTo>
                <a:lnTo>
                  <a:pt x="262" y="466"/>
                </a:lnTo>
                <a:lnTo>
                  <a:pt x="262" y="470"/>
                </a:lnTo>
                <a:lnTo>
                  <a:pt x="262" y="477"/>
                </a:lnTo>
                <a:lnTo>
                  <a:pt x="262" y="485"/>
                </a:lnTo>
                <a:lnTo>
                  <a:pt x="262" y="490"/>
                </a:lnTo>
                <a:lnTo>
                  <a:pt x="262" y="494"/>
                </a:lnTo>
                <a:lnTo>
                  <a:pt x="262" y="492"/>
                </a:lnTo>
                <a:lnTo>
                  <a:pt x="262" y="489"/>
                </a:lnTo>
                <a:lnTo>
                  <a:pt x="262" y="483"/>
                </a:lnTo>
                <a:lnTo>
                  <a:pt x="262" y="478"/>
                </a:lnTo>
                <a:lnTo>
                  <a:pt x="262" y="475"/>
                </a:lnTo>
                <a:lnTo>
                  <a:pt x="262" y="474"/>
                </a:lnTo>
                <a:lnTo>
                  <a:pt x="262" y="477"/>
                </a:lnTo>
                <a:lnTo>
                  <a:pt x="262" y="483"/>
                </a:lnTo>
                <a:lnTo>
                  <a:pt x="262" y="491"/>
                </a:lnTo>
                <a:lnTo>
                  <a:pt x="262" y="500"/>
                </a:lnTo>
                <a:lnTo>
                  <a:pt x="262" y="512"/>
                </a:lnTo>
                <a:lnTo>
                  <a:pt x="262" y="518"/>
                </a:lnTo>
                <a:lnTo>
                  <a:pt x="262" y="520"/>
                </a:lnTo>
                <a:lnTo>
                  <a:pt x="262" y="518"/>
                </a:lnTo>
                <a:lnTo>
                  <a:pt x="263" y="513"/>
                </a:lnTo>
                <a:lnTo>
                  <a:pt x="263" y="507"/>
                </a:lnTo>
                <a:lnTo>
                  <a:pt x="263" y="502"/>
                </a:lnTo>
                <a:lnTo>
                  <a:pt x="263" y="496"/>
                </a:lnTo>
                <a:lnTo>
                  <a:pt x="263" y="494"/>
                </a:lnTo>
                <a:lnTo>
                  <a:pt x="263" y="495"/>
                </a:lnTo>
                <a:lnTo>
                  <a:pt x="263" y="497"/>
                </a:lnTo>
                <a:lnTo>
                  <a:pt x="263" y="499"/>
                </a:lnTo>
                <a:lnTo>
                  <a:pt x="263" y="500"/>
                </a:lnTo>
                <a:lnTo>
                  <a:pt x="263" y="499"/>
                </a:lnTo>
                <a:lnTo>
                  <a:pt x="263" y="495"/>
                </a:lnTo>
                <a:lnTo>
                  <a:pt x="263" y="488"/>
                </a:lnTo>
                <a:lnTo>
                  <a:pt x="263" y="481"/>
                </a:lnTo>
                <a:lnTo>
                  <a:pt x="263" y="477"/>
                </a:lnTo>
                <a:lnTo>
                  <a:pt x="263" y="485"/>
                </a:lnTo>
                <a:lnTo>
                  <a:pt x="263" y="495"/>
                </a:lnTo>
                <a:lnTo>
                  <a:pt x="263" y="504"/>
                </a:lnTo>
                <a:lnTo>
                  <a:pt x="263" y="511"/>
                </a:lnTo>
                <a:lnTo>
                  <a:pt x="263" y="515"/>
                </a:lnTo>
                <a:lnTo>
                  <a:pt x="263" y="513"/>
                </a:lnTo>
                <a:lnTo>
                  <a:pt x="263" y="509"/>
                </a:lnTo>
                <a:lnTo>
                  <a:pt x="263" y="504"/>
                </a:lnTo>
                <a:lnTo>
                  <a:pt x="263" y="502"/>
                </a:lnTo>
                <a:lnTo>
                  <a:pt x="263" y="504"/>
                </a:lnTo>
                <a:lnTo>
                  <a:pt x="263" y="506"/>
                </a:lnTo>
                <a:lnTo>
                  <a:pt x="263" y="509"/>
                </a:lnTo>
                <a:lnTo>
                  <a:pt x="263" y="510"/>
                </a:lnTo>
                <a:lnTo>
                  <a:pt x="263" y="509"/>
                </a:lnTo>
                <a:lnTo>
                  <a:pt x="263" y="510"/>
                </a:lnTo>
                <a:lnTo>
                  <a:pt x="263" y="512"/>
                </a:lnTo>
                <a:lnTo>
                  <a:pt x="263" y="520"/>
                </a:lnTo>
                <a:lnTo>
                  <a:pt x="263" y="529"/>
                </a:lnTo>
                <a:lnTo>
                  <a:pt x="264" y="536"/>
                </a:lnTo>
                <a:lnTo>
                  <a:pt x="264" y="533"/>
                </a:lnTo>
                <a:lnTo>
                  <a:pt x="264" y="524"/>
                </a:lnTo>
                <a:lnTo>
                  <a:pt x="264" y="514"/>
                </a:lnTo>
                <a:lnTo>
                  <a:pt x="264" y="509"/>
                </a:lnTo>
                <a:lnTo>
                  <a:pt x="264" y="513"/>
                </a:lnTo>
                <a:lnTo>
                  <a:pt x="264" y="522"/>
                </a:lnTo>
                <a:lnTo>
                  <a:pt x="264" y="528"/>
                </a:lnTo>
                <a:lnTo>
                  <a:pt x="264" y="529"/>
                </a:lnTo>
                <a:lnTo>
                  <a:pt x="264" y="525"/>
                </a:lnTo>
                <a:lnTo>
                  <a:pt x="264" y="518"/>
                </a:lnTo>
                <a:lnTo>
                  <a:pt x="264" y="510"/>
                </a:lnTo>
                <a:lnTo>
                  <a:pt x="264" y="504"/>
                </a:lnTo>
                <a:lnTo>
                  <a:pt x="264" y="503"/>
                </a:lnTo>
                <a:lnTo>
                  <a:pt x="264" y="506"/>
                </a:lnTo>
                <a:lnTo>
                  <a:pt x="264" y="512"/>
                </a:lnTo>
                <a:lnTo>
                  <a:pt x="264" y="515"/>
                </a:lnTo>
                <a:lnTo>
                  <a:pt x="264" y="514"/>
                </a:lnTo>
                <a:lnTo>
                  <a:pt x="264" y="509"/>
                </a:lnTo>
                <a:lnTo>
                  <a:pt x="264" y="502"/>
                </a:lnTo>
                <a:lnTo>
                  <a:pt x="264" y="492"/>
                </a:lnTo>
                <a:lnTo>
                  <a:pt x="264" y="485"/>
                </a:lnTo>
                <a:lnTo>
                  <a:pt x="264" y="480"/>
                </a:lnTo>
                <a:lnTo>
                  <a:pt x="264" y="476"/>
                </a:lnTo>
                <a:lnTo>
                  <a:pt x="264" y="474"/>
                </a:lnTo>
                <a:lnTo>
                  <a:pt x="264" y="473"/>
                </a:lnTo>
                <a:lnTo>
                  <a:pt x="264" y="472"/>
                </a:lnTo>
                <a:lnTo>
                  <a:pt x="264" y="473"/>
                </a:lnTo>
                <a:lnTo>
                  <a:pt x="264" y="480"/>
                </a:lnTo>
                <a:lnTo>
                  <a:pt x="264" y="489"/>
                </a:lnTo>
                <a:lnTo>
                  <a:pt x="265" y="499"/>
                </a:lnTo>
                <a:lnTo>
                  <a:pt x="265" y="512"/>
                </a:lnTo>
                <a:lnTo>
                  <a:pt x="265" y="525"/>
                </a:lnTo>
                <a:lnTo>
                  <a:pt x="265" y="533"/>
                </a:lnTo>
                <a:lnTo>
                  <a:pt x="265" y="539"/>
                </a:lnTo>
                <a:lnTo>
                  <a:pt x="265" y="542"/>
                </a:lnTo>
                <a:lnTo>
                  <a:pt x="265" y="544"/>
                </a:lnTo>
                <a:lnTo>
                  <a:pt x="265" y="548"/>
                </a:lnTo>
                <a:lnTo>
                  <a:pt x="265" y="551"/>
                </a:lnTo>
                <a:lnTo>
                  <a:pt x="265" y="554"/>
                </a:lnTo>
                <a:lnTo>
                  <a:pt x="265" y="555"/>
                </a:lnTo>
                <a:lnTo>
                  <a:pt x="265" y="551"/>
                </a:lnTo>
                <a:lnTo>
                  <a:pt x="265" y="543"/>
                </a:lnTo>
                <a:lnTo>
                  <a:pt x="265" y="533"/>
                </a:lnTo>
                <a:lnTo>
                  <a:pt x="265" y="521"/>
                </a:lnTo>
                <a:lnTo>
                  <a:pt x="265" y="513"/>
                </a:lnTo>
                <a:lnTo>
                  <a:pt x="265" y="509"/>
                </a:lnTo>
                <a:lnTo>
                  <a:pt x="265" y="510"/>
                </a:lnTo>
                <a:lnTo>
                  <a:pt x="265" y="515"/>
                </a:lnTo>
                <a:lnTo>
                  <a:pt x="265" y="522"/>
                </a:lnTo>
                <a:lnTo>
                  <a:pt x="265" y="528"/>
                </a:lnTo>
                <a:lnTo>
                  <a:pt x="265" y="527"/>
                </a:lnTo>
                <a:lnTo>
                  <a:pt x="265" y="520"/>
                </a:lnTo>
                <a:lnTo>
                  <a:pt x="265" y="510"/>
                </a:lnTo>
                <a:lnTo>
                  <a:pt x="265" y="498"/>
                </a:lnTo>
                <a:lnTo>
                  <a:pt x="265" y="492"/>
                </a:lnTo>
                <a:lnTo>
                  <a:pt x="265" y="497"/>
                </a:lnTo>
                <a:lnTo>
                  <a:pt x="265" y="504"/>
                </a:lnTo>
                <a:lnTo>
                  <a:pt x="265" y="510"/>
                </a:lnTo>
                <a:lnTo>
                  <a:pt x="265" y="509"/>
                </a:lnTo>
                <a:lnTo>
                  <a:pt x="265" y="500"/>
                </a:lnTo>
                <a:lnTo>
                  <a:pt x="267" y="489"/>
                </a:lnTo>
                <a:lnTo>
                  <a:pt x="267" y="477"/>
                </a:lnTo>
                <a:lnTo>
                  <a:pt x="267" y="468"/>
                </a:lnTo>
                <a:lnTo>
                  <a:pt x="267" y="463"/>
                </a:lnTo>
                <a:lnTo>
                  <a:pt x="267" y="462"/>
                </a:lnTo>
                <a:lnTo>
                  <a:pt x="267" y="465"/>
                </a:lnTo>
                <a:lnTo>
                  <a:pt x="267" y="466"/>
                </a:lnTo>
                <a:lnTo>
                  <a:pt x="267" y="463"/>
                </a:lnTo>
                <a:lnTo>
                  <a:pt x="267" y="462"/>
                </a:lnTo>
                <a:lnTo>
                  <a:pt x="267" y="465"/>
                </a:lnTo>
                <a:lnTo>
                  <a:pt x="267" y="472"/>
                </a:lnTo>
                <a:lnTo>
                  <a:pt x="267" y="481"/>
                </a:lnTo>
                <a:lnTo>
                  <a:pt x="267" y="488"/>
                </a:lnTo>
                <a:lnTo>
                  <a:pt x="267" y="491"/>
                </a:lnTo>
                <a:lnTo>
                  <a:pt x="267" y="487"/>
                </a:lnTo>
                <a:lnTo>
                  <a:pt x="267" y="478"/>
                </a:lnTo>
                <a:lnTo>
                  <a:pt x="267" y="474"/>
                </a:lnTo>
                <a:lnTo>
                  <a:pt x="267" y="473"/>
                </a:lnTo>
                <a:lnTo>
                  <a:pt x="267" y="477"/>
                </a:lnTo>
                <a:lnTo>
                  <a:pt x="267" y="483"/>
                </a:lnTo>
                <a:lnTo>
                  <a:pt x="267" y="488"/>
                </a:lnTo>
                <a:lnTo>
                  <a:pt x="267" y="489"/>
                </a:lnTo>
                <a:lnTo>
                  <a:pt x="267" y="488"/>
                </a:lnTo>
                <a:lnTo>
                  <a:pt x="267" y="483"/>
                </a:lnTo>
                <a:lnTo>
                  <a:pt x="267" y="480"/>
                </a:lnTo>
                <a:lnTo>
                  <a:pt x="267" y="478"/>
                </a:lnTo>
                <a:lnTo>
                  <a:pt x="267" y="483"/>
                </a:lnTo>
                <a:lnTo>
                  <a:pt x="267" y="494"/>
                </a:lnTo>
                <a:lnTo>
                  <a:pt x="267" y="503"/>
                </a:lnTo>
                <a:lnTo>
                  <a:pt x="267" y="511"/>
                </a:lnTo>
                <a:lnTo>
                  <a:pt x="267" y="515"/>
                </a:lnTo>
                <a:lnTo>
                  <a:pt x="267" y="518"/>
                </a:lnTo>
                <a:lnTo>
                  <a:pt x="268" y="519"/>
                </a:lnTo>
                <a:lnTo>
                  <a:pt x="268" y="521"/>
                </a:lnTo>
                <a:lnTo>
                  <a:pt x="268" y="526"/>
                </a:lnTo>
                <a:lnTo>
                  <a:pt x="268" y="537"/>
                </a:lnTo>
                <a:lnTo>
                  <a:pt x="268" y="556"/>
                </a:lnTo>
                <a:lnTo>
                  <a:pt x="268" y="573"/>
                </a:lnTo>
                <a:lnTo>
                  <a:pt x="268" y="588"/>
                </a:lnTo>
                <a:lnTo>
                  <a:pt x="268" y="600"/>
                </a:lnTo>
                <a:lnTo>
                  <a:pt x="268" y="603"/>
                </a:lnTo>
                <a:lnTo>
                  <a:pt x="268" y="600"/>
                </a:lnTo>
                <a:lnTo>
                  <a:pt x="268" y="588"/>
                </a:lnTo>
                <a:lnTo>
                  <a:pt x="268" y="573"/>
                </a:lnTo>
                <a:lnTo>
                  <a:pt x="268" y="559"/>
                </a:lnTo>
                <a:lnTo>
                  <a:pt x="268" y="548"/>
                </a:lnTo>
                <a:lnTo>
                  <a:pt x="268" y="543"/>
                </a:lnTo>
                <a:lnTo>
                  <a:pt x="268" y="542"/>
                </a:lnTo>
                <a:lnTo>
                  <a:pt x="268" y="547"/>
                </a:lnTo>
                <a:lnTo>
                  <a:pt x="268" y="552"/>
                </a:lnTo>
                <a:lnTo>
                  <a:pt x="268" y="557"/>
                </a:lnTo>
                <a:lnTo>
                  <a:pt x="268" y="556"/>
                </a:lnTo>
                <a:lnTo>
                  <a:pt x="268" y="551"/>
                </a:lnTo>
                <a:lnTo>
                  <a:pt x="268" y="542"/>
                </a:lnTo>
                <a:lnTo>
                  <a:pt x="268" y="531"/>
                </a:lnTo>
                <a:lnTo>
                  <a:pt x="268" y="520"/>
                </a:lnTo>
                <a:lnTo>
                  <a:pt x="268" y="512"/>
                </a:lnTo>
                <a:lnTo>
                  <a:pt x="268" y="504"/>
                </a:lnTo>
                <a:lnTo>
                  <a:pt x="268" y="499"/>
                </a:lnTo>
                <a:lnTo>
                  <a:pt x="268" y="496"/>
                </a:lnTo>
                <a:lnTo>
                  <a:pt x="268" y="491"/>
                </a:lnTo>
                <a:lnTo>
                  <a:pt x="268" y="485"/>
                </a:lnTo>
                <a:lnTo>
                  <a:pt x="268" y="482"/>
                </a:lnTo>
                <a:lnTo>
                  <a:pt x="268" y="478"/>
                </a:lnTo>
                <a:lnTo>
                  <a:pt x="268" y="476"/>
                </a:lnTo>
                <a:lnTo>
                  <a:pt x="269" y="475"/>
                </a:lnTo>
                <a:lnTo>
                  <a:pt x="269" y="474"/>
                </a:lnTo>
                <a:lnTo>
                  <a:pt x="269" y="473"/>
                </a:lnTo>
                <a:lnTo>
                  <a:pt x="269" y="469"/>
                </a:lnTo>
                <a:lnTo>
                  <a:pt x="269" y="465"/>
                </a:lnTo>
                <a:lnTo>
                  <a:pt x="269" y="460"/>
                </a:lnTo>
                <a:lnTo>
                  <a:pt x="269" y="456"/>
                </a:lnTo>
                <a:lnTo>
                  <a:pt x="269" y="454"/>
                </a:lnTo>
                <a:lnTo>
                  <a:pt x="269" y="453"/>
                </a:lnTo>
                <a:lnTo>
                  <a:pt x="269" y="451"/>
                </a:lnTo>
                <a:lnTo>
                  <a:pt x="269" y="448"/>
                </a:lnTo>
                <a:lnTo>
                  <a:pt x="269" y="446"/>
                </a:lnTo>
                <a:lnTo>
                  <a:pt x="269" y="443"/>
                </a:lnTo>
                <a:lnTo>
                  <a:pt x="269" y="441"/>
                </a:lnTo>
                <a:lnTo>
                  <a:pt x="269" y="444"/>
                </a:lnTo>
                <a:lnTo>
                  <a:pt x="269" y="448"/>
                </a:lnTo>
                <a:lnTo>
                  <a:pt x="269" y="454"/>
                </a:lnTo>
                <a:lnTo>
                  <a:pt x="269" y="458"/>
                </a:lnTo>
                <a:lnTo>
                  <a:pt x="269" y="455"/>
                </a:lnTo>
                <a:lnTo>
                  <a:pt x="269" y="448"/>
                </a:lnTo>
                <a:lnTo>
                  <a:pt x="269" y="438"/>
                </a:lnTo>
                <a:lnTo>
                  <a:pt x="269" y="428"/>
                </a:lnTo>
                <a:lnTo>
                  <a:pt x="269" y="419"/>
                </a:lnTo>
                <a:lnTo>
                  <a:pt x="269" y="417"/>
                </a:lnTo>
                <a:lnTo>
                  <a:pt x="269" y="422"/>
                </a:lnTo>
                <a:lnTo>
                  <a:pt x="269" y="432"/>
                </a:lnTo>
                <a:lnTo>
                  <a:pt x="269" y="443"/>
                </a:lnTo>
                <a:lnTo>
                  <a:pt x="269" y="450"/>
                </a:lnTo>
                <a:lnTo>
                  <a:pt x="269" y="453"/>
                </a:lnTo>
                <a:lnTo>
                  <a:pt x="269" y="451"/>
                </a:lnTo>
                <a:lnTo>
                  <a:pt x="269" y="446"/>
                </a:lnTo>
                <a:lnTo>
                  <a:pt x="269" y="441"/>
                </a:lnTo>
                <a:lnTo>
                  <a:pt x="270" y="439"/>
                </a:lnTo>
                <a:lnTo>
                  <a:pt x="270" y="444"/>
                </a:lnTo>
                <a:lnTo>
                  <a:pt x="270" y="450"/>
                </a:lnTo>
                <a:lnTo>
                  <a:pt x="270" y="456"/>
                </a:lnTo>
                <a:lnTo>
                  <a:pt x="270" y="466"/>
                </a:lnTo>
                <a:lnTo>
                  <a:pt x="270" y="475"/>
                </a:lnTo>
                <a:lnTo>
                  <a:pt x="270" y="488"/>
                </a:lnTo>
                <a:lnTo>
                  <a:pt x="270" y="499"/>
                </a:lnTo>
                <a:lnTo>
                  <a:pt x="270" y="509"/>
                </a:lnTo>
                <a:lnTo>
                  <a:pt x="270" y="515"/>
                </a:lnTo>
                <a:lnTo>
                  <a:pt x="270" y="519"/>
                </a:lnTo>
                <a:lnTo>
                  <a:pt x="270" y="515"/>
                </a:lnTo>
                <a:lnTo>
                  <a:pt x="270" y="513"/>
                </a:lnTo>
                <a:lnTo>
                  <a:pt x="270" y="511"/>
                </a:lnTo>
                <a:lnTo>
                  <a:pt x="270" y="512"/>
                </a:lnTo>
                <a:lnTo>
                  <a:pt x="270" y="514"/>
                </a:lnTo>
                <a:lnTo>
                  <a:pt x="270" y="515"/>
                </a:lnTo>
                <a:lnTo>
                  <a:pt x="270" y="517"/>
                </a:lnTo>
                <a:lnTo>
                  <a:pt x="270" y="512"/>
                </a:lnTo>
                <a:lnTo>
                  <a:pt x="270" y="507"/>
                </a:lnTo>
                <a:lnTo>
                  <a:pt x="270" y="500"/>
                </a:lnTo>
                <a:lnTo>
                  <a:pt x="270" y="495"/>
                </a:lnTo>
                <a:lnTo>
                  <a:pt x="270" y="489"/>
                </a:lnTo>
                <a:lnTo>
                  <a:pt x="270" y="483"/>
                </a:lnTo>
                <a:lnTo>
                  <a:pt x="270" y="477"/>
                </a:lnTo>
                <a:lnTo>
                  <a:pt x="270" y="474"/>
                </a:lnTo>
                <a:lnTo>
                  <a:pt x="270" y="475"/>
                </a:lnTo>
                <a:lnTo>
                  <a:pt x="270" y="478"/>
                </a:lnTo>
                <a:lnTo>
                  <a:pt x="270" y="482"/>
                </a:lnTo>
                <a:lnTo>
                  <a:pt x="270" y="484"/>
                </a:lnTo>
                <a:lnTo>
                  <a:pt x="271" y="484"/>
                </a:lnTo>
                <a:lnTo>
                  <a:pt x="271" y="478"/>
                </a:lnTo>
                <a:lnTo>
                  <a:pt x="271" y="467"/>
                </a:lnTo>
                <a:lnTo>
                  <a:pt x="271" y="454"/>
                </a:lnTo>
                <a:lnTo>
                  <a:pt x="271" y="443"/>
                </a:lnTo>
                <a:lnTo>
                  <a:pt x="271" y="433"/>
                </a:lnTo>
                <a:lnTo>
                  <a:pt x="271" y="430"/>
                </a:lnTo>
                <a:lnTo>
                  <a:pt x="271" y="431"/>
                </a:lnTo>
                <a:lnTo>
                  <a:pt x="271" y="436"/>
                </a:lnTo>
                <a:lnTo>
                  <a:pt x="271" y="441"/>
                </a:lnTo>
                <a:lnTo>
                  <a:pt x="271" y="445"/>
                </a:lnTo>
                <a:lnTo>
                  <a:pt x="271" y="446"/>
                </a:lnTo>
                <a:lnTo>
                  <a:pt x="271" y="445"/>
                </a:lnTo>
                <a:lnTo>
                  <a:pt x="271" y="447"/>
                </a:lnTo>
                <a:lnTo>
                  <a:pt x="271" y="452"/>
                </a:lnTo>
                <a:lnTo>
                  <a:pt x="271" y="458"/>
                </a:lnTo>
                <a:lnTo>
                  <a:pt x="271" y="466"/>
                </a:lnTo>
                <a:lnTo>
                  <a:pt x="271" y="470"/>
                </a:lnTo>
                <a:lnTo>
                  <a:pt x="271" y="469"/>
                </a:lnTo>
                <a:lnTo>
                  <a:pt x="271" y="462"/>
                </a:lnTo>
                <a:lnTo>
                  <a:pt x="271" y="452"/>
                </a:lnTo>
                <a:lnTo>
                  <a:pt x="271" y="440"/>
                </a:lnTo>
                <a:lnTo>
                  <a:pt x="271" y="431"/>
                </a:lnTo>
                <a:lnTo>
                  <a:pt x="271" y="428"/>
                </a:lnTo>
                <a:lnTo>
                  <a:pt x="271" y="429"/>
                </a:lnTo>
                <a:lnTo>
                  <a:pt x="271" y="436"/>
                </a:lnTo>
                <a:lnTo>
                  <a:pt x="271" y="450"/>
                </a:lnTo>
                <a:lnTo>
                  <a:pt x="271" y="461"/>
                </a:lnTo>
                <a:lnTo>
                  <a:pt x="271" y="474"/>
                </a:lnTo>
                <a:lnTo>
                  <a:pt x="271" y="483"/>
                </a:lnTo>
                <a:lnTo>
                  <a:pt x="271" y="492"/>
                </a:lnTo>
                <a:lnTo>
                  <a:pt x="271" y="499"/>
                </a:lnTo>
                <a:lnTo>
                  <a:pt x="272" y="504"/>
                </a:lnTo>
                <a:lnTo>
                  <a:pt x="272" y="506"/>
                </a:lnTo>
                <a:lnTo>
                  <a:pt x="272" y="507"/>
                </a:lnTo>
                <a:lnTo>
                  <a:pt x="272" y="506"/>
                </a:lnTo>
                <a:lnTo>
                  <a:pt x="272" y="507"/>
                </a:lnTo>
                <a:lnTo>
                  <a:pt x="272" y="511"/>
                </a:lnTo>
                <a:lnTo>
                  <a:pt x="272" y="514"/>
                </a:lnTo>
                <a:lnTo>
                  <a:pt x="272" y="520"/>
                </a:lnTo>
                <a:lnTo>
                  <a:pt x="272" y="527"/>
                </a:lnTo>
                <a:lnTo>
                  <a:pt x="272" y="534"/>
                </a:lnTo>
                <a:lnTo>
                  <a:pt x="272" y="541"/>
                </a:lnTo>
                <a:lnTo>
                  <a:pt x="272" y="543"/>
                </a:lnTo>
                <a:lnTo>
                  <a:pt x="272" y="540"/>
                </a:lnTo>
                <a:lnTo>
                  <a:pt x="272" y="533"/>
                </a:lnTo>
                <a:lnTo>
                  <a:pt x="272" y="520"/>
                </a:lnTo>
                <a:lnTo>
                  <a:pt x="272" y="504"/>
                </a:lnTo>
                <a:lnTo>
                  <a:pt x="272" y="485"/>
                </a:lnTo>
                <a:lnTo>
                  <a:pt x="272" y="466"/>
                </a:lnTo>
                <a:lnTo>
                  <a:pt x="272" y="448"/>
                </a:lnTo>
                <a:lnTo>
                  <a:pt x="272" y="433"/>
                </a:lnTo>
                <a:lnTo>
                  <a:pt x="272" y="422"/>
                </a:lnTo>
                <a:lnTo>
                  <a:pt x="272" y="414"/>
                </a:lnTo>
                <a:lnTo>
                  <a:pt x="272" y="410"/>
                </a:lnTo>
                <a:lnTo>
                  <a:pt x="272" y="409"/>
                </a:lnTo>
                <a:lnTo>
                  <a:pt x="272" y="410"/>
                </a:lnTo>
                <a:lnTo>
                  <a:pt x="272" y="407"/>
                </a:lnTo>
                <a:lnTo>
                  <a:pt x="272" y="402"/>
                </a:lnTo>
                <a:lnTo>
                  <a:pt x="272" y="395"/>
                </a:lnTo>
                <a:lnTo>
                  <a:pt x="274" y="387"/>
                </a:lnTo>
                <a:lnTo>
                  <a:pt x="274" y="382"/>
                </a:lnTo>
                <a:lnTo>
                  <a:pt x="274" y="381"/>
                </a:lnTo>
                <a:lnTo>
                  <a:pt x="274" y="386"/>
                </a:lnTo>
                <a:lnTo>
                  <a:pt x="274" y="391"/>
                </a:lnTo>
                <a:lnTo>
                  <a:pt x="274" y="394"/>
                </a:lnTo>
                <a:lnTo>
                  <a:pt x="274" y="395"/>
                </a:lnTo>
                <a:lnTo>
                  <a:pt x="274" y="391"/>
                </a:lnTo>
                <a:lnTo>
                  <a:pt x="274" y="381"/>
                </a:lnTo>
                <a:lnTo>
                  <a:pt x="274" y="370"/>
                </a:lnTo>
                <a:lnTo>
                  <a:pt x="274" y="363"/>
                </a:lnTo>
                <a:lnTo>
                  <a:pt x="274" y="359"/>
                </a:lnTo>
                <a:lnTo>
                  <a:pt x="274" y="364"/>
                </a:lnTo>
                <a:lnTo>
                  <a:pt x="274" y="372"/>
                </a:lnTo>
                <a:lnTo>
                  <a:pt x="274" y="381"/>
                </a:lnTo>
                <a:lnTo>
                  <a:pt x="274" y="388"/>
                </a:lnTo>
                <a:lnTo>
                  <a:pt x="274" y="391"/>
                </a:lnTo>
                <a:lnTo>
                  <a:pt x="274" y="388"/>
                </a:lnTo>
                <a:lnTo>
                  <a:pt x="274" y="384"/>
                </a:lnTo>
                <a:lnTo>
                  <a:pt x="274" y="378"/>
                </a:lnTo>
                <a:lnTo>
                  <a:pt x="274" y="377"/>
                </a:lnTo>
                <a:lnTo>
                  <a:pt x="274" y="380"/>
                </a:lnTo>
                <a:lnTo>
                  <a:pt x="274" y="386"/>
                </a:lnTo>
                <a:lnTo>
                  <a:pt x="274" y="392"/>
                </a:lnTo>
                <a:lnTo>
                  <a:pt x="274" y="396"/>
                </a:lnTo>
                <a:lnTo>
                  <a:pt x="274" y="399"/>
                </a:lnTo>
                <a:lnTo>
                  <a:pt x="274" y="395"/>
                </a:lnTo>
                <a:lnTo>
                  <a:pt x="274" y="389"/>
                </a:lnTo>
                <a:lnTo>
                  <a:pt x="274" y="382"/>
                </a:lnTo>
                <a:lnTo>
                  <a:pt x="274" y="378"/>
                </a:lnTo>
                <a:lnTo>
                  <a:pt x="274" y="380"/>
                </a:lnTo>
                <a:lnTo>
                  <a:pt x="274" y="385"/>
                </a:lnTo>
                <a:lnTo>
                  <a:pt x="274" y="392"/>
                </a:lnTo>
                <a:lnTo>
                  <a:pt x="275" y="401"/>
                </a:lnTo>
                <a:lnTo>
                  <a:pt x="275" y="411"/>
                </a:lnTo>
                <a:lnTo>
                  <a:pt x="275" y="418"/>
                </a:lnTo>
                <a:lnTo>
                  <a:pt x="275" y="422"/>
                </a:lnTo>
                <a:lnTo>
                  <a:pt x="275" y="421"/>
                </a:lnTo>
                <a:lnTo>
                  <a:pt x="275" y="415"/>
                </a:lnTo>
                <a:lnTo>
                  <a:pt x="275" y="406"/>
                </a:lnTo>
                <a:lnTo>
                  <a:pt x="275" y="394"/>
                </a:lnTo>
                <a:lnTo>
                  <a:pt x="275" y="384"/>
                </a:lnTo>
                <a:lnTo>
                  <a:pt x="275" y="378"/>
                </a:lnTo>
                <a:lnTo>
                  <a:pt x="275" y="377"/>
                </a:lnTo>
                <a:lnTo>
                  <a:pt x="275" y="379"/>
                </a:lnTo>
                <a:lnTo>
                  <a:pt x="275" y="386"/>
                </a:lnTo>
                <a:lnTo>
                  <a:pt x="275" y="396"/>
                </a:lnTo>
                <a:lnTo>
                  <a:pt x="275" y="410"/>
                </a:lnTo>
                <a:lnTo>
                  <a:pt x="275" y="425"/>
                </a:lnTo>
                <a:lnTo>
                  <a:pt x="275" y="443"/>
                </a:lnTo>
                <a:lnTo>
                  <a:pt x="275" y="462"/>
                </a:lnTo>
                <a:lnTo>
                  <a:pt x="275" y="482"/>
                </a:lnTo>
                <a:lnTo>
                  <a:pt x="275" y="504"/>
                </a:lnTo>
                <a:lnTo>
                  <a:pt x="275" y="519"/>
                </a:lnTo>
                <a:lnTo>
                  <a:pt x="275" y="527"/>
                </a:lnTo>
                <a:lnTo>
                  <a:pt x="275" y="529"/>
                </a:lnTo>
                <a:lnTo>
                  <a:pt x="275" y="527"/>
                </a:lnTo>
                <a:lnTo>
                  <a:pt x="275" y="522"/>
                </a:lnTo>
                <a:lnTo>
                  <a:pt x="275" y="520"/>
                </a:lnTo>
                <a:lnTo>
                  <a:pt x="275" y="526"/>
                </a:lnTo>
                <a:lnTo>
                  <a:pt x="275" y="536"/>
                </a:lnTo>
                <a:lnTo>
                  <a:pt x="275" y="548"/>
                </a:lnTo>
                <a:lnTo>
                  <a:pt x="275" y="556"/>
                </a:lnTo>
                <a:lnTo>
                  <a:pt x="275" y="564"/>
                </a:lnTo>
                <a:lnTo>
                  <a:pt x="275" y="569"/>
                </a:lnTo>
                <a:lnTo>
                  <a:pt x="276" y="571"/>
                </a:lnTo>
                <a:lnTo>
                  <a:pt x="276" y="573"/>
                </a:lnTo>
                <a:lnTo>
                  <a:pt x="276" y="574"/>
                </a:lnTo>
                <a:lnTo>
                  <a:pt x="276" y="578"/>
                </a:lnTo>
                <a:lnTo>
                  <a:pt x="276" y="585"/>
                </a:lnTo>
                <a:lnTo>
                  <a:pt x="276" y="593"/>
                </a:lnTo>
                <a:lnTo>
                  <a:pt x="276" y="603"/>
                </a:lnTo>
                <a:lnTo>
                  <a:pt x="276" y="615"/>
                </a:lnTo>
                <a:lnTo>
                  <a:pt x="276" y="625"/>
                </a:lnTo>
                <a:lnTo>
                  <a:pt x="276" y="633"/>
                </a:lnTo>
                <a:lnTo>
                  <a:pt x="276" y="636"/>
                </a:lnTo>
                <a:lnTo>
                  <a:pt x="276" y="631"/>
                </a:lnTo>
                <a:lnTo>
                  <a:pt x="276" y="622"/>
                </a:lnTo>
                <a:lnTo>
                  <a:pt x="276" y="609"/>
                </a:lnTo>
                <a:lnTo>
                  <a:pt x="276" y="600"/>
                </a:lnTo>
                <a:lnTo>
                  <a:pt x="276" y="594"/>
                </a:lnTo>
                <a:lnTo>
                  <a:pt x="276" y="593"/>
                </a:lnTo>
                <a:lnTo>
                  <a:pt x="276" y="600"/>
                </a:lnTo>
                <a:lnTo>
                  <a:pt x="276" y="611"/>
                </a:lnTo>
                <a:lnTo>
                  <a:pt x="276" y="621"/>
                </a:lnTo>
                <a:lnTo>
                  <a:pt x="276" y="626"/>
                </a:lnTo>
                <a:lnTo>
                  <a:pt x="276" y="622"/>
                </a:lnTo>
                <a:lnTo>
                  <a:pt x="276" y="614"/>
                </a:lnTo>
                <a:lnTo>
                  <a:pt x="276" y="606"/>
                </a:lnTo>
                <a:lnTo>
                  <a:pt x="276" y="600"/>
                </a:lnTo>
                <a:lnTo>
                  <a:pt x="276" y="599"/>
                </a:lnTo>
                <a:lnTo>
                  <a:pt x="276" y="601"/>
                </a:lnTo>
                <a:lnTo>
                  <a:pt x="276" y="602"/>
                </a:lnTo>
                <a:lnTo>
                  <a:pt x="276" y="599"/>
                </a:lnTo>
                <a:lnTo>
                  <a:pt x="276" y="591"/>
                </a:lnTo>
                <a:lnTo>
                  <a:pt x="276" y="580"/>
                </a:lnTo>
                <a:lnTo>
                  <a:pt x="277" y="570"/>
                </a:lnTo>
                <a:lnTo>
                  <a:pt x="277" y="559"/>
                </a:lnTo>
                <a:lnTo>
                  <a:pt x="277" y="551"/>
                </a:lnTo>
                <a:lnTo>
                  <a:pt x="277" y="547"/>
                </a:lnTo>
                <a:lnTo>
                  <a:pt x="277" y="543"/>
                </a:lnTo>
                <a:lnTo>
                  <a:pt x="277" y="540"/>
                </a:lnTo>
                <a:lnTo>
                  <a:pt x="277" y="537"/>
                </a:lnTo>
                <a:lnTo>
                  <a:pt x="277" y="535"/>
                </a:lnTo>
                <a:lnTo>
                  <a:pt x="277" y="532"/>
                </a:lnTo>
                <a:lnTo>
                  <a:pt x="277" y="527"/>
                </a:lnTo>
                <a:lnTo>
                  <a:pt x="277" y="522"/>
                </a:lnTo>
                <a:lnTo>
                  <a:pt x="277" y="518"/>
                </a:lnTo>
                <a:lnTo>
                  <a:pt x="277" y="519"/>
                </a:lnTo>
                <a:lnTo>
                  <a:pt x="277" y="524"/>
                </a:lnTo>
                <a:lnTo>
                  <a:pt x="277" y="529"/>
                </a:lnTo>
                <a:lnTo>
                  <a:pt x="277" y="536"/>
                </a:lnTo>
                <a:lnTo>
                  <a:pt x="277" y="543"/>
                </a:lnTo>
                <a:lnTo>
                  <a:pt x="277" y="546"/>
                </a:lnTo>
                <a:lnTo>
                  <a:pt x="277" y="544"/>
                </a:lnTo>
                <a:lnTo>
                  <a:pt x="277" y="540"/>
                </a:lnTo>
                <a:lnTo>
                  <a:pt x="277" y="535"/>
                </a:lnTo>
                <a:lnTo>
                  <a:pt x="277" y="529"/>
                </a:lnTo>
                <a:lnTo>
                  <a:pt x="277" y="526"/>
                </a:lnTo>
                <a:lnTo>
                  <a:pt x="277" y="524"/>
                </a:lnTo>
                <a:lnTo>
                  <a:pt x="277" y="522"/>
                </a:lnTo>
                <a:lnTo>
                  <a:pt x="277" y="521"/>
                </a:lnTo>
                <a:lnTo>
                  <a:pt x="277" y="518"/>
                </a:lnTo>
                <a:lnTo>
                  <a:pt x="277" y="514"/>
                </a:lnTo>
                <a:lnTo>
                  <a:pt x="277" y="511"/>
                </a:lnTo>
                <a:lnTo>
                  <a:pt x="277" y="507"/>
                </a:lnTo>
                <a:lnTo>
                  <a:pt x="277" y="505"/>
                </a:lnTo>
                <a:lnTo>
                  <a:pt x="277" y="502"/>
                </a:lnTo>
                <a:lnTo>
                  <a:pt x="278" y="500"/>
                </a:lnTo>
                <a:lnTo>
                  <a:pt x="278" y="499"/>
                </a:lnTo>
                <a:lnTo>
                  <a:pt x="278" y="498"/>
                </a:lnTo>
                <a:lnTo>
                  <a:pt x="278" y="497"/>
                </a:lnTo>
                <a:lnTo>
                  <a:pt x="278" y="500"/>
                </a:lnTo>
                <a:lnTo>
                  <a:pt x="278" y="509"/>
                </a:lnTo>
                <a:lnTo>
                  <a:pt x="278" y="522"/>
                </a:lnTo>
                <a:lnTo>
                  <a:pt x="278" y="541"/>
                </a:lnTo>
                <a:lnTo>
                  <a:pt x="278" y="563"/>
                </a:lnTo>
                <a:lnTo>
                  <a:pt x="278" y="584"/>
                </a:lnTo>
                <a:lnTo>
                  <a:pt x="278" y="602"/>
                </a:lnTo>
                <a:lnTo>
                  <a:pt x="278" y="610"/>
                </a:lnTo>
                <a:lnTo>
                  <a:pt x="278" y="608"/>
                </a:lnTo>
                <a:lnTo>
                  <a:pt x="278" y="600"/>
                </a:lnTo>
                <a:lnTo>
                  <a:pt x="278" y="589"/>
                </a:lnTo>
                <a:lnTo>
                  <a:pt x="278" y="583"/>
                </a:lnTo>
                <a:lnTo>
                  <a:pt x="278" y="581"/>
                </a:lnTo>
                <a:lnTo>
                  <a:pt x="278" y="585"/>
                </a:lnTo>
                <a:lnTo>
                  <a:pt x="278" y="593"/>
                </a:lnTo>
                <a:lnTo>
                  <a:pt x="278" y="603"/>
                </a:lnTo>
                <a:lnTo>
                  <a:pt x="278" y="609"/>
                </a:lnTo>
                <a:lnTo>
                  <a:pt x="278" y="611"/>
                </a:lnTo>
                <a:lnTo>
                  <a:pt x="278" y="610"/>
                </a:lnTo>
                <a:lnTo>
                  <a:pt x="278" y="611"/>
                </a:lnTo>
                <a:lnTo>
                  <a:pt x="278" y="615"/>
                </a:lnTo>
                <a:lnTo>
                  <a:pt x="278" y="620"/>
                </a:lnTo>
                <a:lnTo>
                  <a:pt x="278" y="625"/>
                </a:lnTo>
                <a:lnTo>
                  <a:pt x="279" y="631"/>
                </a:lnTo>
                <a:lnTo>
                  <a:pt x="279" y="633"/>
                </a:lnTo>
                <a:lnTo>
                  <a:pt x="279" y="635"/>
                </a:lnTo>
                <a:lnTo>
                  <a:pt x="279" y="637"/>
                </a:lnTo>
                <a:lnTo>
                  <a:pt x="279" y="644"/>
                </a:lnTo>
                <a:lnTo>
                  <a:pt x="279" y="650"/>
                </a:lnTo>
                <a:lnTo>
                  <a:pt x="279" y="655"/>
                </a:lnTo>
                <a:lnTo>
                  <a:pt x="279" y="660"/>
                </a:lnTo>
                <a:lnTo>
                  <a:pt x="279" y="661"/>
                </a:lnTo>
                <a:lnTo>
                  <a:pt x="279" y="660"/>
                </a:lnTo>
                <a:lnTo>
                  <a:pt x="279" y="655"/>
                </a:lnTo>
                <a:lnTo>
                  <a:pt x="279" y="651"/>
                </a:lnTo>
                <a:lnTo>
                  <a:pt x="279" y="646"/>
                </a:lnTo>
                <a:lnTo>
                  <a:pt x="279" y="645"/>
                </a:lnTo>
                <a:lnTo>
                  <a:pt x="279" y="647"/>
                </a:lnTo>
                <a:lnTo>
                  <a:pt x="279" y="652"/>
                </a:lnTo>
                <a:lnTo>
                  <a:pt x="279" y="657"/>
                </a:lnTo>
                <a:lnTo>
                  <a:pt x="279" y="661"/>
                </a:lnTo>
                <a:lnTo>
                  <a:pt x="279" y="663"/>
                </a:lnTo>
                <a:lnTo>
                  <a:pt x="279" y="658"/>
                </a:lnTo>
                <a:lnTo>
                  <a:pt x="279" y="647"/>
                </a:lnTo>
                <a:lnTo>
                  <a:pt x="279" y="632"/>
                </a:lnTo>
                <a:lnTo>
                  <a:pt x="279" y="617"/>
                </a:lnTo>
                <a:lnTo>
                  <a:pt x="279" y="603"/>
                </a:lnTo>
                <a:lnTo>
                  <a:pt x="279" y="594"/>
                </a:lnTo>
                <a:lnTo>
                  <a:pt x="279" y="591"/>
                </a:lnTo>
                <a:lnTo>
                  <a:pt x="279" y="593"/>
                </a:lnTo>
                <a:lnTo>
                  <a:pt x="279" y="595"/>
                </a:lnTo>
                <a:lnTo>
                  <a:pt x="280" y="595"/>
                </a:lnTo>
                <a:lnTo>
                  <a:pt x="280" y="593"/>
                </a:lnTo>
                <a:lnTo>
                  <a:pt x="280" y="591"/>
                </a:lnTo>
                <a:lnTo>
                  <a:pt x="280" y="588"/>
                </a:lnTo>
                <a:lnTo>
                  <a:pt x="280" y="589"/>
                </a:lnTo>
                <a:lnTo>
                  <a:pt x="280" y="592"/>
                </a:lnTo>
                <a:lnTo>
                  <a:pt x="280" y="593"/>
                </a:lnTo>
                <a:lnTo>
                  <a:pt x="280" y="592"/>
                </a:lnTo>
                <a:lnTo>
                  <a:pt x="280" y="585"/>
                </a:lnTo>
                <a:lnTo>
                  <a:pt x="280" y="577"/>
                </a:lnTo>
                <a:lnTo>
                  <a:pt x="280" y="566"/>
                </a:lnTo>
                <a:lnTo>
                  <a:pt x="280" y="558"/>
                </a:lnTo>
                <a:lnTo>
                  <a:pt x="280" y="552"/>
                </a:lnTo>
                <a:lnTo>
                  <a:pt x="280" y="548"/>
                </a:lnTo>
                <a:lnTo>
                  <a:pt x="280" y="546"/>
                </a:lnTo>
                <a:lnTo>
                  <a:pt x="280" y="542"/>
                </a:lnTo>
                <a:lnTo>
                  <a:pt x="280" y="537"/>
                </a:lnTo>
                <a:lnTo>
                  <a:pt x="280" y="532"/>
                </a:lnTo>
                <a:lnTo>
                  <a:pt x="280" y="526"/>
                </a:lnTo>
                <a:lnTo>
                  <a:pt x="280" y="520"/>
                </a:lnTo>
                <a:lnTo>
                  <a:pt x="280" y="517"/>
                </a:lnTo>
                <a:lnTo>
                  <a:pt x="280" y="515"/>
                </a:lnTo>
                <a:lnTo>
                  <a:pt x="280" y="514"/>
                </a:lnTo>
                <a:lnTo>
                  <a:pt x="280" y="510"/>
                </a:lnTo>
                <a:lnTo>
                  <a:pt x="280" y="504"/>
                </a:lnTo>
                <a:lnTo>
                  <a:pt x="280" y="496"/>
                </a:lnTo>
                <a:lnTo>
                  <a:pt x="280" y="484"/>
                </a:lnTo>
                <a:lnTo>
                  <a:pt x="280" y="474"/>
                </a:lnTo>
                <a:lnTo>
                  <a:pt x="280" y="465"/>
                </a:lnTo>
                <a:lnTo>
                  <a:pt x="280" y="459"/>
                </a:lnTo>
                <a:lnTo>
                  <a:pt x="280" y="455"/>
                </a:lnTo>
                <a:lnTo>
                  <a:pt x="280" y="454"/>
                </a:lnTo>
                <a:lnTo>
                  <a:pt x="280" y="451"/>
                </a:lnTo>
                <a:lnTo>
                  <a:pt x="282" y="446"/>
                </a:lnTo>
                <a:lnTo>
                  <a:pt x="282" y="440"/>
                </a:lnTo>
                <a:lnTo>
                  <a:pt x="282" y="436"/>
                </a:lnTo>
                <a:lnTo>
                  <a:pt x="282" y="432"/>
                </a:lnTo>
                <a:lnTo>
                  <a:pt x="282" y="431"/>
                </a:lnTo>
                <a:lnTo>
                  <a:pt x="282" y="436"/>
                </a:lnTo>
                <a:lnTo>
                  <a:pt x="282" y="443"/>
                </a:lnTo>
                <a:lnTo>
                  <a:pt x="282" y="448"/>
                </a:lnTo>
                <a:lnTo>
                  <a:pt x="282" y="444"/>
                </a:lnTo>
                <a:lnTo>
                  <a:pt x="282" y="436"/>
                </a:lnTo>
                <a:lnTo>
                  <a:pt x="282" y="425"/>
                </a:lnTo>
                <a:lnTo>
                  <a:pt x="282" y="416"/>
                </a:lnTo>
                <a:lnTo>
                  <a:pt x="282" y="411"/>
                </a:lnTo>
                <a:lnTo>
                  <a:pt x="282" y="413"/>
                </a:lnTo>
                <a:lnTo>
                  <a:pt x="282" y="419"/>
                </a:lnTo>
                <a:lnTo>
                  <a:pt x="282" y="425"/>
                </a:lnTo>
                <a:lnTo>
                  <a:pt x="282" y="430"/>
                </a:lnTo>
                <a:lnTo>
                  <a:pt x="282" y="429"/>
                </a:lnTo>
                <a:lnTo>
                  <a:pt x="282" y="424"/>
                </a:lnTo>
                <a:lnTo>
                  <a:pt x="282" y="416"/>
                </a:lnTo>
                <a:lnTo>
                  <a:pt x="282" y="407"/>
                </a:lnTo>
                <a:lnTo>
                  <a:pt x="282" y="401"/>
                </a:lnTo>
                <a:lnTo>
                  <a:pt x="282" y="400"/>
                </a:lnTo>
                <a:lnTo>
                  <a:pt x="282" y="404"/>
                </a:lnTo>
                <a:lnTo>
                  <a:pt x="282" y="411"/>
                </a:lnTo>
                <a:lnTo>
                  <a:pt x="282" y="418"/>
                </a:lnTo>
                <a:lnTo>
                  <a:pt x="282" y="421"/>
                </a:lnTo>
                <a:lnTo>
                  <a:pt x="282" y="419"/>
                </a:lnTo>
                <a:lnTo>
                  <a:pt x="282" y="416"/>
                </a:lnTo>
                <a:lnTo>
                  <a:pt x="282" y="410"/>
                </a:lnTo>
                <a:lnTo>
                  <a:pt x="282" y="403"/>
                </a:lnTo>
                <a:lnTo>
                  <a:pt x="282" y="400"/>
                </a:lnTo>
                <a:lnTo>
                  <a:pt x="283" y="401"/>
                </a:lnTo>
                <a:lnTo>
                  <a:pt x="283" y="406"/>
                </a:lnTo>
                <a:lnTo>
                  <a:pt x="283" y="411"/>
                </a:lnTo>
                <a:lnTo>
                  <a:pt x="283" y="417"/>
                </a:lnTo>
                <a:lnTo>
                  <a:pt x="283" y="423"/>
                </a:lnTo>
                <a:lnTo>
                  <a:pt x="283" y="428"/>
                </a:lnTo>
                <a:lnTo>
                  <a:pt x="283" y="426"/>
                </a:lnTo>
                <a:lnTo>
                  <a:pt x="283" y="423"/>
                </a:lnTo>
                <a:lnTo>
                  <a:pt x="283" y="418"/>
                </a:lnTo>
                <a:lnTo>
                  <a:pt x="283" y="413"/>
                </a:lnTo>
                <a:lnTo>
                  <a:pt x="283" y="409"/>
                </a:lnTo>
                <a:lnTo>
                  <a:pt x="283" y="407"/>
                </a:lnTo>
                <a:lnTo>
                  <a:pt x="283" y="408"/>
                </a:lnTo>
                <a:lnTo>
                  <a:pt x="283" y="410"/>
                </a:lnTo>
                <a:lnTo>
                  <a:pt x="283" y="415"/>
                </a:lnTo>
                <a:lnTo>
                  <a:pt x="283" y="417"/>
                </a:lnTo>
                <a:lnTo>
                  <a:pt x="283" y="416"/>
                </a:lnTo>
                <a:lnTo>
                  <a:pt x="283" y="410"/>
                </a:lnTo>
                <a:lnTo>
                  <a:pt x="283" y="403"/>
                </a:lnTo>
                <a:lnTo>
                  <a:pt x="283" y="396"/>
                </a:lnTo>
                <a:lnTo>
                  <a:pt x="283" y="392"/>
                </a:lnTo>
                <a:lnTo>
                  <a:pt x="283" y="391"/>
                </a:lnTo>
                <a:lnTo>
                  <a:pt x="283" y="394"/>
                </a:lnTo>
                <a:lnTo>
                  <a:pt x="283" y="401"/>
                </a:lnTo>
                <a:lnTo>
                  <a:pt x="283" y="407"/>
                </a:lnTo>
                <a:lnTo>
                  <a:pt x="283" y="410"/>
                </a:lnTo>
                <a:lnTo>
                  <a:pt x="283" y="409"/>
                </a:lnTo>
                <a:lnTo>
                  <a:pt x="283" y="404"/>
                </a:lnTo>
                <a:lnTo>
                  <a:pt x="283" y="399"/>
                </a:lnTo>
                <a:lnTo>
                  <a:pt x="283" y="395"/>
                </a:lnTo>
                <a:lnTo>
                  <a:pt x="283" y="401"/>
                </a:lnTo>
                <a:lnTo>
                  <a:pt x="283" y="414"/>
                </a:lnTo>
                <a:lnTo>
                  <a:pt x="284" y="429"/>
                </a:lnTo>
                <a:lnTo>
                  <a:pt x="284" y="443"/>
                </a:lnTo>
                <a:lnTo>
                  <a:pt x="284" y="450"/>
                </a:lnTo>
                <a:lnTo>
                  <a:pt x="284" y="452"/>
                </a:lnTo>
                <a:lnTo>
                  <a:pt x="284" y="448"/>
                </a:lnTo>
                <a:lnTo>
                  <a:pt x="284" y="439"/>
                </a:lnTo>
                <a:lnTo>
                  <a:pt x="284" y="429"/>
                </a:lnTo>
                <a:lnTo>
                  <a:pt x="284" y="419"/>
                </a:lnTo>
                <a:lnTo>
                  <a:pt x="284" y="414"/>
                </a:lnTo>
                <a:lnTo>
                  <a:pt x="284" y="410"/>
                </a:lnTo>
                <a:lnTo>
                  <a:pt x="284" y="409"/>
                </a:lnTo>
                <a:lnTo>
                  <a:pt x="284" y="410"/>
                </a:lnTo>
                <a:lnTo>
                  <a:pt x="284" y="411"/>
                </a:lnTo>
                <a:lnTo>
                  <a:pt x="284" y="414"/>
                </a:lnTo>
                <a:lnTo>
                  <a:pt x="284" y="415"/>
                </a:lnTo>
                <a:lnTo>
                  <a:pt x="284" y="414"/>
                </a:lnTo>
                <a:lnTo>
                  <a:pt x="284" y="413"/>
                </a:lnTo>
                <a:lnTo>
                  <a:pt x="284" y="411"/>
                </a:lnTo>
                <a:lnTo>
                  <a:pt x="284" y="409"/>
                </a:lnTo>
                <a:lnTo>
                  <a:pt x="284" y="407"/>
                </a:lnTo>
                <a:lnTo>
                  <a:pt x="284" y="406"/>
                </a:lnTo>
                <a:lnTo>
                  <a:pt x="284" y="407"/>
                </a:lnTo>
                <a:lnTo>
                  <a:pt x="284" y="408"/>
                </a:lnTo>
                <a:lnTo>
                  <a:pt x="284" y="406"/>
                </a:lnTo>
                <a:lnTo>
                  <a:pt x="284" y="402"/>
                </a:lnTo>
                <a:lnTo>
                  <a:pt x="284" y="398"/>
                </a:lnTo>
                <a:lnTo>
                  <a:pt x="284" y="393"/>
                </a:lnTo>
                <a:lnTo>
                  <a:pt x="284" y="389"/>
                </a:lnTo>
                <a:lnTo>
                  <a:pt x="284" y="394"/>
                </a:lnTo>
                <a:lnTo>
                  <a:pt x="284" y="400"/>
                </a:lnTo>
                <a:lnTo>
                  <a:pt x="284" y="404"/>
                </a:lnTo>
                <a:lnTo>
                  <a:pt x="285" y="403"/>
                </a:lnTo>
                <a:lnTo>
                  <a:pt x="285" y="398"/>
                </a:lnTo>
                <a:lnTo>
                  <a:pt x="285" y="387"/>
                </a:lnTo>
                <a:lnTo>
                  <a:pt x="285" y="376"/>
                </a:lnTo>
                <a:lnTo>
                  <a:pt x="285" y="364"/>
                </a:lnTo>
                <a:lnTo>
                  <a:pt x="285" y="359"/>
                </a:lnTo>
                <a:lnTo>
                  <a:pt x="285" y="362"/>
                </a:lnTo>
                <a:lnTo>
                  <a:pt x="285" y="371"/>
                </a:lnTo>
                <a:lnTo>
                  <a:pt x="285" y="380"/>
                </a:lnTo>
                <a:lnTo>
                  <a:pt x="285" y="387"/>
                </a:lnTo>
                <a:lnTo>
                  <a:pt x="285" y="389"/>
                </a:lnTo>
                <a:lnTo>
                  <a:pt x="285" y="385"/>
                </a:lnTo>
                <a:lnTo>
                  <a:pt x="285" y="379"/>
                </a:lnTo>
                <a:lnTo>
                  <a:pt x="285" y="376"/>
                </a:lnTo>
                <a:lnTo>
                  <a:pt x="285" y="377"/>
                </a:lnTo>
                <a:lnTo>
                  <a:pt x="285" y="389"/>
                </a:lnTo>
                <a:lnTo>
                  <a:pt x="285" y="411"/>
                </a:lnTo>
                <a:lnTo>
                  <a:pt x="285" y="433"/>
                </a:lnTo>
                <a:lnTo>
                  <a:pt x="285" y="453"/>
                </a:lnTo>
                <a:lnTo>
                  <a:pt x="285" y="463"/>
                </a:lnTo>
                <a:lnTo>
                  <a:pt x="285" y="452"/>
                </a:lnTo>
                <a:lnTo>
                  <a:pt x="285" y="433"/>
                </a:lnTo>
                <a:lnTo>
                  <a:pt x="285" y="415"/>
                </a:lnTo>
                <a:lnTo>
                  <a:pt x="285" y="401"/>
                </a:lnTo>
                <a:lnTo>
                  <a:pt x="285" y="394"/>
                </a:lnTo>
                <a:lnTo>
                  <a:pt x="285" y="396"/>
                </a:lnTo>
                <a:lnTo>
                  <a:pt x="285" y="399"/>
                </a:lnTo>
                <a:lnTo>
                  <a:pt x="285" y="398"/>
                </a:lnTo>
                <a:lnTo>
                  <a:pt x="285" y="392"/>
                </a:lnTo>
                <a:lnTo>
                  <a:pt x="285" y="386"/>
                </a:lnTo>
                <a:lnTo>
                  <a:pt x="285" y="379"/>
                </a:lnTo>
                <a:lnTo>
                  <a:pt x="286" y="378"/>
                </a:lnTo>
                <a:lnTo>
                  <a:pt x="286" y="382"/>
                </a:lnTo>
                <a:lnTo>
                  <a:pt x="286" y="389"/>
                </a:lnTo>
                <a:lnTo>
                  <a:pt x="286" y="395"/>
                </a:lnTo>
                <a:lnTo>
                  <a:pt x="286" y="400"/>
                </a:lnTo>
                <a:lnTo>
                  <a:pt x="286" y="398"/>
                </a:lnTo>
                <a:lnTo>
                  <a:pt x="286" y="392"/>
                </a:lnTo>
                <a:lnTo>
                  <a:pt x="286" y="382"/>
                </a:lnTo>
                <a:lnTo>
                  <a:pt x="286" y="373"/>
                </a:lnTo>
                <a:lnTo>
                  <a:pt x="286" y="369"/>
                </a:lnTo>
                <a:lnTo>
                  <a:pt x="286" y="371"/>
                </a:lnTo>
                <a:lnTo>
                  <a:pt x="286" y="378"/>
                </a:lnTo>
                <a:lnTo>
                  <a:pt x="286" y="387"/>
                </a:lnTo>
                <a:lnTo>
                  <a:pt x="286" y="394"/>
                </a:lnTo>
                <a:lnTo>
                  <a:pt x="286" y="399"/>
                </a:lnTo>
                <a:lnTo>
                  <a:pt x="286" y="396"/>
                </a:lnTo>
                <a:lnTo>
                  <a:pt x="286" y="394"/>
                </a:lnTo>
                <a:lnTo>
                  <a:pt x="286" y="396"/>
                </a:lnTo>
                <a:lnTo>
                  <a:pt x="286" y="406"/>
                </a:lnTo>
                <a:lnTo>
                  <a:pt x="286" y="417"/>
                </a:lnTo>
                <a:lnTo>
                  <a:pt x="286" y="429"/>
                </a:lnTo>
                <a:lnTo>
                  <a:pt x="286" y="437"/>
                </a:lnTo>
                <a:lnTo>
                  <a:pt x="286" y="439"/>
                </a:lnTo>
                <a:lnTo>
                  <a:pt x="286" y="437"/>
                </a:lnTo>
                <a:lnTo>
                  <a:pt x="286" y="431"/>
                </a:lnTo>
                <a:lnTo>
                  <a:pt x="286" y="424"/>
                </a:lnTo>
                <a:lnTo>
                  <a:pt x="286" y="422"/>
                </a:lnTo>
                <a:lnTo>
                  <a:pt x="286" y="424"/>
                </a:lnTo>
                <a:lnTo>
                  <a:pt x="286" y="430"/>
                </a:lnTo>
                <a:lnTo>
                  <a:pt x="286" y="435"/>
                </a:lnTo>
                <a:lnTo>
                  <a:pt x="286" y="436"/>
                </a:lnTo>
                <a:lnTo>
                  <a:pt x="286" y="432"/>
                </a:lnTo>
                <a:lnTo>
                  <a:pt x="287" y="423"/>
                </a:lnTo>
                <a:lnTo>
                  <a:pt x="287" y="413"/>
                </a:lnTo>
                <a:lnTo>
                  <a:pt x="287" y="402"/>
                </a:lnTo>
                <a:lnTo>
                  <a:pt x="287" y="399"/>
                </a:lnTo>
                <a:lnTo>
                  <a:pt x="287" y="401"/>
                </a:lnTo>
                <a:lnTo>
                  <a:pt x="287" y="409"/>
                </a:lnTo>
                <a:lnTo>
                  <a:pt x="287" y="417"/>
                </a:lnTo>
                <a:lnTo>
                  <a:pt x="287" y="423"/>
                </a:lnTo>
                <a:lnTo>
                  <a:pt x="287" y="417"/>
                </a:lnTo>
                <a:lnTo>
                  <a:pt x="287" y="407"/>
                </a:lnTo>
                <a:lnTo>
                  <a:pt x="287" y="394"/>
                </a:lnTo>
                <a:lnTo>
                  <a:pt x="287" y="381"/>
                </a:lnTo>
                <a:lnTo>
                  <a:pt x="287" y="372"/>
                </a:lnTo>
                <a:lnTo>
                  <a:pt x="287" y="365"/>
                </a:lnTo>
                <a:lnTo>
                  <a:pt x="287" y="364"/>
                </a:lnTo>
                <a:lnTo>
                  <a:pt x="287" y="367"/>
                </a:lnTo>
                <a:lnTo>
                  <a:pt x="287" y="372"/>
                </a:lnTo>
                <a:lnTo>
                  <a:pt x="287" y="374"/>
                </a:lnTo>
                <a:lnTo>
                  <a:pt x="287" y="377"/>
                </a:lnTo>
                <a:lnTo>
                  <a:pt x="287" y="374"/>
                </a:lnTo>
                <a:lnTo>
                  <a:pt x="287" y="371"/>
                </a:lnTo>
                <a:lnTo>
                  <a:pt x="287" y="366"/>
                </a:lnTo>
                <a:lnTo>
                  <a:pt x="287" y="361"/>
                </a:lnTo>
                <a:lnTo>
                  <a:pt x="287" y="357"/>
                </a:lnTo>
                <a:lnTo>
                  <a:pt x="287" y="356"/>
                </a:lnTo>
                <a:lnTo>
                  <a:pt x="287" y="359"/>
                </a:lnTo>
                <a:lnTo>
                  <a:pt x="287" y="365"/>
                </a:lnTo>
                <a:lnTo>
                  <a:pt x="287" y="369"/>
                </a:lnTo>
                <a:lnTo>
                  <a:pt x="287" y="364"/>
                </a:lnTo>
                <a:lnTo>
                  <a:pt x="287" y="356"/>
                </a:lnTo>
                <a:lnTo>
                  <a:pt x="287" y="348"/>
                </a:lnTo>
                <a:lnTo>
                  <a:pt x="289" y="340"/>
                </a:lnTo>
                <a:lnTo>
                  <a:pt x="289" y="339"/>
                </a:lnTo>
                <a:lnTo>
                  <a:pt x="289" y="342"/>
                </a:lnTo>
                <a:lnTo>
                  <a:pt x="289" y="350"/>
                </a:lnTo>
                <a:lnTo>
                  <a:pt x="289" y="358"/>
                </a:lnTo>
                <a:lnTo>
                  <a:pt x="289" y="363"/>
                </a:lnTo>
                <a:lnTo>
                  <a:pt x="289" y="358"/>
                </a:lnTo>
                <a:lnTo>
                  <a:pt x="289" y="352"/>
                </a:lnTo>
                <a:lnTo>
                  <a:pt x="289" y="345"/>
                </a:lnTo>
                <a:lnTo>
                  <a:pt x="289" y="342"/>
                </a:lnTo>
                <a:lnTo>
                  <a:pt x="289" y="344"/>
                </a:lnTo>
                <a:lnTo>
                  <a:pt x="289" y="348"/>
                </a:lnTo>
                <a:lnTo>
                  <a:pt x="289" y="350"/>
                </a:lnTo>
                <a:lnTo>
                  <a:pt x="289" y="354"/>
                </a:lnTo>
                <a:lnTo>
                  <a:pt x="289" y="358"/>
                </a:lnTo>
                <a:lnTo>
                  <a:pt x="289" y="363"/>
                </a:lnTo>
                <a:lnTo>
                  <a:pt x="289" y="367"/>
                </a:lnTo>
                <a:lnTo>
                  <a:pt x="289" y="371"/>
                </a:lnTo>
                <a:lnTo>
                  <a:pt x="289" y="373"/>
                </a:lnTo>
                <a:lnTo>
                  <a:pt x="289" y="372"/>
                </a:lnTo>
                <a:lnTo>
                  <a:pt x="289" y="369"/>
                </a:lnTo>
                <a:lnTo>
                  <a:pt x="289" y="366"/>
                </a:lnTo>
                <a:lnTo>
                  <a:pt x="289" y="367"/>
                </a:lnTo>
                <a:lnTo>
                  <a:pt x="289" y="366"/>
                </a:lnTo>
                <a:lnTo>
                  <a:pt x="289" y="365"/>
                </a:lnTo>
                <a:lnTo>
                  <a:pt x="289" y="364"/>
                </a:lnTo>
                <a:lnTo>
                  <a:pt x="290" y="364"/>
                </a:lnTo>
                <a:lnTo>
                  <a:pt x="290" y="365"/>
                </a:lnTo>
                <a:lnTo>
                  <a:pt x="290" y="364"/>
                </a:lnTo>
                <a:lnTo>
                  <a:pt x="290" y="362"/>
                </a:lnTo>
                <a:lnTo>
                  <a:pt x="290" y="359"/>
                </a:lnTo>
                <a:lnTo>
                  <a:pt x="290" y="358"/>
                </a:lnTo>
                <a:lnTo>
                  <a:pt x="290" y="359"/>
                </a:lnTo>
                <a:lnTo>
                  <a:pt x="290" y="362"/>
                </a:lnTo>
                <a:lnTo>
                  <a:pt x="290" y="364"/>
                </a:lnTo>
                <a:lnTo>
                  <a:pt x="290" y="365"/>
                </a:lnTo>
                <a:lnTo>
                  <a:pt x="290" y="366"/>
                </a:lnTo>
                <a:lnTo>
                  <a:pt x="290" y="369"/>
                </a:lnTo>
                <a:lnTo>
                  <a:pt x="290" y="373"/>
                </a:lnTo>
                <a:lnTo>
                  <a:pt x="290" y="379"/>
                </a:lnTo>
                <a:lnTo>
                  <a:pt x="290" y="384"/>
                </a:lnTo>
                <a:lnTo>
                  <a:pt x="290" y="387"/>
                </a:lnTo>
                <a:lnTo>
                  <a:pt x="290" y="385"/>
                </a:lnTo>
                <a:lnTo>
                  <a:pt x="290" y="380"/>
                </a:lnTo>
                <a:lnTo>
                  <a:pt x="290" y="376"/>
                </a:lnTo>
                <a:lnTo>
                  <a:pt x="290" y="373"/>
                </a:lnTo>
                <a:lnTo>
                  <a:pt x="290" y="372"/>
                </a:lnTo>
                <a:lnTo>
                  <a:pt x="290" y="370"/>
                </a:lnTo>
                <a:lnTo>
                  <a:pt x="290" y="369"/>
                </a:lnTo>
                <a:lnTo>
                  <a:pt x="290" y="370"/>
                </a:lnTo>
                <a:lnTo>
                  <a:pt x="290" y="373"/>
                </a:lnTo>
                <a:lnTo>
                  <a:pt x="290" y="379"/>
                </a:lnTo>
                <a:lnTo>
                  <a:pt x="291" y="387"/>
                </a:lnTo>
                <a:lnTo>
                  <a:pt x="291" y="394"/>
                </a:lnTo>
                <a:lnTo>
                  <a:pt x="291" y="396"/>
                </a:lnTo>
                <a:lnTo>
                  <a:pt x="291" y="393"/>
                </a:lnTo>
                <a:lnTo>
                  <a:pt x="291" y="387"/>
                </a:lnTo>
                <a:lnTo>
                  <a:pt x="291" y="381"/>
                </a:lnTo>
                <a:lnTo>
                  <a:pt x="291" y="377"/>
                </a:lnTo>
                <a:lnTo>
                  <a:pt x="291" y="382"/>
                </a:lnTo>
                <a:lnTo>
                  <a:pt x="291" y="389"/>
                </a:lnTo>
                <a:lnTo>
                  <a:pt x="291" y="398"/>
                </a:lnTo>
                <a:lnTo>
                  <a:pt x="291" y="402"/>
                </a:lnTo>
                <a:lnTo>
                  <a:pt x="291" y="401"/>
                </a:lnTo>
                <a:lnTo>
                  <a:pt x="291" y="398"/>
                </a:lnTo>
                <a:lnTo>
                  <a:pt x="291" y="392"/>
                </a:lnTo>
                <a:lnTo>
                  <a:pt x="291" y="386"/>
                </a:lnTo>
                <a:lnTo>
                  <a:pt x="291" y="381"/>
                </a:lnTo>
                <a:lnTo>
                  <a:pt x="291" y="378"/>
                </a:lnTo>
                <a:lnTo>
                  <a:pt x="291" y="376"/>
                </a:lnTo>
                <a:lnTo>
                  <a:pt x="291" y="374"/>
                </a:lnTo>
                <a:lnTo>
                  <a:pt x="291" y="378"/>
                </a:lnTo>
                <a:lnTo>
                  <a:pt x="291" y="384"/>
                </a:lnTo>
                <a:lnTo>
                  <a:pt x="291" y="389"/>
                </a:lnTo>
                <a:lnTo>
                  <a:pt x="291" y="395"/>
                </a:lnTo>
                <a:lnTo>
                  <a:pt x="291" y="399"/>
                </a:lnTo>
                <a:lnTo>
                  <a:pt x="291" y="400"/>
                </a:lnTo>
                <a:lnTo>
                  <a:pt x="291" y="396"/>
                </a:lnTo>
                <a:lnTo>
                  <a:pt x="291" y="392"/>
                </a:lnTo>
                <a:lnTo>
                  <a:pt x="291" y="385"/>
                </a:lnTo>
                <a:lnTo>
                  <a:pt x="291" y="380"/>
                </a:lnTo>
                <a:lnTo>
                  <a:pt x="291" y="379"/>
                </a:lnTo>
                <a:lnTo>
                  <a:pt x="291" y="382"/>
                </a:lnTo>
                <a:lnTo>
                  <a:pt x="292" y="387"/>
                </a:lnTo>
                <a:lnTo>
                  <a:pt x="292" y="392"/>
                </a:lnTo>
                <a:lnTo>
                  <a:pt x="292" y="396"/>
                </a:lnTo>
                <a:lnTo>
                  <a:pt x="292" y="400"/>
                </a:lnTo>
                <a:lnTo>
                  <a:pt x="292" y="401"/>
                </a:lnTo>
                <a:lnTo>
                  <a:pt x="292" y="402"/>
                </a:lnTo>
                <a:lnTo>
                  <a:pt x="292" y="403"/>
                </a:lnTo>
                <a:lnTo>
                  <a:pt x="292" y="402"/>
                </a:lnTo>
                <a:lnTo>
                  <a:pt x="292" y="399"/>
                </a:lnTo>
                <a:lnTo>
                  <a:pt x="292" y="393"/>
                </a:lnTo>
                <a:lnTo>
                  <a:pt x="292" y="386"/>
                </a:lnTo>
                <a:lnTo>
                  <a:pt x="292" y="380"/>
                </a:lnTo>
                <a:lnTo>
                  <a:pt x="292" y="376"/>
                </a:lnTo>
                <a:lnTo>
                  <a:pt x="292" y="373"/>
                </a:lnTo>
                <a:lnTo>
                  <a:pt x="292" y="374"/>
                </a:lnTo>
                <a:lnTo>
                  <a:pt x="292" y="379"/>
                </a:lnTo>
                <a:lnTo>
                  <a:pt x="292" y="384"/>
                </a:lnTo>
                <a:lnTo>
                  <a:pt x="292" y="388"/>
                </a:lnTo>
                <a:lnTo>
                  <a:pt x="292" y="394"/>
                </a:lnTo>
                <a:lnTo>
                  <a:pt x="292" y="399"/>
                </a:lnTo>
                <a:lnTo>
                  <a:pt x="292" y="402"/>
                </a:lnTo>
                <a:lnTo>
                  <a:pt x="292" y="406"/>
                </a:lnTo>
                <a:lnTo>
                  <a:pt x="292" y="407"/>
                </a:lnTo>
                <a:lnTo>
                  <a:pt x="292" y="410"/>
                </a:lnTo>
                <a:lnTo>
                  <a:pt x="292" y="416"/>
                </a:lnTo>
                <a:lnTo>
                  <a:pt x="292" y="422"/>
                </a:lnTo>
                <a:lnTo>
                  <a:pt x="292" y="428"/>
                </a:lnTo>
                <a:lnTo>
                  <a:pt x="292" y="433"/>
                </a:lnTo>
                <a:lnTo>
                  <a:pt x="292" y="436"/>
                </a:lnTo>
                <a:lnTo>
                  <a:pt x="292" y="435"/>
                </a:lnTo>
                <a:lnTo>
                  <a:pt x="292" y="429"/>
                </a:lnTo>
                <a:lnTo>
                  <a:pt x="293" y="419"/>
                </a:lnTo>
                <a:lnTo>
                  <a:pt x="293" y="410"/>
                </a:lnTo>
                <a:lnTo>
                  <a:pt x="293" y="407"/>
                </a:lnTo>
                <a:lnTo>
                  <a:pt x="293" y="409"/>
                </a:lnTo>
                <a:lnTo>
                  <a:pt x="293" y="416"/>
                </a:lnTo>
                <a:lnTo>
                  <a:pt x="293" y="428"/>
                </a:lnTo>
                <a:lnTo>
                  <a:pt x="293" y="438"/>
                </a:lnTo>
                <a:lnTo>
                  <a:pt x="293" y="444"/>
                </a:lnTo>
                <a:lnTo>
                  <a:pt x="293" y="443"/>
                </a:lnTo>
                <a:lnTo>
                  <a:pt x="293" y="433"/>
                </a:lnTo>
                <a:lnTo>
                  <a:pt x="293" y="422"/>
                </a:lnTo>
                <a:lnTo>
                  <a:pt x="293" y="415"/>
                </a:lnTo>
                <a:lnTo>
                  <a:pt x="293" y="414"/>
                </a:lnTo>
                <a:lnTo>
                  <a:pt x="293" y="421"/>
                </a:lnTo>
                <a:lnTo>
                  <a:pt x="293" y="432"/>
                </a:lnTo>
                <a:lnTo>
                  <a:pt x="293" y="445"/>
                </a:lnTo>
                <a:lnTo>
                  <a:pt x="293" y="454"/>
                </a:lnTo>
                <a:lnTo>
                  <a:pt x="293" y="455"/>
                </a:lnTo>
                <a:lnTo>
                  <a:pt x="293" y="451"/>
                </a:lnTo>
                <a:lnTo>
                  <a:pt x="293" y="444"/>
                </a:lnTo>
                <a:lnTo>
                  <a:pt x="293" y="439"/>
                </a:lnTo>
                <a:lnTo>
                  <a:pt x="293" y="444"/>
                </a:lnTo>
                <a:lnTo>
                  <a:pt x="293" y="451"/>
                </a:lnTo>
                <a:lnTo>
                  <a:pt x="293" y="458"/>
                </a:lnTo>
                <a:lnTo>
                  <a:pt x="293" y="462"/>
                </a:lnTo>
                <a:lnTo>
                  <a:pt x="293" y="461"/>
                </a:lnTo>
                <a:lnTo>
                  <a:pt x="293" y="458"/>
                </a:lnTo>
                <a:lnTo>
                  <a:pt x="293" y="453"/>
                </a:lnTo>
                <a:lnTo>
                  <a:pt x="293" y="450"/>
                </a:lnTo>
                <a:lnTo>
                  <a:pt x="293" y="451"/>
                </a:lnTo>
                <a:lnTo>
                  <a:pt x="293" y="452"/>
                </a:lnTo>
                <a:lnTo>
                  <a:pt x="294" y="452"/>
                </a:lnTo>
                <a:lnTo>
                  <a:pt x="294" y="453"/>
                </a:lnTo>
                <a:lnTo>
                  <a:pt x="294" y="456"/>
                </a:lnTo>
                <a:lnTo>
                  <a:pt x="294" y="462"/>
                </a:lnTo>
                <a:lnTo>
                  <a:pt x="294" y="468"/>
                </a:lnTo>
                <a:lnTo>
                  <a:pt x="294" y="470"/>
                </a:lnTo>
                <a:lnTo>
                  <a:pt x="294" y="468"/>
                </a:lnTo>
                <a:lnTo>
                  <a:pt x="294" y="463"/>
                </a:lnTo>
                <a:lnTo>
                  <a:pt x="294" y="458"/>
                </a:lnTo>
                <a:lnTo>
                  <a:pt x="294" y="452"/>
                </a:lnTo>
                <a:lnTo>
                  <a:pt x="294" y="450"/>
                </a:lnTo>
                <a:lnTo>
                  <a:pt x="294" y="451"/>
                </a:lnTo>
                <a:lnTo>
                  <a:pt x="294" y="455"/>
                </a:lnTo>
                <a:lnTo>
                  <a:pt x="294" y="461"/>
                </a:lnTo>
                <a:lnTo>
                  <a:pt x="294" y="465"/>
                </a:lnTo>
                <a:lnTo>
                  <a:pt x="294" y="467"/>
                </a:lnTo>
                <a:lnTo>
                  <a:pt x="294" y="468"/>
                </a:lnTo>
                <a:lnTo>
                  <a:pt x="294" y="469"/>
                </a:lnTo>
                <a:lnTo>
                  <a:pt x="294" y="470"/>
                </a:lnTo>
                <a:lnTo>
                  <a:pt x="294" y="472"/>
                </a:lnTo>
                <a:lnTo>
                  <a:pt x="294" y="470"/>
                </a:lnTo>
                <a:lnTo>
                  <a:pt x="294" y="467"/>
                </a:lnTo>
                <a:lnTo>
                  <a:pt x="294" y="461"/>
                </a:lnTo>
                <a:lnTo>
                  <a:pt x="294" y="452"/>
                </a:lnTo>
                <a:lnTo>
                  <a:pt x="294" y="441"/>
                </a:lnTo>
                <a:lnTo>
                  <a:pt x="294" y="435"/>
                </a:lnTo>
                <a:lnTo>
                  <a:pt x="294" y="432"/>
                </a:lnTo>
                <a:lnTo>
                  <a:pt x="294" y="436"/>
                </a:lnTo>
                <a:lnTo>
                  <a:pt x="294" y="440"/>
                </a:lnTo>
                <a:lnTo>
                  <a:pt x="294" y="446"/>
                </a:lnTo>
                <a:lnTo>
                  <a:pt x="294" y="450"/>
                </a:lnTo>
                <a:lnTo>
                  <a:pt x="294" y="451"/>
                </a:lnTo>
                <a:lnTo>
                  <a:pt x="296" y="447"/>
                </a:lnTo>
                <a:lnTo>
                  <a:pt x="296" y="440"/>
                </a:lnTo>
                <a:lnTo>
                  <a:pt x="296" y="433"/>
                </a:lnTo>
                <a:lnTo>
                  <a:pt x="296" y="428"/>
                </a:lnTo>
                <a:lnTo>
                  <a:pt x="296" y="423"/>
                </a:lnTo>
                <a:lnTo>
                  <a:pt x="296" y="421"/>
                </a:lnTo>
                <a:lnTo>
                  <a:pt x="296" y="417"/>
                </a:lnTo>
                <a:lnTo>
                  <a:pt x="296" y="415"/>
                </a:lnTo>
                <a:lnTo>
                  <a:pt x="296" y="414"/>
                </a:lnTo>
                <a:lnTo>
                  <a:pt x="296" y="416"/>
                </a:lnTo>
                <a:lnTo>
                  <a:pt x="296" y="422"/>
                </a:lnTo>
                <a:lnTo>
                  <a:pt x="296" y="430"/>
                </a:lnTo>
                <a:lnTo>
                  <a:pt x="296" y="440"/>
                </a:lnTo>
                <a:lnTo>
                  <a:pt x="296" y="446"/>
                </a:lnTo>
                <a:lnTo>
                  <a:pt x="296" y="447"/>
                </a:lnTo>
                <a:lnTo>
                  <a:pt x="296" y="446"/>
                </a:lnTo>
                <a:lnTo>
                  <a:pt x="296" y="440"/>
                </a:lnTo>
                <a:lnTo>
                  <a:pt x="296" y="433"/>
                </a:lnTo>
                <a:lnTo>
                  <a:pt x="296" y="428"/>
                </a:lnTo>
                <a:lnTo>
                  <a:pt x="296" y="424"/>
                </a:lnTo>
                <a:lnTo>
                  <a:pt x="296" y="423"/>
                </a:lnTo>
                <a:lnTo>
                  <a:pt x="296" y="425"/>
                </a:lnTo>
                <a:lnTo>
                  <a:pt x="296" y="426"/>
                </a:lnTo>
                <a:lnTo>
                  <a:pt x="296" y="425"/>
                </a:lnTo>
                <a:lnTo>
                  <a:pt x="296" y="424"/>
                </a:lnTo>
                <a:lnTo>
                  <a:pt x="296" y="421"/>
                </a:lnTo>
                <a:lnTo>
                  <a:pt x="296" y="417"/>
                </a:lnTo>
                <a:lnTo>
                  <a:pt x="296" y="415"/>
                </a:lnTo>
                <a:lnTo>
                  <a:pt x="296" y="413"/>
                </a:lnTo>
                <a:lnTo>
                  <a:pt x="296" y="414"/>
                </a:lnTo>
                <a:lnTo>
                  <a:pt x="297" y="415"/>
                </a:lnTo>
                <a:lnTo>
                  <a:pt x="297" y="417"/>
                </a:lnTo>
                <a:lnTo>
                  <a:pt x="297" y="421"/>
                </a:lnTo>
                <a:lnTo>
                  <a:pt x="297" y="428"/>
                </a:lnTo>
                <a:lnTo>
                  <a:pt x="297" y="433"/>
                </a:lnTo>
                <a:lnTo>
                  <a:pt x="297" y="439"/>
                </a:lnTo>
                <a:lnTo>
                  <a:pt x="297" y="446"/>
                </a:lnTo>
                <a:lnTo>
                  <a:pt x="297" y="452"/>
                </a:lnTo>
                <a:lnTo>
                  <a:pt x="297" y="450"/>
                </a:lnTo>
                <a:lnTo>
                  <a:pt x="297" y="444"/>
                </a:lnTo>
                <a:lnTo>
                  <a:pt x="297" y="436"/>
                </a:lnTo>
                <a:lnTo>
                  <a:pt x="297" y="428"/>
                </a:lnTo>
                <a:lnTo>
                  <a:pt x="297" y="422"/>
                </a:lnTo>
                <a:lnTo>
                  <a:pt x="297" y="416"/>
                </a:lnTo>
                <a:lnTo>
                  <a:pt x="297" y="415"/>
                </a:lnTo>
                <a:lnTo>
                  <a:pt x="297" y="418"/>
                </a:lnTo>
                <a:lnTo>
                  <a:pt x="297" y="423"/>
                </a:lnTo>
                <a:lnTo>
                  <a:pt x="297" y="428"/>
                </a:lnTo>
                <a:lnTo>
                  <a:pt x="297" y="430"/>
                </a:lnTo>
                <a:lnTo>
                  <a:pt x="297" y="432"/>
                </a:lnTo>
                <a:lnTo>
                  <a:pt x="297" y="430"/>
                </a:lnTo>
                <a:lnTo>
                  <a:pt x="297" y="428"/>
                </a:lnTo>
                <a:lnTo>
                  <a:pt x="297" y="429"/>
                </a:lnTo>
                <a:lnTo>
                  <a:pt x="297" y="430"/>
                </a:lnTo>
                <a:lnTo>
                  <a:pt x="297" y="428"/>
                </a:lnTo>
                <a:lnTo>
                  <a:pt x="297" y="424"/>
                </a:lnTo>
                <a:lnTo>
                  <a:pt x="297" y="421"/>
                </a:lnTo>
                <a:lnTo>
                  <a:pt x="297" y="416"/>
                </a:lnTo>
                <a:lnTo>
                  <a:pt x="297" y="414"/>
                </a:lnTo>
                <a:lnTo>
                  <a:pt x="298" y="414"/>
                </a:lnTo>
                <a:lnTo>
                  <a:pt x="298" y="416"/>
                </a:lnTo>
                <a:lnTo>
                  <a:pt x="298" y="421"/>
                </a:lnTo>
                <a:lnTo>
                  <a:pt x="298" y="425"/>
                </a:lnTo>
                <a:lnTo>
                  <a:pt x="298" y="429"/>
                </a:lnTo>
                <a:lnTo>
                  <a:pt x="298" y="431"/>
                </a:lnTo>
                <a:lnTo>
                  <a:pt x="298" y="433"/>
                </a:lnTo>
                <a:lnTo>
                  <a:pt x="298" y="435"/>
                </a:lnTo>
                <a:lnTo>
                  <a:pt x="298" y="436"/>
                </a:lnTo>
                <a:lnTo>
                  <a:pt x="298" y="438"/>
                </a:lnTo>
                <a:lnTo>
                  <a:pt x="298" y="439"/>
                </a:lnTo>
                <a:lnTo>
                  <a:pt x="298" y="440"/>
                </a:lnTo>
                <a:lnTo>
                  <a:pt x="298" y="439"/>
                </a:lnTo>
                <a:lnTo>
                  <a:pt x="298" y="438"/>
                </a:lnTo>
                <a:lnTo>
                  <a:pt x="298" y="437"/>
                </a:lnTo>
                <a:lnTo>
                  <a:pt x="298" y="438"/>
                </a:lnTo>
                <a:lnTo>
                  <a:pt x="298" y="443"/>
                </a:lnTo>
                <a:lnTo>
                  <a:pt x="298" y="447"/>
                </a:lnTo>
                <a:lnTo>
                  <a:pt x="298" y="453"/>
                </a:lnTo>
                <a:lnTo>
                  <a:pt x="298" y="454"/>
                </a:lnTo>
                <a:lnTo>
                  <a:pt x="298" y="453"/>
                </a:lnTo>
                <a:lnTo>
                  <a:pt x="298" y="448"/>
                </a:lnTo>
                <a:lnTo>
                  <a:pt x="298" y="444"/>
                </a:lnTo>
                <a:lnTo>
                  <a:pt x="298" y="439"/>
                </a:lnTo>
                <a:lnTo>
                  <a:pt x="298" y="436"/>
                </a:lnTo>
                <a:lnTo>
                  <a:pt x="298" y="437"/>
                </a:lnTo>
                <a:lnTo>
                  <a:pt x="298" y="440"/>
                </a:lnTo>
                <a:lnTo>
                  <a:pt x="299" y="447"/>
                </a:lnTo>
                <a:lnTo>
                  <a:pt x="299" y="453"/>
                </a:lnTo>
                <a:lnTo>
                  <a:pt x="299" y="458"/>
                </a:lnTo>
                <a:lnTo>
                  <a:pt x="299" y="460"/>
                </a:lnTo>
                <a:lnTo>
                  <a:pt x="299" y="462"/>
                </a:lnTo>
                <a:lnTo>
                  <a:pt x="299" y="461"/>
                </a:lnTo>
                <a:lnTo>
                  <a:pt x="299" y="463"/>
                </a:lnTo>
                <a:lnTo>
                  <a:pt x="299" y="465"/>
                </a:lnTo>
                <a:lnTo>
                  <a:pt x="299" y="467"/>
                </a:lnTo>
                <a:lnTo>
                  <a:pt x="299" y="470"/>
                </a:lnTo>
                <a:lnTo>
                  <a:pt x="299" y="475"/>
                </a:lnTo>
                <a:lnTo>
                  <a:pt x="299" y="480"/>
                </a:lnTo>
                <a:lnTo>
                  <a:pt x="299" y="481"/>
                </a:lnTo>
                <a:lnTo>
                  <a:pt x="299" y="478"/>
                </a:lnTo>
                <a:lnTo>
                  <a:pt x="299" y="473"/>
                </a:lnTo>
                <a:lnTo>
                  <a:pt x="299" y="465"/>
                </a:lnTo>
                <a:lnTo>
                  <a:pt x="299" y="455"/>
                </a:lnTo>
                <a:lnTo>
                  <a:pt x="299" y="447"/>
                </a:lnTo>
                <a:lnTo>
                  <a:pt x="299" y="443"/>
                </a:lnTo>
                <a:lnTo>
                  <a:pt x="299" y="445"/>
                </a:lnTo>
                <a:lnTo>
                  <a:pt x="299" y="452"/>
                </a:lnTo>
                <a:lnTo>
                  <a:pt x="299" y="461"/>
                </a:lnTo>
                <a:lnTo>
                  <a:pt x="299" y="470"/>
                </a:lnTo>
                <a:lnTo>
                  <a:pt x="299" y="476"/>
                </a:lnTo>
                <a:lnTo>
                  <a:pt x="299" y="480"/>
                </a:lnTo>
                <a:lnTo>
                  <a:pt x="299" y="477"/>
                </a:lnTo>
                <a:lnTo>
                  <a:pt x="299" y="473"/>
                </a:lnTo>
                <a:lnTo>
                  <a:pt x="299" y="470"/>
                </a:lnTo>
                <a:lnTo>
                  <a:pt x="299" y="475"/>
                </a:lnTo>
                <a:lnTo>
                  <a:pt x="300" y="482"/>
                </a:lnTo>
                <a:lnTo>
                  <a:pt x="300" y="490"/>
                </a:lnTo>
                <a:lnTo>
                  <a:pt x="300" y="497"/>
                </a:lnTo>
                <a:lnTo>
                  <a:pt x="300" y="504"/>
                </a:lnTo>
                <a:lnTo>
                  <a:pt x="300" y="505"/>
                </a:lnTo>
                <a:lnTo>
                  <a:pt x="300" y="503"/>
                </a:lnTo>
                <a:lnTo>
                  <a:pt x="300" y="498"/>
                </a:lnTo>
                <a:lnTo>
                  <a:pt x="300" y="495"/>
                </a:lnTo>
                <a:lnTo>
                  <a:pt x="300" y="494"/>
                </a:lnTo>
                <a:lnTo>
                  <a:pt x="300" y="495"/>
                </a:lnTo>
                <a:lnTo>
                  <a:pt x="300" y="498"/>
                </a:lnTo>
                <a:lnTo>
                  <a:pt x="300" y="504"/>
                </a:lnTo>
                <a:lnTo>
                  <a:pt x="300" y="511"/>
                </a:lnTo>
                <a:lnTo>
                  <a:pt x="300" y="518"/>
                </a:lnTo>
                <a:lnTo>
                  <a:pt x="300" y="522"/>
                </a:lnTo>
                <a:lnTo>
                  <a:pt x="300" y="526"/>
                </a:lnTo>
                <a:lnTo>
                  <a:pt x="300" y="528"/>
                </a:lnTo>
                <a:lnTo>
                  <a:pt x="300" y="531"/>
                </a:lnTo>
                <a:lnTo>
                  <a:pt x="300" y="528"/>
                </a:lnTo>
                <a:lnTo>
                  <a:pt x="300" y="525"/>
                </a:lnTo>
                <a:lnTo>
                  <a:pt x="300" y="521"/>
                </a:lnTo>
                <a:lnTo>
                  <a:pt x="300" y="517"/>
                </a:lnTo>
                <a:lnTo>
                  <a:pt x="300" y="515"/>
                </a:lnTo>
                <a:lnTo>
                  <a:pt x="300" y="518"/>
                </a:lnTo>
                <a:lnTo>
                  <a:pt x="300" y="524"/>
                </a:lnTo>
                <a:lnTo>
                  <a:pt x="300" y="533"/>
                </a:lnTo>
                <a:lnTo>
                  <a:pt x="300" y="537"/>
                </a:lnTo>
                <a:lnTo>
                  <a:pt x="300" y="539"/>
                </a:lnTo>
                <a:lnTo>
                  <a:pt x="300" y="536"/>
                </a:lnTo>
                <a:lnTo>
                  <a:pt x="300" y="529"/>
                </a:lnTo>
                <a:lnTo>
                  <a:pt x="300" y="520"/>
                </a:lnTo>
                <a:lnTo>
                  <a:pt x="300" y="511"/>
                </a:lnTo>
                <a:lnTo>
                  <a:pt x="301" y="505"/>
                </a:lnTo>
                <a:lnTo>
                  <a:pt x="301" y="511"/>
                </a:lnTo>
                <a:lnTo>
                  <a:pt x="301" y="519"/>
                </a:lnTo>
                <a:lnTo>
                  <a:pt x="301" y="526"/>
                </a:lnTo>
                <a:lnTo>
                  <a:pt x="301" y="529"/>
                </a:lnTo>
                <a:lnTo>
                  <a:pt x="301" y="525"/>
                </a:lnTo>
                <a:lnTo>
                  <a:pt x="301" y="518"/>
                </a:lnTo>
                <a:lnTo>
                  <a:pt x="301" y="513"/>
                </a:lnTo>
                <a:lnTo>
                  <a:pt x="301" y="512"/>
                </a:lnTo>
                <a:lnTo>
                  <a:pt x="301" y="514"/>
                </a:lnTo>
                <a:lnTo>
                  <a:pt x="301" y="519"/>
                </a:lnTo>
                <a:lnTo>
                  <a:pt x="301" y="522"/>
                </a:lnTo>
                <a:lnTo>
                  <a:pt x="301" y="521"/>
                </a:lnTo>
                <a:lnTo>
                  <a:pt x="301" y="518"/>
                </a:lnTo>
                <a:lnTo>
                  <a:pt x="301" y="510"/>
                </a:lnTo>
                <a:lnTo>
                  <a:pt x="301" y="500"/>
                </a:lnTo>
                <a:lnTo>
                  <a:pt x="301" y="492"/>
                </a:lnTo>
                <a:lnTo>
                  <a:pt x="301" y="490"/>
                </a:lnTo>
                <a:lnTo>
                  <a:pt x="301" y="491"/>
                </a:lnTo>
                <a:lnTo>
                  <a:pt x="301" y="498"/>
                </a:lnTo>
                <a:lnTo>
                  <a:pt x="301" y="506"/>
                </a:lnTo>
                <a:lnTo>
                  <a:pt x="301" y="511"/>
                </a:lnTo>
                <a:lnTo>
                  <a:pt x="301" y="514"/>
                </a:lnTo>
                <a:lnTo>
                  <a:pt x="301" y="513"/>
                </a:lnTo>
                <a:lnTo>
                  <a:pt x="301" y="511"/>
                </a:lnTo>
                <a:lnTo>
                  <a:pt x="301" y="506"/>
                </a:lnTo>
                <a:lnTo>
                  <a:pt x="301" y="505"/>
                </a:lnTo>
                <a:lnTo>
                  <a:pt x="301" y="509"/>
                </a:lnTo>
                <a:lnTo>
                  <a:pt x="301" y="512"/>
                </a:lnTo>
                <a:lnTo>
                  <a:pt x="301" y="513"/>
                </a:lnTo>
                <a:lnTo>
                  <a:pt x="302" y="511"/>
                </a:lnTo>
                <a:lnTo>
                  <a:pt x="302" y="506"/>
                </a:lnTo>
                <a:lnTo>
                  <a:pt x="302" y="503"/>
                </a:lnTo>
                <a:lnTo>
                  <a:pt x="302" y="499"/>
                </a:lnTo>
                <a:lnTo>
                  <a:pt x="302" y="504"/>
                </a:lnTo>
                <a:lnTo>
                  <a:pt x="302" y="510"/>
                </a:lnTo>
                <a:lnTo>
                  <a:pt x="302" y="514"/>
                </a:lnTo>
                <a:lnTo>
                  <a:pt x="302" y="518"/>
                </a:lnTo>
                <a:lnTo>
                  <a:pt x="302" y="519"/>
                </a:lnTo>
                <a:lnTo>
                  <a:pt x="302" y="515"/>
                </a:lnTo>
                <a:lnTo>
                  <a:pt x="302" y="512"/>
                </a:lnTo>
                <a:lnTo>
                  <a:pt x="302" y="507"/>
                </a:lnTo>
                <a:lnTo>
                  <a:pt x="302" y="510"/>
                </a:lnTo>
                <a:lnTo>
                  <a:pt x="302" y="514"/>
                </a:lnTo>
                <a:lnTo>
                  <a:pt x="302" y="519"/>
                </a:lnTo>
                <a:lnTo>
                  <a:pt x="302" y="520"/>
                </a:lnTo>
                <a:lnTo>
                  <a:pt x="302" y="518"/>
                </a:lnTo>
                <a:lnTo>
                  <a:pt x="302" y="510"/>
                </a:lnTo>
                <a:lnTo>
                  <a:pt x="302" y="498"/>
                </a:lnTo>
                <a:lnTo>
                  <a:pt x="302" y="485"/>
                </a:lnTo>
                <a:lnTo>
                  <a:pt x="302" y="477"/>
                </a:lnTo>
                <a:lnTo>
                  <a:pt x="302" y="475"/>
                </a:lnTo>
                <a:lnTo>
                  <a:pt x="302" y="480"/>
                </a:lnTo>
                <a:lnTo>
                  <a:pt x="302" y="489"/>
                </a:lnTo>
                <a:lnTo>
                  <a:pt x="302" y="500"/>
                </a:lnTo>
                <a:lnTo>
                  <a:pt x="302" y="510"/>
                </a:lnTo>
                <a:lnTo>
                  <a:pt x="302" y="513"/>
                </a:lnTo>
                <a:lnTo>
                  <a:pt x="302" y="509"/>
                </a:lnTo>
                <a:lnTo>
                  <a:pt x="302" y="497"/>
                </a:lnTo>
                <a:lnTo>
                  <a:pt x="302" y="485"/>
                </a:lnTo>
                <a:lnTo>
                  <a:pt x="302" y="476"/>
                </a:lnTo>
                <a:lnTo>
                  <a:pt x="304" y="474"/>
                </a:lnTo>
                <a:lnTo>
                  <a:pt x="304" y="480"/>
                </a:lnTo>
                <a:lnTo>
                  <a:pt x="304" y="489"/>
                </a:lnTo>
                <a:lnTo>
                  <a:pt x="304" y="498"/>
                </a:lnTo>
                <a:lnTo>
                  <a:pt x="304" y="505"/>
                </a:lnTo>
                <a:lnTo>
                  <a:pt x="304" y="504"/>
                </a:lnTo>
                <a:lnTo>
                  <a:pt x="304" y="497"/>
                </a:lnTo>
                <a:lnTo>
                  <a:pt x="304" y="488"/>
                </a:lnTo>
                <a:lnTo>
                  <a:pt x="304" y="478"/>
                </a:lnTo>
                <a:lnTo>
                  <a:pt x="304" y="475"/>
                </a:lnTo>
                <a:lnTo>
                  <a:pt x="304" y="481"/>
                </a:lnTo>
                <a:lnTo>
                  <a:pt x="304" y="489"/>
                </a:lnTo>
                <a:lnTo>
                  <a:pt x="304" y="497"/>
                </a:lnTo>
                <a:lnTo>
                  <a:pt x="304" y="502"/>
                </a:lnTo>
                <a:lnTo>
                  <a:pt x="304" y="497"/>
                </a:lnTo>
                <a:lnTo>
                  <a:pt x="304" y="490"/>
                </a:lnTo>
                <a:lnTo>
                  <a:pt x="304" y="483"/>
                </a:lnTo>
                <a:lnTo>
                  <a:pt x="304" y="476"/>
                </a:lnTo>
                <a:lnTo>
                  <a:pt x="304" y="474"/>
                </a:lnTo>
                <a:lnTo>
                  <a:pt x="304" y="475"/>
                </a:lnTo>
                <a:lnTo>
                  <a:pt x="304" y="483"/>
                </a:lnTo>
                <a:lnTo>
                  <a:pt x="304" y="492"/>
                </a:lnTo>
                <a:lnTo>
                  <a:pt x="304" y="500"/>
                </a:lnTo>
                <a:lnTo>
                  <a:pt x="304" y="506"/>
                </a:lnTo>
                <a:lnTo>
                  <a:pt x="304" y="509"/>
                </a:lnTo>
                <a:lnTo>
                  <a:pt x="304" y="505"/>
                </a:lnTo>
                <a:lnTo>
                  <a:pt x="304" y="498"/>
                </a:lnTo>
                <a:lnTo>
                  <a:pt x="304" y="491"/>
                </a:lnTo>
                <a:lnTo>
                  <a:pt x="304" y="488"/>
                </a:lnTo>
                <a:lnTo>
                  <a:pt x="304" y="491"/>
                </a:lnTo>
                <a:lnTo>
                  <a:pt x="305" y="495"/>
                </a:lnTo>
                <a:lnTo>
                  <a:pt x="305" y="496"/>
                </a:lnTo>
                <a:lnTo>
                  <a:pt x="305" y="492"/>
                </a:lnTo>
                <a:lnTo>
                  <a:pt x="305" y="488"/>
                </a:lnTo>
                <a:lnTo>
                  <a:pt x="305" y="481"/>
                </a:lnTo>
                <a:lnTo>
                  <a:pt x="305" y="476"/>
                </a:lnTo>
                <a:lnTo>
                  <a:pt x="305" y="478"/>
                </a:lnTo>
                <a:lnTo>
                  <a:pt x="305" y="489"/>
                </a:lnTo>
                <a:lnTo>
                  <a:pt x="305" y="500"/>
                </a:lnTo>
                <a:lnTo>
                  <a:pt x="305" y="511"/>
                </a:lnTo>
                <a:lnTo>
                  <a:pt x="305" y="515"/>
                </a:lnTo>
                <a:lnTo>
                  <a:pt x="305" y="511"/>
                </a:lnTo>
                <a:lnTo>
                  <a:pt x="305" y="497"/>
                </a:lnTo>
                <a:lnTo>
                  <a:pt x="305" y="478"/>
                </a:lnTo>
                <a:lnTo>
                  <a:pt x="305" y="460"/>
                </a:lnTo>
                <a:lnTo>
                  <a:pt x="305" y="446"/>
                </a:lnTo>
                <a:lnTo>
                  <a:pt x="305" y="443"/>
                </a:lnTo>
                <a:lnTo>
                  <a:pt x="305" y="450"/>
                </a:lnTo>
                <a:lnTo>
                  <a:pt x="305" y="462"/>
                </a:lnTo>
                <a:lnTo>
                  <a:pt x="305" y="476"/>
                </a:lnTo>
                <a:lnTo>
                  <a:pt x="305" y="489"/>
                </a:lnTo>
                <a:lnTo>
                  <a:pt x="305" y="498"/>
                </a:lnTo>
                <a:lnTo>
                  <a:pt x="305" y="500"/>
                </a:lnTo>
                <a:lnTo>
                  <a:pt x="305" y="498"/>
                </a:lnTo>
                <a:lnTo>
                  <a:pt x="305" y="496"/>
                </a:lnTo>
                <a:lnTo>
                  <a:pt x="305" y="494"/>
                </a:lnTo>
                <a:lnTo>
                  <a:pt x="305" y="495"/>
                </a:lnTo>
                <a:lnTo>
                  <a:pt x="305" y="498"/>
                </a:lnTo>
                <a:lnTo>
                  <a:pt x="305" y="503"/>
                </a:lnTo>
                <a:lnTo>
                  <a:pt x="305" y="507"/>
                </a:lnTo>
                <a:lnTo>
                  <a:pt x="305" y="513"/>
                </a:lnTo>
                <a:lnTo>
                  <a:pt x="305" y="514"/>
                </a:lnTo>
                <a:lnTo>
                  <a:pt x="305" y="511"/>
                </a:lnTo>
                <a:lnTo>
                  <a:pt x="306" y="509"/>
                </a:lnTo>
                <a:lnTo>
                  <a:pt x="306" y="505"/>
                </a:lnTo>
                <a:lnTo>
                  <a:pt x="306" y="503"/>
                </a:lnTo>
                <a:lnTo>
                  <a:pt x="306" y="500"/>
                </a:lnTo>
                <a:lnTo>
                  <a:pt x="306" y="499"/>
                </a:lnTo>
                <a:lnTo>
                  <a:pt x="306" y="500"/>
                </a:lnTo>
                <a:lnTo>
                  <a:pt x="306" y="502"/>
                </a:lnTo>
                <a:lnTo>
                  <a:pt x="306" y="504"/>
                </a:lnTo>
                <a:lnTo>
                  <a:pt x="306" y="507"/>
                </a:lnTo>
                <a:lnTo>
                  <a:pt x="306" y="510"/>
                </a:lnTo>
                <a:lnTo>
                  <a:pt x="306" y="513"/>
                </a:lnTo>
                <a:lnTo>
                  <a:pt x="306" y="510"/>
                </a:lnTo>
                <a:lnTo>
                  <a:pt x="306" y="500"/>
                </a:lnTo>
                <a:lnTo>
                  <a:pt x="306" y="489"/>
                </a:lnTo>
                <a:lnTo>
                  <a:pt x="306" y="478"/>
                </a:lnTo>
                <a:lnTo>
                  <a:pt x="306" y="473"/>
                </a:lnTo>
                <a:lnTo>
                  <a:pt x="306" y="478"/>
                </a:lnTo>
                <a:lnTo>
                  <a:pt x="306" y="488"/>
                </a:lnTo>
                <a:lnTo>
                  <a:pt x="306" y="497"/>
                </a:lnTo>
                <a:lnTo>
                  <a:pt x="306" y="503"/>
                </a:lnTo>
                <a:lnTo>
                  <a:pt x="306" y="502"/>
                </a:lnTo>
                <a:lnTo>
                  <a:pt x="306" y="494"/>
                </a:lnTo>
                <a:lnTo>
                  <a:pt x="306" y="485"/>
                </a:lnTo>
                <a:lnTo>
                  <a:pt x="306" y="478"/>
                </a:lnTo>
                <a:lnTo>
                  <a:pt x="306" y="475"/>
                </a:lnTo>
                <a:lnTo>
                  <a:pt x="306" y="476"/>
                </a:lnTo>
                <a:lnTo>
                  <a:pt x="306" y="478"/>
                </a:lnTo>
                <a:lnTo>
                  <a:pt x="306" y="481"/>
                </a:lnTo>
                <a:lnTo>
                  <a:pt x="307" y="483"/>
                </a:lnTo>
                <a:lnTo>
                  <a:pt x="307" y="480"/>
                </a:lnTo>
                <a:lnTo>
                  <a:pt x="307" y="474"/>
                </a:lnTo>
                <a:lnTo>
                  <a:pt x="307" y="468"/>
                </a:lnTo>
                <a:lnTo>
                  <a:pt x="307" y="465"/>
                </a:lnTo>
                <a:lnTo>
                  <a:pt x="307" y="467"/>
                </a:lnTo>
                <a:lnTo>
                  <a:pt x="307" y="470"/>
                </a:lnTo>
                <a:lnTo>
                  <a:pt x="307" y="475"/>
                </a:lnTo>
                <a:lnTo>
                  <a:pt x="307" y="480"/>
                </a:lnTo>
                <a:lnTo>
                  <a:pt x="307" y="482"/>
                </a:lnTo>
                <a:lnTo>
                  <a:pt x="307" y="481"/>
                </a:lnTo>
                <a:lnTo>
                  <a:pt x="307" y="477"/>
                </a:lnTo>
                <a:lnTo>
                  <a:pt x="307" y="473"/>
                </a:lnTo>
                <a:lnTo>
                  <a:pt x="307" y="468"/>
                </a:lnTo>
                <a:lnTo>
                  <a:pt x="307" y="466"/>
                </a:lnTo>
                <a:lnTo>
                  <a:pt x="307" y="470"/>
                </a:lnTo>
                <a:lnTo>
                  <a:pt x="307" y="478"/>
                </a:lnTo>
                <a:lnTo>
                  <a:pt x="307" y="488"/>
                </a:lnTo>
                <a:lnTo>
                  <a:pt x="307" y="495"/>
                </a:lnTo>
                <a:lnTo>
                  <a:pt x="307" y="500"/>
                </a:lnTo>
                <a:lnTo>
                  <a:pt x="307" y="502"/>
                </a:lnTo>
                <a:lnTo>
                  <a:pt x="307" y="499"/>
                </a:lnTo>
                <a:lnTo>
                  <a:pt x="307" y="495"/>
                </a:lnTo>
                <a:lnTo>
                  <a:pt x="307" y="492"/>
                </a:lnTo>
                <a:lnTo>
                  <a:pt x="307" y="494"/>
                </a:lnTo>
                <a:lnTo>
                  <a:pt x="307" y="496"/>
                </a:lnTo>
                <a:lnTo>
                  <a:pt x="307" y="495"/>
                </a:lnTo>
                <a:lnTo>
                  <a:pt x="307" y="490"/>
                </a:lnTo>
                <a:lnTo>
                  <a:pt x="307" y="483"/>
                </a:lnTo>
                <a:lnTo>
                  <a:pt x="308" y="475"/>
                </a:lnTo>
                <a:lnTo>
                  <a:pt x="308" y="469"/>
                </a:lnTo>
                <a:lnTo>
                  <a:pt x="308" y="475"/>
                </a:lnTo>
                <a:lnTo>
                  <a:pt x="308" y="488"/>
                </a:lnTo>
                <a:lnTo>
                  <a:pt x="308" y="500"/>
                </a:lnTo>
                <a:lnTo>
                  <a:pt x="308" y="511"/>
                </a:lnTo>
                <a:lnTo>
                  <a:pt x="308" y="518"/>
                </a:lnTo>
                <a:lnTo>
                  <a:pt x="308" y="514"/>
                </a:lnTo>
                <a:lnTo>
                  <a:pt x="308" y="509"/>
                </a:lnTo>
                <a:lnTo>
                  <a:pt x="308" y="505"/>
                </a:lnTo>
                <a:lnTo>
                  <a:pt x="308" y="504"/>
                </a:lnTo>
                <a:lnTo>
                  <a:pt x="308" y="507"/>
                </a:lnTo>
                <a:lnTo>
                  <a:pt x="308" y="512"/>
                </a:lnTo>
                <a:lnTo>
                  <a:pt x="308" y="513"/>
                </a:lnTo>
                <a:lnTo>
                  <a:pt x="308" y="514"/>
                </a:lnTo>
                <a:lnTo>
                  <a:pt x="308" y="513"/>
                </a:lnTo>
                <a:lnTo>
                  <a:pt x="308" y="511"/>
                </a:lnTo>
                <a:lnTo>
                  <a:pt x="308" y="510"/>
                </a:lnTo>
                <a:lnTo>
                  <a:pt x="308" y="509"/>
                </a:lnTo>
                <a:lnTo>
                  <a:pt x="308" y="511"/>
                </a:lnTo>
                <a:lnTo>
                  <a:pt x="308" y="514"/>
                </a:lnTo>
                <a:lnTo>
                  <a:pt x="308" y="518"/>
                </a:lnTo>
                <a:lnTo>
                  <a:pt x="308" y="514"/>
                </a:lnTo>
                <a:lnTo>
                  <a:pt x="308" y="511"/>
                </a:lnTo>
                <a:lnTo>
                  <a:pt x="308" y="507"/>
                </a:lnTo>
                <a:lnTo>
                  <a:pt x="308" y="504"/>
                </a:lnTo>
                <a:lnTo>
                  <a:pt x="308" y="503"/>
                </a:lnTo>
                <a:lnTo>
                  <a:pt x="308" y="504"/>
                </a:lnTo>
                <a:lnTo>
                  <a:pt x="309" y="506"/>
                </a:lnTo>
                <a:lnTo>
                  <a:pt x="309" y="507"/>
                </a:lnTo>
                <a:lnTo>
                  <a:pt x="309" y="504"/>
                </a:lnTo>
                <a:lnTo>
                  <a:pt x="309" y="499"/>
                </a:lnTo>
                <a:lnTo>
                  <a:pt x="309" y="494"/>
                </a:lnTo>
                <a:lnTo>
                  <a:pt x="309" y="487"/>
                </a:lnTo>
                <a:lnTo>
                  <a:pt x="309" y="482"/>
                </a:lnTo>
                <a:lnTo>
                  <a:pt x="309" y="478"/>
                </a:lnTo>
                <a:lnTo>
                  <a:pt x="309" y="481"/>
                </a:lnTo>
                <a:lnTo>
                  <a:pt x="309" y="487"/>
                </a:lnTo>
                <a:lnTo>
                  <a:pt x="309" y="496"/>
                </a:lnTo>
                <a:lnTo>
                  <a:pt x="309" y="503"/>
                </a:lnTo>
                <a:lnTo>
                  <a:pt x="309" y="506"/>
                </a:lnTo>
                <a:lnTo>
                  <a:pt x="309" y="504"/>
                </a:lnTo>
                <a:lnTo>
                  <a:pt x="309" y="498"/>
                </a:lnTo>
                <a:lnTo>
                  <a:pt x="309" y="494"/>
                </a:lnTo>
                <a:lnTo>
                  <a:pt x="309" y="490"/>
                </a:lnTo>
                <a:lnTo>
                  <a:pt x="309" y="489"/>
                </a:lnTo>
                <a:lnTo>
                  <a:pt x="309" y="490"/>
                </a:lnTo>
                <a:lnTo>
                  <a:pt x="309" y="491"/>
                </a:lnTo>
                <a:lnTo>
                  <a:pt x="309" y="490"/>
                </a:lnTo>
                <a:lnTo>
                  <a:pt x="309" y="488"/>
                </a:lnTo>
                <a:lnTo>
                  <a:pt x="309" y="483"/>
                </a:lnTo>
                <a:lnTo>
                  <a:pt x="309" y="478"/>
                </a:lnTo>
                <a:lnTo>
                  <a:pt x="309" y="474"/>
                </a:lnTo>
                <a:lnTo>
                  <a:pt x="309" y="469"/>
                </a:lnTo>
                <a:lnTo>
                  <a:pt x="309" y="467"/>
                </a:lnTo>
                <a:lnTo>
                  <a:pt x="309" y="466"/>
                </a:lnTo>
                <a:lnTo>
                  <a:pt x="309" y="467"/>
                </a:lnTo>
                <a:lnTo>
                  <a:pt x="311" y="470"/>
                </a:lnTo>
                <a:lnTo>
                  <a:pt x="311" y="475"/>
                </a:lnTo>
                <a:lnTo>
                  <a:pt x="311" y="477"/>
                </a:lnTo>
                <a:lnTo>
                  <a:pt x="311" y="475"/>
                </a:lnTo>
                <a:lnTo>
                  <a:pt x="311" y="469"/>
                </a:lnTo>
                <a:lnTo>
                  <a:pt x="311" y="462"/>
                </a:lnTo>
                <a:lnTo>
                  <a:pt x="311" y="454"/>
                </a:lnTo>
                <a:lnTo>
                  <a:pt x="311" y="451"/>
                </a:lnTo>
                <a:lnTo>
                  <a:pt x="311" y="450"/>
                </a:lnTo>
                <a:lnTo>
                  <a:pt x="311" y="454"/>
                </a:lnTo>
                <a:lnTo>
                  <a:pt x="311" y="459"/>
                </a:lnTo>
                <a:lnTo>
                  <a:pt x="311" y="462"/>
                </a:lnTo>
                <a:lnTo>
                  <a:pt x="311" y="465"/>
                </a:lnTo>
                <a:lnTo>
                  <a:pt x="311" y="466"/>
                </a:lnTo>
                <a:lnTo>
                  <a:pt x="311" y="467"/>
                </a:lnTo>
                <a:lnTo>
                  <a:pt x="311" y="470"/>
                </a:lnTo>
                <a:lnTo>
                  <a:pt x="311" y="477"/>
                </a:lnTo>
                <a:lnTo>
                  <a:pt x="311" y="484"/>
                </a:lnTo>
                <a:lnTo>
                  <a:pt x="311" y="489"/>
                </a:lnTo>
                <a:lnTo>
                  <a:pt x="311" y="488"/>
                </a:lnTo>
                <a:lnTo>
                  <a:pt x="311" y="483"/>
                </a:lnTo>
                <a:lnTo>
                  <a:pt x="311" y="476"/>
                </a:lnTo>
                <a:lnTo>
                  <a:pt x="311" y="469"/>
                </a:lnTo>
                <a:lnTo>
                  <a:pt x="311" y="466"/>
                </a:lnTo>
                <a:lnTo>
                  <a:pt x="311" y="469"/>
                </a:lnTo>
                <a:lnTo>
                  <a:pt x="311" y="476"/>
                </a:lnTo>
                <a:lnTo>
                  <a:pt x="311" y="482"/>
                </a:lnTo>
                <a:lnTo>
                  <a:pt x="311" y="487"/>
                </a:lnTo>
                <a:lnTo>
                  <a:pt x="311" y="489"/>
                </a:lnTo>
                <a:lnTo>
                  <a:pt x="312" y="489"/>
                </a:lnTo>
                <a:lnTo>
                  <a:pt x="312" y="488"/>
                </a:lnTo>
                <a:lnTo>
                  <a:pt x="312" y="485"/>
                </a:lnTo>
                <a:lnTo>
                  <a:pt x="312" y="481"/>
                </a:lnTo>
                <a:lnTo>
                  <a:pt x="312" y="474"/>
                </a:lnTo>
                <a:lnTo>
                  <a:pt x="312" y="466"/>
                </a:lnTo>
                <a:lnTo>
                  <a:pt x="312" y="456"/>
                </a:lnTo>
                <a:lnTo>
                  <a:pt x="312" y="450"/>
                </a:lnTo>
                <a:lnTo>
                  <a:pt x="312" y="446"/>
                </a:lnTo>
                <a:lnTo>
                  <a:pt x="312" y="450"/>
                </a:lnTo>
                <a:lnTo>
                  <a:pt x="312" y="456"/>
                </a:lnTo>
                <a:lnTo>
                  <a:pt x="312" y="465"/>
                </a:lnTo>
                <a:lnTo>
                  <a:pt x="312" y="473"/>
                </a:lnTo>
                <a:lnTo>
                  <a:pt x="312" y="478"/>
                </a:lnTo>
                <a:lnTo>
                  <a:pt x="312" y="477"/>
                </a:lnTo>
                <a:lnTo>
                  <a:pt x="312" y="472"/>
                </a:lnTo>
                <a:lnTo>
                  <a:pt x="312" y="462"/>
                </a:lnTo>
                <a:lnTo>
                  <a:pt x="312" y="455"/>
                </a:lnTo>
                <a:lnTo>
                  <a:pt x="312" y="450"/>
                </a:lnTo>
                <a:lnTo>
                  <a:pt x="312" y="447"/>
                </a:lnTo>
                <a:lnTo>
                  <a:pt x="312" y="444"/>
                </a:lnTo>
                <a:lnTo>
                  <a:pt x="312" y="441"/>
                </a:lnTo>
                <a:lnTo>
                  <a:pt x="312" y="437"/>
                </a:lnTo>
                <a:lnTo>
                  <a:pt x="312" y="429"/>
                </a:lnTo>
                <a:lnTo>
                  <a:pt x="312" y="419"/>
                </a:lnTo>
                <a:lnTo>
                  <a:pt x="312" y="411"/>
                </a:lnTo>
                <a:lnTo>
                  <a:pt x="312" y="409"/>
                </a:lnTo>
                <a:lnTo>
                  <a:pt x="312" y="413"/>
                </a:lnTo>
                <a:lnTo>
                  <a:pt x="312" y="419"/>
                </a:lnTo>
                <a:lnTo>
                  <a:pt x="312" y="429"/>
                </a:lnTo>
                <a:lnTo>
                  <a:pt x="312" y="435"/>
                </a:lnTo>
                <a:lnTo>
                  <a:pt x="312" y="437"/>
                </a:lnTo>
                <a:lnTo>
                  <a:pt x="312" y="432"/>
                </a:lnTo>
                <a:lnTo>
                  <a:pt x="312" y="425"/>
                </a:lnTo>
                <a:lnTo>
                  <a:pt x="313" y="418"/>
                </a:lnTo>
                <a:lnTo>
                  <a:pt x="313" y="415"/>
                </a:lnTo>
                <a:lnTo>
                  <a:pt x="313" y="422"/>
                </a:lnTo>
                <a:lnTo>
                  <a:pt x="313" y="436"/>
                </a:lnTo>
                <a:lnTo>
                  <a:pt x="313" y="453"/>
                </a:lnTo>
                <a:lnTo>
                  <a:pt x="313" y="475"/>
                </a:lnTo>
                <a:lnTo>
                  <a:pt x="313" y="494"/>
                </a:lnTo>
                <a:lnTo>
                  <a:pt x="313" y="507"/>
                </a:lnTo>
                <a:lnTo>
                  <a:pt x="313" y="512"/>
                </a:lnTo>
                <a:lnTo>
                  <a:pt x="313" y="511"/>
                </a:lnTo>
                <a:lnTo>
                  <a:pt x="313" y="507"/>
                </a:lnTo>
                <a:lnTo>
                  <a:pt x="313" y="504"/>
                </a:lnTo>
                <a:lnTo>
                  <a:pt x="313" y="500"/>
                </a:lnTo>
                <a:lnTo>
                  <a:pt x="313" y="502"/>
                </a:lnTo>
                <a:lnTo>
                  <a:pt x="313" y="504"/>
                </a:lnTo>
                <a:lnTo>
                  <a:pt x="313" y="506"/>
                </a:lnTo>
                <a:lnTo>
                  <a:pt x="313" y="507"/>
                </a:lnTo>
                <a:lnTo>
                  <a:pt x="313" y="511"/>
                </a:lnTo>
                <a:lnTo>
                  <a:pt x="313" y="517"/>
                </a:lnTo>
                <a:lnTo>
                  <a:pt x="313" y="520"/>
                </a:lnTo>
                <a:lnTo>
                  <a:pt x="313" y="521"/>
                </a:lnTo>
                <a:lnTo>
                  <a:pt x="313" y="518"/>
                </a:lnTo>
                <a:lnTo>
                  <a:pt x="313" y="511"/>
                </a:lnTo>
                <a:lnTo>
                  <a:pt x="313" y="500"/>
                </a:lnTo>
                <a:lnTo>
                  <a:pt x="313" y="489"/>
                </a:lnTo>
                <a:lnTo>
                  <a:pt x="313" y="478"/>
                </a:lnTo>
                <a:lnTo>
                  <a:pt x="313" y="474"/>
                </a:lnTo>
                <a:lnTo>
                  <a:pt x="313" y="475"/>
                </a:lnTo>
                <a:lnTo>
                  <a:pt x="313" y="484"/>
                </a:lnTo>
                <a:lnTo>
                  <a:pt x="313" y="494"/>
                </a:lnTo>
                <a:lnTo>
                  <a:pt x="313" y="502"/>
                </a:lnTo>
                <a:lnTo>
                  <a:pt x="314" y="507"/>
                </a:lnTo>
                <a:lnTo>
                  <a:pt x="314" y="510"/>
                </a:lnTo>
                <a:lnTo>
                  <a:pt x="314" y="507"/>
                </a:lnTo>
                <a:lnTo>
                  <a:pt x="314" y="503"/>
                </a:lnTo>
                <a:lnTo>
                  <a:pt x="314" y="499"/>
                </a:lnTo>
                <a:lnTo>
                  <a:pt x="314" y="497"/>
                </a:lnTo>
                <a:lnTo>
                  <a:pt x="314" y="498"/>
                </a:lnTo>
                <a:lnTo>
                  <a:pt x="314" y="500"/>
                </a:lnTo>
                <a:lnTo>
                  <a:pt x="314" y="502"/>
                </a:lnTo>
                <a:lnTo>
                  <a:pt x="314" y="503"/>
                </a:lnTo>
                <a:lnTo>
                  <a:pt x="314" y="504"/>
                </a:lnTo>
                <a:lnTo>
                  <a:pt x="314" y="503"/>
                </a:lnTo>
                <a:lnTo>
                  <a:pt x="314" y="502"/>
                </a:lnTo>
                <a:lnTo>
                  <a:pt x="314" y="499"/>
                </a:lnTo>
                <a:lnTo>
                  <a:pt x="314" y="500"/>
                </a:lnTo>
                <a:lnTo>
                  <a:pt x="314" y="503"/>
                </a:lnTo>
                <a:lnTo>
                  <a:pt x="314" y="504"/>
                </a:lnTo>
                <a:lnTo>
                  <a:pt x="314" y="506"/>
                </a:lnTo>
                <a:lnTo>
                  <a:pt x="314" y="509"/>
                </a:lnTo>
                <a:lnTo>
                  <a:pt x="314" y="510"/>
                </a:lnTo>
                <a:lnTo>
                  <a:pt x="314" y="511"/>
                </a:lnTo>
                <a:lnTo>
                  <a:pt x="314" y="512"/>
                </a:lnTo>
                <a:lnTo>
                  <a:pt x="314" y="513"/>
                </a:lnTo>
                <a:lnTo>
                  <a:pt x="314" y="514"/>
                </a:lnTo>
                <a:lnTo>
                  <a:pt x="314" y="513"/>
                </a:lnTo>
                <a:lnTo>
                  <a:pt x="314" y="510"/>
                </a:lnTo>
                <a:lnTo>
                  <a:pt x="314" y="505"/>
                </a:lnTo>
                <a:lnTo>
                  <a:pt x="315" y="502"/>
                </a:lnTo>
                <a:lnTo>
                  <a:pt x="315" y="498"/>
                </a:lnTo>
                <a:lnTo>
                  <a:pt x="315" y="500"/>
                </a:lnTo>
                <a:lnTo>
                  <a:pt x="315" y="505"/>
                </a:lnTo>
                <a:lnTo>
                  <a:pt x="315" y="512"/>
                </a:lnTo>
                <a:lnTo>
                  <a:pt x="315" y="514"/>
                </a:lnTo>
                <a:lnTo>
                  <a:pt x="315" y="511"/>
                </a:lnTo>
                <a:lnTo>
                  <a:pt x="315" y="507"/>
                </a:lnTo>
                <a:lnTo>
                  <a:pt x="315" y="503"/>
                </a:lnTo>
                <a:lnTo>
                  <a:pt x="315" y="500"/>
                </a:lnTo>
                <a:lnTo>
                  <a:pt x="315" y="499"/>
                </a:lnTo>
                <a:lnTo>
                  <a:pt x="315" y="496"/>
                </a:lnTo>
                <a:lnTo>
                  <a:pt x="315" y="489"/>
                </a:lnTo>
                <a:lnTo>
                  <a:pt x="315" y="482"/>
                </a:lnTo>
                <a:lnTo>
                  <a:pt x="315" y="475"/>
                </a:lnTo>
                <a:lnTo>
                  <a:pt x="315" y="472"/>
                </a:lnTo>
                <a:lnTo>
                  <a:pt x="315" y="470"/>
                </a:lnTo>
                <a:lnTo>
                  <a:pt x="315" y="472"/>
                </a:lnTo>
                <a:lnTo>
                  <a:pt x="315" y="476"/>
                </a:lnTo>
                <a:lnTo>
                  <a:pt x="315" y="482"/>
                </a:lnTo>
                <a:lnTo>
                  <a:pt x="315" y="487"/>
                </a:lnTo>
                <a:lnTo>
                  <a:pt x="315" y="489"/>
                </a:lnTo>
                <a:lnTo>
                  <a:pt x="315" y="492"/>
                </a:lnTo>
                <a:lnTo>
                  <a:pt x="315" y="494"/>
                </a:lnTo>
                <a:lnTo>
                  <a:pt x="315" y="495"/>
                </a:lnTo>
                <a:lnTo>
                  <a:pt x="315" y="492"/>
                </a:lnTo>
                <a:lnTo>
                  <a:pt x="315" y="488"/>
                </a:lnTo>
                <a:lnTo>
                  <a:pt x="315" y="482"/>
                </a:lnTo>
                <a:lnTo>
                  <a:pt x="315" y="476"/>
                </a:lnTo>
                <a:lnTo>
                  <a:pt x="315" y="469"/>
                </a:lnTo>
                <a:lnTo>
                  <a:pt x="316" y="465"/>
                </a:lnTo>
                <a:lnTo>
                  <a:pt x="316" y="462"/>
                </a:lnTo>
                <a:lnTo>
                  <a:pt x="316" y="461"/>
                </a:lnTo>
                <a:lnTo>
                  <a:pt x="316" y="462"/>
                </a:lnTo>
                <a:lnTo>
                  <a:pt x="316" y="465"/>
                </a:lnTo>
                <a:lnTo>
                  <a:pt x="316" y="466"/>
                </a:lnTo>
                <a:lnTo>
                  <a:pt x="316" y="468"/>
                </a:lnTo>
                <a:lnTo>
                  <a:pt x="316" y="469"/>
                </a:lnTo>
                <a:lnTo>
                  <a:pt x="316" y="468"/>
                </a:lnTo>
                <a:lnTo>
                  <a:pt x="316" y="466"/>
                </a:lnTo>
                <a:lnTo>
                  <a:pt x="316" y="462"/>
                </a:lnTo>
                <a:lnTo>
                  <a:pt x="316" y="459"/>
                </a:lnTo>
                <a:lnTo>
                  <a:pt x="316" y="458"/>
                </a:lnTo>
                <a:lnTo>
                  <a:pt x="316" y="460"/>
                </a:lnTo>
                <a:lnTo>
                  <a:pt x="316" y="468"/>
                </a:lnTo>
                <a:lnTo>
                  <a:pt x="316" y="477"/>
                </a:lnTo>
                <a:lnTo>
                  <a:pt x="316" y="485"/>
                </a:lnTo>
                <a:lnTo>
                  <a:pt x="316" y="490"/>
                </a:lnTo>
                <a:lnTo>
                  <a:pt x="316" y="484"/>
                </a:lnTo>
                <a:lnTo>
                  <a:pt x="316" y="475"/>
                </a:lnTo>
                <a:lnTo>
                  <a:pt x="316" y="466"/>
                </a:lnTo>
                <a:lnTo>
                  <a:pt x="316" y="458"/>
                </a:lnTo>
                <a:lnTo>
                  <a:pt x="316" y="454"/>
                </a:lnTo>
                <a:lnTo>
                  <a:pt x="316" y="455"/>
                </a:lnTo>
                <a:lnTo>
                  <a:pt x="316" y="459"/>
                </a:lnTo>
                <a:lnTo>
                  <a:pt x="316" y="462"/>
                </a:lnTo>
                <a:lnTo>
                  <a:pt x="316" y="465"/>
                </a:lnTo>
                <a:lnTo>
                  <a:pt x="316" y="466"/>
                </a:lnTo>
                <a:lnTo>
                  <a:pt x="317" y="466"/>
                </a:lnTo>
                <a:lnTo>
                  <a:pt x="317" y="465"/>
                </a:lnTo>
                <a:lnTo>
                  <a:pt x="317" y="461"/>
                </a:lnTo>
                <a:lnTo>
                  <a:pt x="317" y="455"/>
                </a:lnTo>
                <a:lnTo>
                  <a:pt x="317" y="450"/>
                </a:lnTo>
                <a:lnTo>
                  <a:pt x="317" y="444"/>
                </a:lnTo>
                <a:lnTo>
                  <a:pt x="317" y="440"/>
                </a:lnTo>
                <a:lnTo>
                  <a:pt x="317" y="441"/>
                </a:lnTo>
                <a:lnTo>
                  <a:pt x="317" y="445"/>
                </a:lnTo>
                <a:lnTo>
                  <a:pt x="317" y="450"/>
                </a:lnTo>
                <a:lnTo>
                  <a:pt x="317" y="446"/>
                </a:lnTo>
                <a:lnTo>
                  <a:pt x="317" y="440"/>
                </a:lnTo>
                <a:lnTo>
                  <a:pt x="317" y="436"/>
                </a:lnTo>
                <a:lnTo>
                  <a:pt x="317" y="431"/>
                </a:lnTo>
                <a:lnTo>
                  <a:pt x="317" y="430"/>
                </a:lnTo>
                <a:lnTo>
                  <a:pt x="317" y="433"/>
                </a:lnTo>
                <a:lnTo>
                  <a:pt x="317" y="438"/>
                </a:lnTo>
                <a:lnTo>
                  <a:pt x="317" y="441"/>
                </a:lnTo>
                <a:lnTo>
                  <a:pt x="317" y="443"/>
                </a:lnTo>
                <a:lnTo>
                  <a:pt x="317" y="444"/>
                </a:lnTo>
                <a:lnTo>
                  <a:pt x="317" y="443"/>
                </a:lnTo>
                <a:lnTo>
                  <a:pt x="317" y="441"/>
                </a:lnTo>
                <a:lnTo>
                  <a:pt x="317" y="443"/>
                </a:lnTo>
                <a:lnTo>
                  <a:pt x="317" y="446"/>
                </a:lnTo>
                <a:lnTo>
                  <a:pt x="317" y="450"/>
                </a:lnTo>
                <a:lnTo>
                  <a:pt x="317" y="453"/>
                </a:lnTo>
                <a:lnTo>
                  <a:pt x="317" y="456"/>
                </a:lnTo>
                <a:lnTo>
                  <a:pt x="319" y="461"/>
                </a:lnTo>
                <a:lnTo>
                  <a:pt x="319" y="465"/>
                </a:lnTo>
                <a:lnTo>
                  <a:pt x="319" y="466"/>
                </a:lnTo>
                <a:lnTo>
                  <a:pt x="319" y="463"/>
                </a:lnTo>
                <a:lnTo>
                  <a:pt x="319" y="461"/>
                </a:lnTo>
                <a:lnTo>
                  <a:pt x="319" y="460"/>
                </a:lnTo>
                <a:lnTo>
                  <a:pt x="319" y="459"/>
                </a:lnTo>
                <a:lnTo>
                  <a:pt x="319" y="460"/>
                </a:lnTo>
                <a:lnTo>
                  <a:pt x="319" y="462"/>
                </a:lnTo>
                <a:lnTo>
                  <a:pt x="319" y="466"/>
                </a:lnTo>
                <a:lnTo>
                  <a:pt x="319" y="473"/>
                </a:lnTo>
                <a:lnTo>
                  <a:pt x="319" y="476"/>
                </a:lnTo>
                <a:lnTo>
                  <a:pt x="319" y="478"/>
                </a:lnTo>
                <a:lnTo>
                  <a:pt x="319" y="480"/>
                </a:lnTo>
                <a:lnTo>
                  <a:pt x="319" y="478"/>
                </a:lnTo>
                <a:lnTo>
                  <a:pt x="319" y="476"/>
                </a:lnTo>
                <a:lnTo>
                  <a:pt x="319" y="473"/>
                </a:lnTo>
                <a:lnTo>
                  <a:pt x="319" y="468"/>
                </a:lnTo>
                <a:lnTo>
                  <a:pt x="319" y="463"/>
                </a:lnTo>
                <a:lnTo>
                  <a:pt x="319" y="460"/>
                </a:lnTo>
                <a:lnTo>
                  <a:pt x="319" y="459"/>
                </a:lnTo>
                <a:lnTo>
                  <a:pt x="319" y="461"/>
                </a:lnTo>
                <a:lnTo>
                  <a:pt x="319" y="465"/>
                </a:lnTo>
                <a:lnTo>
                  <a:pt x="319" y="470"/>
                </a:lnTo>
                <a:lnTo>
                  <a:pt x="319" y="473"/>
                </a:lnTo>
                <a:lnTo>
                  <a:pt x="319" y="475"/>
                </a:lnTo>
                <a:lnTo>
                  <a:pt x="319" y="481"/>
                </a:lnTo>
                <a:lnTo>
                  <a:pt x="319" y="489"/>
                </a:lnTo>
                <a:lnTo>
                  <a:pt x="319" y="499"/>
                </a:lnTo>
                <a:lnTo>
                  <a:pt x="319" y="511"/>
                </a:lnTo>
                <a:lnTo>
                  <a:pt x="320" y="517"/>
                </a:lnTo>
                <a:lnTo>
                  <a:pt x="320" y="514"/>
                </a:lnTo>
                <a:lnTo>
                  <a:pt x="320" y="507"/>
                </a:lnTo>
                <a:lnTo>
                  <a:pt x="320" y="496"/>
                </a:lnTo>
                <a:lnTo>
                  <a:pt x="320" y="485"/>
                </a:lnTo>
                <a:lnTo>
                  <a:pt x="320" y="477"/>
                </a:lnTo>
                <a:lnTo>
                  <a:pt x="320" y="475"/>
                </a:lnTo>
                <a:lnTo>
                  <a:pt x="320" y="478"/>
                </a:lnTo>
                <a:lnTo>
                  <a:pt x="320" y="485"/>
                </a:lnTo>
                <a:lnTo>
                  <a:pt x="320" y="491"/>
                </a:lnTo>
                <a:lnTo>
                  <a:pt x="320" y="489"/>
                </a:lnTo>
                <a:lnTo>
                  <a:pt x="320" y="482"/>
                </a:lnTo>
                <a:lnTo>
                  <a:pt x="320" y="475"/>
                </a:lnTo>
                <a:lnTo>
                  <a:pt x="320" y="470"/>
                </a:lnTo>
                <a:lnTo>
                  <a:pt x="320" y="468"/>
                </a:lnTo>
                <a:lnTo>
                  <a:pt x="320" y="470"/>
                </a:lnTo>
                <a:lnTo>
                  <a:pt x="320" y="478"/>
                </a:lnTo>
                <a:lnTo>
                  <a:pt x="320" y="485"/>
                </a:lnTo>
                <a:lnTo>
                  <a:pt x="320" y="491"/>
                </a:lnTo>
                <a:lnTo>
                  <a:pt x="320" y="495"/>
                </a:lnTo>
                <a:lnTo>
                  <a:pt x="320" y="492"/>
                </a:lnTo>
                <a:lnTo>
                  <a:pt x="320" y="491"/>
                </a:lnTo>
                <a:lnTo>
                  <a:pt x="320" y="490"/>
                </a:lnTo>
                <a:lnTo>
                  <a:pt x="320" y="495"/>
                </a:lnTo>
                <a:lnTo>
                  <a:pt x="320" y="503"/>
                </a:lnTo>
                <a:lnTo>
                  <a:pt x="320" y="511"/>
                </a:lnTo>
                <a:lnTo>
                  <a:pt x="320" y="519"/>
                </a:lnTo>
                <a:lnTo>
                  <a:pt x="320" y="525"/>
                </a:lnTo>
                <a:lnTo>
                  <a:pt x="320" y="521"/>
                </a:lnTo>
                <a:lnTo>
                  <a:pt x="320" y="512"/>
                </a:lnTo>
                <a:lnTo>
                  <a:pt x="321" y="500"/>
                </a:lnTo>
                <a:lnTo>
                  <a:pt x="321" y="489"/>
                </a:lnTo>
                <a:lnTo>
                  <a:pt x="321" y="478"/>
                </a:lnTo>
                <a:lnTo>
                  <a:pt x="321" y="472"/>
                </a:lnTo>
                <a:lnTo>
                  <a:pt x="321" y="467"/>
                </a:lnTo>
                <a:lnTo>
                  <a:pt x="321" y="465"/>
                </a:lnTo>
                <a:lnTo>
                  <a:pt x="321" y="466"/>
                </a:lnTo>
                <a:lnTo>
                  <a:pt x="321" y="468"/>
                </a:lnTo>
                <a:lnTo>
                  <a:pt x="321" y="467"/>
                </a:lnTo>
                <a:lnTo>
                  <a:pt x="321" y="466"/>
                </a:lnTo>
                <a:lnTo>
                  <a:pt x="321" y="462"/>
                </a:lnTo>
                <a:lnTo>
                  <a:pt x="321" y="459"/>
                </a:lnTo>
                <a:lnTo>
                  <a:pt x="321" y="455"/>
                </a:lnTo>
                <a:lnTo>
                  <a:pt x="321" y="452"/>
                </a:lnTo>
                <a:lnTo>
                  <a:pt x="321" y="448"/>
                </a:lnTo>
                <a:lnTo>
                  <a:pt x="321" y="446"/>
                </a:lnTo>
                <a:lnTo>
                  <a:pt x="321" y="443"/>
                </a:lnTo>
                <a:lnTo>
                  <a:pt x="321" y="439"/>
                </a:lnTo>
                <a:lnTo>
                  <a:pt x="321" y="438"/>
                </a:lnTo>
                <a:lnTo>
                  <a:pt x="321" y="439"/>
                </a:lnTo>
                <a:lnTo>
                  <a:pt x="321" y="444"/>
                </a:lnTo>
                <a:lnTo>
                  <a:pt x="321" y="450"/>
                </a:lnTo>
                <a:lnTo>
                  <a:pt x="321" y="454"/>
                </a:lnTo>
                <a:lnTo>
                  <a:pt x="321" y="459"/>
                </a:lnTo>
                <a:lnTo>
                  <a:pt x="321" y="460"/>
                </a:lnTo>
                <a:lnTo>
                  <a:pt x="321" y="459"/>
                </a:lnTo>
                <a:lnTo>
                  <a:pt x="321" y="454"/>
                </a:lnTo>
                <a:lnTo>
                  <a:pt x="321" y="451"/>
                </a:lnTo>
                <a:lnTo>
                  <a:pt x="321" y="447"/>
                </a:lnTo>
                <a:lnTo>
                  <a:pt x="321" y="446"/>
                </a:lnTo>
                <a:lnTo>
                  <a:pt x="321" y="447"/>
                </a:lnTo>
                <a:lnTo>
                  <a:pt x="321" y="450"/>
                </a:lnTo>
                <a:lnTo>
                  <a:pt x="322" y="453"/>
                </a:lnTo>
                <a:lnTo>
                  <a:pt x="322" y="456"/>
                </a:lnTo>
                <a:lnTo>
                  <a:pt x="322" y="458"/>
                </a:lnTo>
                <a:lnTo>
                  <a:pt x="322" y="455"/>
                </a:lnTo>
                <a:lnTo>
                  <a:pt x="322" y="450"/>
                </a:lnTo>
                <a:lnTo>
                  <a:pt x="322" y="443"/>
                </a:lnTo>
                <a:lnTo>
                  <a:pt x="322" y="436"/>
                </a:lnTo>
                <a:lnTo>
                  <a:pt x="322" y="430"/>
                </a:lnTo>
                <a:lnTo>
                  <a:pt x="322" y="429"/>
                </a:lnTo>
                <a:lnTo>
                  <a:pt x="322" y="432"/>
                </a:lnTo>
                <a:lnTo>
                  <a:pt x="322" y="444"/>
                </a:lnTo>
                <a:lnTo>
                  <a:pt x="322" y="455"/>
                </a:lnTo>
                <a:lnTo>
                  <a:pt x="322" y="468"/>
                </a:lnTo>
                <a:lnTo>
                  <a:pt x="322" y="478"/>
                </a:lnTo>
                <a:lnTo>
                  <a:pt x="322" y="483"/>
                </a:lnTo>
                <a:lnTo>
                  <a:pt x="322" y="482"/>
                </a:lnTo>
                <a:lnTo>
                  <a:pt x="322" y="475"/>
                </a:lnTo>
                <a:lnTo>
                  <a:pt x="322" y="466"/>
                </a:lnTo>
                <a:lnTo>
                  <a:pt x="322" y="456"/>
                </a:lnTo>
                <a:lnTo>
                  <a:pt x="322" y="451"/>
                </a:lnTo>
                <a:lnTo>
                  <a:pt x="322" y="448"/>
                </a:lnTo>
                <a:lnTo>
                  <a:pt x="322" y="447"/>
                </a:lnTo>
                <a:lnTo>
                  <a:pt x="322" y="446"/>
                </a:lnTo>
                <a:lnTo>
                  <a:pt x="322" y="444"/>
                </a:lnTo>
                <a:lnTo>
                  <a:pt x="322" y="441"/>
                </a:lnTo>
                <a:lnTo>
                  <a:pt x="322" y="444"/>
                </a:lnTo>
                <a:lnTo>
                  <a:pt x="322" y="448"/>
                </a:lnTo>
                <a:lnTo>
                  <a:pt x="322" y="455"/>
                </a:lnTo>
                <a:lnTo>
                  <a:pt x="322" y="459"/>
                </a:lnTo>
                <a:lnTo>
                  <a:pt x="322" y="453"/>
                </a:lnTo>
                <a:lnTo>
                  <a:pt x="322" y="444"/>
                </a:lnTo>
                <a:lnTo>
                  <a:pt x="323" y="433"/>
                </a:lnTo>
                <a:lnTo>
                  <a:pt x="323" y="425"/>
                </a:lnTo>
                <a:lnTo>
                  <a:pt x="323" y="422"/>
                </a:lnTo>
                <a:lnTo>
                  <a:pt x="323" y="425"/>
                </a:lnTo>
                <a:lnTo>
                  <a:pt x="323" y="432"/>
                </a:lnTo>
                <a:lnTo>
                  <a:pt x="323" y="439"/>
                </a:lnTo>
                <a:lnTo>
                  <a:pt x="323" y="441"/>
                </a:lnTo>
                <a:lnTo>
                  <a:pt x="323" y="437"/>
                </a:lnTo>
                <a:lnTo>
                  <a:pt x="323" y="433"/>
                </a:lnTo>
                <a:lnTo>
                  <a:pt x="323" y="430"/>
                </a:lnTo>
                <a:lnTo>
                  <a:pt x="323" y="431"/>
                </a:lnTo>
                <a:lnTo>
                  <a:pt x="323" y="436"/>
                </a:lnTo>
                <a:lnTo>
                  <a:pt x="323" y="444"/>
                </a:lnTo>
                <a:lnTo>
                  <a:pt x="323" y="451"/>
                </a:lnTo>
                <a:lnTo>
                  <a:pt x="323" y="453"/>
                </a:lnTo>
                <a:lnTo>
                  <a:pt x="323" y="451"/>
                </a:lnTo>
                <a:lnTo>
                  <a:pt x="323" y="448"/>
                </a:lnTo>
                <a:lnTo>
                  <a:pt x="323" y="450"/>
                </a:lnTo>
                <a:lnTo>
                  <a:pt x="323" y="454"/>
                </a:lnTo>
                <a:lnTo>
                  <a:pt x="323" y="461"/>
                </a:lnTo>
                <a:lnTo>
                  <a:pt x="323" y="466"/>
                </a:lnTo>
                <a:lnTo>
                  <a:pt x="323" y="463"/>
                </a:lnTo>
                <a:lnTo>
                  <a:pt x="323" y="459"/>
                </a:lnTo>
                <a:lnTo>
                  <a:pt x="323" y="452"/>
                </a:lnTo>
                <a:lnTo>
                  <a:pt x="323" y="445"/>
                </a:lnTo>
                <a:lnTo>
                  <a:pt x="323" y="440"/>
                </a:lnTo>
                <a:lnTo>
                  <a:pt x="323" y="445"/>
                </a:lnTo>
                <a:lnTo>
                  <a:pt x="323" y="451"/>
                </a:lnTo>
                <a:lnTo>
                  <a:pt x="324" y="458"/>
                </a:lnTo>
                <a:lnTo>
                  <a:pt x="324" y="463"/>
                </a:lnTo>
                <a:lnTo>
                  <a:pt x="324" y="469"/>
                </a:lnTo>
                <a:lnTo>
                  <a:pt x="324" y="475"/>
                </a:lnTo>
                <a:lnTo>
                  <a:pt x="324" y="477"/>
                </a:lnTo>
                <a:lnTo>
                  <a:pt x="324" y="478"/>
                </a:lnTo>
                <a:lnTo>
                  <a:pt x="324" y="480"/>
                </a:lnTo>
                <a:lnTo>
                  <a:pt x="324" y="481"/>
                </a:lnTo>
                <a:lnTo>
                  <a:pt x="324" y="478"/>
                </a:lnTo>
                <a:lnTo>
                  <a:pt x="324" y="475"/>
                </a:lnTo>
                <a:lnTo>
                  <a:pt x="324" y="472"/>
                </a:lnTo>
                <a:lnTo>
                  <a:pt x="324" y="469"/>
                </a:lnTo>
                <a:lnTo>
                  <a:pt x="324" y="473"/>
                </a:lnTo>
                <a:lnTo>
                  <a:pt x="324" y="476"/>
                </a:lnTo>
                <a:lnTo>
                  <a:pt x="324" y="481"/>
                </a:lnTo>
                <a:lnTo>
                  <a:pt x="324" y="483"/>
                </a:lnTo>
                <a:lnTo>
                  <a:pt x="324" y="481"/>
                </a:lnTo>
                <a:lnTo>
                  <a:pt x="324" y="478"/>
                </a:lnTo>
                <a:lnTo>
                  <a:pt x="324" y="474"/>
                </a:lnTo>
                <a:lnTo>
                  <a:pt x="324" y="469"/>
                </a:lnTo>
                <a:lnTo>
                  <a:pt x="324" y="466"/>
                </a:lnTo>
                <a:lnTo>
                  <a:pt x="324" y="468"/>
                </a:lnTo>
                <a:lnTo>
                  <a:pt x="324" y="473"/>
                </a:lnTo>
                <a:lnTo>
                  <a:pt x="324" y="476"/>
                </a:lnTo>
                <a:lnTo>
                  <a:pt x="324" y="475"/>
                </a:lnTo>
                <a:lnTo>
                  <a:pt x="324" y="473"/>
                </a:lnTo>
                <a:lnTo>
                  <a:pt x="324" y="467"/>
                </a:lnTo>
                <a:lnTo>
                  <a:pt x="324" y="461"/>
                </a:lnTo>
                <a:lnTo>
                  <a:pt x="324" y="456"/>
                </a:lnTo>
                <a:lnTo>
                  <a:pt x="326" y="453"/>
                </a:lnTo>
                <a:lnTo>
                  <a:pt x="326" y="450"/>
                </a:lnTo>
                <a:lnTo>
                  <a:pt x="326" y="444"/>
                </a:lnTo>
                <a:lnTo>
                  <a:pt x="326" y="437"/>
                </a:lnTo>
                <a:lnTo>
                  <a:pt x="326" y="429"/>
                </a:lnTo>
                <a:lnTo>
                  <a:pt x="326" y="423"/>
                </a:lnTo>
                <a:lnTo>
                  <a:pt x="326" y="417"/>
                </a:lnTo>
                <a:lnTo>
                  <a:pt x="326" y="414"/>
                </a:lnTo>
                <a:lnTo>
                  <a:pt x="326" y="413"/>
                </a:lnTo>
                <a:lnTo>
                  <a:pt x="326" y="414"/>
                </a:lnTo>
                <a:lnTo>
                  <a:pt x="326" y="417"/>
                </a:lnTo>
                <a:lnTo>
                  <a:pt x="326" y="422"/>
                </a:lnTo>
                <a:lnTo>
                  <a:pt x="326" y="429"/>
                </a:lnTo>
                <a:lnTo>
                  <a:pt x="326" y="436"/>
                </a:lnTo>
                <a:lnTo>
                  <a:pt x="326" y="440"/>
                </a:lnTo>
                <a:lnTo>
                  <a:pt x="326" y="444"/>
                </a:lnTo>
                <a:lnTo>
                  <a:pt x="326" y="446"/>
                </a:lnTo>
                <a:lnTo>
                  <a:pt x="326" y="444"/>
                </a:lnTo>
                <a:lnTo>
                  <a:pt x="326" y="441"/>
                </a:lnTo>
                <a:lnTo>
                  <a:pt x="326" y="439"/>
                </a:lnTo>
                <a:lnTo>
                  <a:pt x="326" y="437"/>
                </a:lnTo>
                <a:lnTo>
                  <a:pt x="326" y="438"/>
                </a:lnTo>
                <a:lnTo>
                  <a:pt x="326" y="439"/>
                </a:lnTo>
                <a:lnTo>
                  <a:pt x="326" y="440"/>
                </a:lnTo>
                <a:lnTo>
                  <a:pt x="326" y="444"/>
                </a:lnTo>
                <a:lnTo>
                  <a:pt x="326" y="451"/>
                </a:lnTo>
                <a:lnTo>
                  <a:pt x="326" y="458"/>
                </a:lnTo>
                <a:lnTo>
                  <a:pt x="326" y="466"/>
                </a:lnTo>
                <a:lnTo>
                  <a:pt x="326" y="470"/>
                </a:lnTo>
                <a:lnTo>
                  <a:pt x="326" y="474"/>
                </a:lnTo>
                <a:lnTo>
                  <a:pt x="327" y="474"/>
                </a:lnTo>
                <a:lnTo>
                  <a:pt x="327" y="468"/>
                </a:lnTo>
                <a:lnTo>
                  <a:pt x="327" y="460"/>
                </a:lnTo>
                <a:lnTo>
                  <a:pt x="327" y="453"/>
                </a:lnTo>
                <a:lnTo>
                  <a:pt x="327" y="451"/>
                </a:lnTo>
                <a:lnTo>
                  <a:pt x="327" y="453"/>
                </a:lnTo>
                <a:lnTo>
                  <a:pt x="327" y="460"/>
                </a:lnTo>
                <a:lnTo>
                  <a:pt x="327" y="469"/>
                </a:lnTo>
                <a:lnTo>
                  <a:pt x="327" y="477"/>
                </a:lnTo>
                <a:lnTo>
                  <a:pt x="327" y="483"/>
                </a:lnTo>
                <a:lnTo>
                  <a:pt x="327" y="481"/>
                </a:lnTo>
                <a:lnTo>
                  <a:pt x="327" y="475"/>
                </a:lnTo>
                <a:lnTo>
                  <a:pt x="327" y="468"/>
                </a:lnTo>
                <a:lnTo>
                  <a:pt x="327" y="462"/>
                </a:lnTo>
                <a:lnTo>
                  <a:pt x="327" y="460"/>
                </a:lnTo>
                <a:lnTo>
                  <a:pt x="327" y="461"/>
                </a:lnTo>
                <a:lnTo>
                  <a:pt x="327" y="462"/>
                </a:lnTo>
                <a:lnTo>
                  <a:pt x="327" y="465"/>
                </a:lnTo>
                <a:lnTo>
                  <a:pt x="327" y="460"/>
                </a:lnTo>
                <a:lnTo>
                  <a:pt x="327" y="454"/>
                </a:lnTo>
                <a:lnTo>
                  <a:pt x="327" y="448"/>
                </a:lnTo>
                <a:lnTo>
                  <a:pt x="327" y="446"/>
                </a:lnTo>
                <a:lnTo>
                  <a:pt x="327" y="450"/>
                </a:lnTo>
                <a:lnTo>
                  <a:pt x="327" y="456"/>
                </a:lnTo>
                <a:lnTo>
                  <a:pt x="327" y="465"/>
                </a:lnTo>
                <a:lnTo>
                  <a:pt x="327" y="474"/>
                </a:lnTo>
                <a:lnTo>
                  <a:pt x="327" y="482"/>
                </a:lnTo>
                <a:lnTo>
                  <a:pt x="327" y="485"/>
                </a:lnTo>
                <a:lnTo>
                  <a:pt x="327" y="487"/>
                </a:lnTo>
                <a:lnTo>
                  <a:pt x="327" y="485"/>
                </a:lnTo>
                <a:lnTo>
                  <a:pt x="327" y="484"/>
                </a:lnTo>
                <a:lnTo>
                  <a:pt x="327" y="482"/>
                </a:lnTo>
                <a:lnTo>
                  <a:pt x="328" y="481"/>
                </a:lnTo>
                <a:lnTo>
                  <a:pt x="328" y="477"/>
                </a:lnTo>
                <a:lnTo>
                  <a:pt x="328" y="476"/>
                </a:lnTo>
                <a:lnTo>
                  <a:pt x="328" y="477"/>
                </a:lnTo>
                <a:lnTo>
                  <a:pt x="328" y="478"/>
                </a:lnTo>
                <a:lnTo>
                  <a:pt x="328" y="482"/>
                </a:lnTo>
                <a:lnTo>
                  <a:pt x="328" y="487"/>
                </a:lnTo>
                <a:lnTo>
                  <a:pt x="328" y="492"/>
                </a:lnTo>
                <a:lnTo>
                  <a:pt x="328" y="498"/>
                </a:lnTo>
                <a:lnTo>
                  <a:pt x="328" y="500"/>
                </a:lnTo>
                <a:lnTo>
                  <a:pt x="328" y="498"/>
                </a:lnTo>
                <a:lnTo>
                  <a:pt x="328" y="496"/>
                </a:lnTo>
                <a:lnTo>
                  <a:pt x="328" y="494"/>
                </a:lnTo>
                <a:lnTo>
                  <a:pt x="328" y="492"/>
                </a:lnTo>
                <a:lnTo>
                  <a:pt x="328" y="494"/>
                </a:lnTo>
                <a:lnTo>
                  <a:pt x="328" y="496"/>
                </a:lnTo>
                <a:lnTo>
                  <a:pt x="328" y="500"/>
                </a:lnTo>
                <a:lnTo>
                  <a:pt x="328" y="506"/>
                </a:lnTo>
                <a:lnTo>
                  <a:pt x="328" y="511"/>
                </a:lnTo>
                <a:lnTo>
                  <a:pt x="328" y="513"/>
                </a:lnTo>
                <a:lnTo>
                  <a:pt x="328" y="517"/>
                </a:lnTo>
                <a:lnTo>
                  <a:pt x="328" y="518"/>
                </a:lnTo>
                <a:lnTo>
                  <a:pt x="328" y="520"/>
                </a:lnTo>
                <a:lnTo>
                  <a:pt x="328" y="521"/>
                </a:lnTo>
                <a:lnTo>
                  <a:pt x="328" y="519"/>
                </a:lnTo>
                <a:lnTo>
                  <a:pt x="328" y="515"/>
                </a:lnTo>
                <a:lnTo>
                  <a:pt x="328" y="511"/>
                </a:lnTo>
                <a:lnTo>
                  <a:pt x="328" y="504"/>
                </a:lnTo>
                <a:lnTo>
                  <a:pt x="328" y="497"/>
                </a:lnTo>
                <a:lnTo>
                  <a:pt x="328" y="492"/>
                </a:lnTo>
                <a:lnTo>
                  <a:pt x="328" y="496"/>
                </a:lnTo>
                <a:lnTo>
                  <a:pt x="328" y="500"/>
                </a:lnTo>
                <a:lnTo>
                  <a:pt x="329" y="505"/>
                </a:lnTo>
                <a:lnTo>
                  <a:pt x="329" y="506"/>
                </a:lnTo>
                <a:lnTo>
                  <a:pt x="329" y="502"/>
                </a:lnTo>
                <a:lnTo>
                  <a:pt x="329" y="496"/>
                </a:lnTo>
                <a:lnTo>
                  <a:pt x="329" y="489"/>
                </a:lnTo>
                <a:lnTo>
                  <a:pt x="329" y="484"/>
                </a:lnTo>
                <a:lnTo>
                  <a:pt x="329" y="482"/>
                </a:lnTo>
                <a:lnTo>
                  <a:pt x="329" y="481"/>
                </a:lnTo>
                <a:lnTo>
                  <a:pt x="329" y="480"/>
                </a:lnTo>
                <a:lnTo>
                  <a:pt x="329" y="476"/>
                </a:lnTo>
                <a:lnTo>
                  <a:pt x="329" y="474"/>
                </a:lnTo>
                <a:lnTo>
                  <a:pt x="329" y="473"/>
                </a:lnTo>
                <a:lnTo>
                  <a:pt x="329" y="474"/>
                </a:lnTo>
                <a:lnTo>
                  <a:pt x="329" y="475"/>
                </a:lnTo>
                <a:lnTo>
                  <a:pt x="329" y="478"/>
                </a:lnTo>
                <a:lnTo>
                  <a:pt x="329" y="482"/>
                </a:lnTo>
                <a:lnTo>
                  <a:pt x="329" y="485"/>
                </a:lnTo>
                <a:lnTo>
                  <a:pt x="329" y="490"/>
                </a:lnTo>
                <a:lnTo>
                  <a:pt x="329" y="496"/>
                </a:lnTo>
                <a:lnTo>
                  <a:pt x="329" y="500"/>
                </a:lnTo>
                <a:lnTo>
                  <a:pt x="329" y="503"/>
                </a:lnTo>
                <a:lnTo>
                  <a:pt x="329" y="502"/>
                </a:lnTo>
                <a:lnTo>
                  <a:pt x="329" y="497"/>
                </a:lnTo>
                <a:lnTo>
                  <a:pt x="329" y="491"/>
                </a:lnTo>
                <a:lnTo>
                  <a:pt x="329" y="483"/>
                </a:lnTo>
                <a:lnTo>
                  <a:pt x="329" y="477"/>
                </a:lnTo>
                <a:lnTo>
                  <a:pt x="329" y="475"/>
                </a:lnTo>
                <a:lnTo>
                  <a:pt x="330" y="477"/>
                </a:lnTo>
                <a:lnTo>
                  <a:pt x="330" y="484"/>
                </a:lnTo>
                <a:lnTo>
                  <a:pt x="330" y="492"/>
                </a:lnTo>
                <a:lnTo>
                  <a:pt x="330" y="499"/>
                </a:lnTo>
                <a:lnTo>
                  <a:pt x="330" y="503"/>
                </a:lnTo>
                <a:lnTo>
                  <a:pt x="330" y="497"/>
                </a:lnTo>
                <a:lnTo>
                  <a:pt x="330" y="489"/>
                </a:lnTo>
                <a:lnTo>
                  <a:pt x="330" y="482"/>
                </a:lnTo>
                <a:lnTo>
                  <a:pt x="330" y="478"/>
                </a:lnTo>
                <a:lnTo>
                  <a:pt x="330" y="480"/>
                </a:lnTo>
                <a:lnTo>
                  <a:pt x="330" y="484"/>
                </a:lnTo>
                <a:lnTo>
                  <a:pt x="330" y="489"/>
                </a:lnTo>
                <a:lnTo>
                  <a:pt x="330" y="494"/>
                </a:lnTo>
                <a:lnTo>
                  <a:pt x="330" y="496"/>
                </a:lnTo>
                <a:lnTo>
                  <a:pt x="330" y="494"/>
                </a:lnTo>
                <a:lnTo>
                  <a:pt x="330" y="489"/>
                </a:lnTo>
                <a:lnTo>
                  <a:pt x="330" y="485"/>
                </a:lnTo>
                <a:lnTo>
                  <a:pt x="330" y="482"/>
                </a:lnTo>
                <a:lnTo>
                  <a:pt x="330" y="481"/>
                </a:lnTo>
                <a:lnTo>
                  <a:pt x="330" y="478"/>
                </a:lnTo>
                <a:lnTo>
                  <a:pt x="330" y="474"/>
                </a:lnTo>
                <a:lnTo>
                  <a:pt x="330" y="469"/>
                </a:lnTo>
                <a:lnTo>
                  <a:pt x="330" y="463"/>
                </a:lnTo>
                <a:lnTo>
                  <a:pt x="330" y="459"/>
                </a:lnTo>
                <a:lnTo>
                  <a:pt x="330" y="456"/>
                </a:lnTo>
                <a:lnTo>
                  <a:pt x="330" y="458"/>
                </a:lnTo>
                <a:lnTo>
                  <a:pt x="330" y="462"/>
                </a:lnTo>
                <a:lnTo>
                  <a:pt x="330" y="469"/>
                </a:lnTo>
                <a:lnTo>
                  <a:pt x="330" y="475"/>
                </a:lnTo>
                <a:lnTo>
                  <a:pt x="330" y="477"/>
                </a:lnTo>
                <a:lnTo>
                  <a:pt x="330" y="476"/>
                </a:lnTo>
                <a:lnTo>
                  <a:pt x="331" y="473"/>
                </a:lnTo>
                <a:lnTo>
                  <a:pt x="331" y="472"/>
                </a:lnTo>
                <a:lnTo>
                  <a:pt x="331" y="473"/>
                </a:lnTo>
                <a:lnTo>
                  <a:pt x="331" y="475"/>
                </a:lnTo>
                <a:lnTo>
                  <a:pt x="331" y="478"/>
                </a:lnTo>
                <a:lnTo>
                  <a:pt x="331" y="475"/>
                </a:lnTo>
                <a:lnTo>
                  <a:pt x="331" y="468"/>
                </a:lnTo>
                <a:lnTo>
                  <a:pt x="331" y="461"/>
                </a:lnTo>
                <a:lnTo>
                  <a:pt x="331" y="458"/>
                </a:lnTo>
                <a:lnTo>
                  <a:pt x="331" y="459"/>
                </a:lnTo>
                <a:lnTo>
                  <a:pt x="331" y="463"/>
                </a:lnTo>
                <a:lnTo>
                  <a:pt x="331" y="472"/>
                </a:lnTo>
                <a:lnTo>
                  <a:pt x="331" y="482"/>
                </a:lnTo>
                <a:lnTo>
                  <a:pt x="331" y="487"/>
                </a:lnTo>
                <a:lnTo>
                  <a:pt x="331" y="488"/>
                </a:lnTo>
                <a:lnTo>
                  <a:pt x="331" y="485"/>
                </a:lnTo>
                <a:lnTo>
                  <a:pt x="331" y="481"/>
                </a:lnTo>
                <a:lnTo>
                  <a:pt x="331" y="477"/>
                </a:lnTo>
                <a:lnTo>
                  <a:pt x="331" y="476"/>
                </a:lnTo>
                <a:lnTo>
                  <a:pt x="331" y="474"/>
                </a:lnTo>
                <a:lnTo>
                  <a:pt x="331" y="473"/>
                </a:lnTo>
                <a:lnTo>
                  <a:pt x="331" y="469"/>
                </a:lnTo>
                <a:lnTo>
                  <a:pt x="331" y="462"/>
                </a:lnTo>
                <a:lnTo>
                  <a:pt x="331" y="453"/>
                </a:lnTo>
                <a:lnTo>
                  <a:pt x="331" y="443"/>
                </a:lnTo>
                <a:lnTo>
                  <a:pt x="331" y="435"/>
                </a:lnTo>
                <a:lnTo>
                  <a:pt x="331" y="429"/>
                </a:lnTo>
                <a:lnTo>
                  <a:pt x="331" y="426"/>
                </a:lnTo>
                <a:lnTo>
                  <a:pt x="331" y="429"/>
                </a:lnTo>
                <a:lnTo>
                  <a:pt x="331" y="433"/>
                </a:lnTo>
                <a:lnTo>
                  <a:pt x="331" y="437"/>
                </a:lnTo>
                <a:lnTo>
                  <a:pt x="332" y="441"/>
                </a:lnTo>
                <a:lnTo>
                  <a:pt x="332" y="445"/>
                </a:lnTo>
                <a:lnTo>
                  <a:pt x="332" y="447"/>
                </a:lnTo>
                <a:lnTo>
                  <a:pt x="332" y="451"/>
                </a:lnTo>
                <a:lnTo>
                  <a:pt x="332" y="453"/>
                </a:lnTo>
                <a:lnTo>
                  <a:pt x="332" y="451"/>
                </a:lnTo>
                <a:lnTo>
                  <a:pt x="332" y="447"/>
                </a:lnTo>
                <a:lnTo>
                  <a:pt x="332" y="443"/>
                </a:lnTo>
                <a:lnTo>
                  <a:pt x="332" y="437"/>
                </a:lnTo>
                <a:lnTo>
                  <a:pt x="332" y="432"/>
                </a:lnTo>
                <a:lnTo>
                  <a:pt x="332" y="429"/>
                </a:lnTo>
                <a:lnTo>
                  <a:pt x="332" y="433"/>
                </a:lnTo>
                <a:lnTo>
                  <a:pt x="332" y="441"/>
                </a:lnTo>
                <a:lnTo>
                  <a:pt x="332" y="448"/>
                </a:lnTo>
                <a:lnTo>
                  <a:pt x="332" y="452"/>
                </a:lnTo>
                <a:lnTo>
                  <a:pt x="332" y="453"/>
                </a:lnTo>
                <a:lnTo>
                  <a:pt x="332" y="451"/>
                </a:lnTo>
                <a:lnTo>
                  <a:pt x="332" y="446"/>
                </a:lnTo>
                <a:lnTo>
                  <a:pt x="332" y="441"/>
                </a:lnTo>
                <a:lnTo>
                  <a:pt x="332" y="439"/>
                </a:lnTo>
                <a:lnTo>
                  <a:pt x="332" y="440"/>
                </a:lnTo>
                <a:lnTo>
                  <a:pt x="332" y="444"/>
                </a:lnTo>
                <a:lnTo>
                  <a:pt x="332" y="447"/>
                </a:lnTo>
                <a:lnTo>
                  <a:pt x="332" y="448"/>
                </a:lnTo>
                <a:lnTo>
                  <a:pt x="332" y="447"/>
                </a:lnTo>
                <a:lnTo>
                  <a:pt x="332" y="444"/>
                </a:lnTo>
                <a:lnTo>
                  <a:pt x="332" y="441"/>
                </a:lnTo>
                <a:lnTo>
                  <a:pt x="332" y="439"/>
                </a:lnTo>
                <a:lnTo>
                  <a:pt x="334" y="439"/>
                </a:lnTo>
                <a:lnTo>
                  <a:pt x="334" y="441"/>
                </a:lnTo>
                <a:lnTo>
                  <a:pt x="334" y="444"/>
                </a:lnTo>
                <a:lnTo>
                  <a:pt x="334" y="445"/>
                </a:lnTo>
                <a:lnTo>
                  <a:pt x="334" y="444"/>
                </a:lnTo>
                <a:lnTo>
                  <a:pt x="334" y="440"/>
                </a:lnTo>
                <a:lnTo>
                  <a:pt x="334" y="438"/>
                </a:lnTo>
                <a:lnTo>
                  <a:pt x="334" y="436"/>
                </a:lnTo>
                <a:lnTo>
                  <a:pt x="334" y="437"/>
                </a:lnTo>
                <a:lnTo>
                  <a:pt x="334" y="438"/>
                </a:lnTo>
                <a:lnTo>
                  <a:pt x="334" y="441"/>
                </a:lnTo>
                <a:lnTo>
                  <a:pt x="334" y="445"/>
                </a:lnTo>
                <a:lnTo>
                  <a:pt x="334" y="448"/>
                </a:lnTo>
                <a:lnTo>
                  <a:pt x="334" y="447"/>
                </a:lnTo>
                <a:lnTo>
                  <a:pt x="334" y="446"/>
                </a:lnTo>
                <a:lnTo>
                  <a:pt x="334" y="447"/>
                </a:lnTo>
                <a:lnTo>
                  <a:pt x="334" y="448"/>
                </a:lnTo>
                <a:lnTo>
                  <a:pt x="334" y="453"/>
                </a:lnTo>
                <a:lnTo>
                  <a:pt x="334" y="460"/>
                </a:lnTo>
                <a:lnTo>
                  <a:pt x="334" y="469"/>
                </a:lnTo>
                <a:lnTo>
                  <a:pt x="334" y="477"/>
                </a:lnTo>
                <a:lnTo>
                  <a:pt x="334" y="482"/>
                </a:lnTo>
                <a:lnTo>
                  <a:pt x="334" y="483"/>
                </a:lnTo>
                <a:lnTo>
                  <a:pt x="334" y="482"/>
                </a:lnTo>
                <a:lnTo>
                  <a:pt x="334" y="480"/>
                </a:lnTo>
                <a:lnTo>
                  <a:pt x="334" y="477"/>
                </a:lnTo>
                <a:lnTo>
                  <a:pt x="334" y="476"/>
                </a:lnTo>
                <a:lnTo>
                  <a:pt x="334" y="477"/>
                </a:lnTo>
                <a:lnTo>
                  <a:pt x="334" y="482"/>
                </a:lnTo>
                <a:lnTo>
                  <a:pt x="335" y="488"/>
                </a:lnTo>
                <a:lnTo>
                  <a:pt x="335" y="492"/>
                </a:lnTo>
                <a:lnTo>
                  <a:pt x="335" y="495"/>
                </a:lnTo>
                <a:lnTo>
                  <a:pt x="335" y="496"/>
                </a:lnTo>
                <a:lnTo>
                  <a:pt x="335" y="492"/>
                </a:lnTo>
                <a:lnTo>
                  <a:pt x="335" y="488"/>
                </a:lnTo>
                <a:lnTo>
                  <a:pt x="335" y="481"/>
                </a:lnTo>
                <a:lnTo>
                  <a:pt x="335" y="476"/>
                </a:lnTo>
                <a:lnTo>
                  <a:pt x="335" y="474"/>
                </a:lnTo>
                <a:lnTo>
                  <a:pt x="335" y="475"/>
                </a:lnTo>
                <a:lnTo>
                  <a:pt x="335" y="477"/>
                </a:lnTo>
                <a:lnTo>
                  <a:pt x="335" y="480"/>
                </a:lnTo>
                <a:lnTo>
                  <a:pt x="335" y="481"/>
                </a:lnTo>
                <a:lnTo>
                  <a:pt x="335" y="480"/>
                </a:lnTo>
                <a:lnTo>
                  <a:pt x="335" y="477"/>
                </a:lnTo>
                <a:lnTo>
                  <a:pt x="335" y="473"/>
                </a:lnTo>
                <a:lnTo>
                  <a:pt x="335" y="470"/>
                </a:lnTo>
                <a:lnTo>
                  <a:pt x="335" y="474"/>
                </a:lnTo>
                <a:lnTo>
                  <a:pt x="335" y="482"/>
                </a:lnTo>
                <a:lnTo>
                  <a:pt x="335" y="494"/>
                </a:lnTo>
                <a:lnTo>
                  <a:pt x="335" y="504"/>
                </a:lnTo>
                <a:lnTo>
                  <a:pt x="335" y="512"/>
                </a:lnTo>
                <a:lnTo>
                  <a:pt x="335" y="517"/>
                </a:lnTo>
                <a:lnTo>
                  <a:pt x="335" y="514"/>
                </a:lnTo>
                <a:lnTo>
                  <a:pt x="335" y="507"/>
                </a:lnTo>
                <a:lnTo>
                  <a:pt x="335" y="497"/>
                </a:lnTo>
                <a:lnTo>
                  <a:pt x="335" y="489"/>
                </a:lnTo>
                <a:lnTo>
                  <a:pt x="335" y="484"/>
                </a:lnTo>
                <a:lnTo>
                  <a:pt x="335" y="482"/>
                </a:lnTo>
                <a:lnTo>
                  <a:pt x="335" y="483"/>
                </a:lnTo>
                <a:lnTo>
                  <a:pt x="335" y="484"/>
                </a:lnTo>
                <a:lnTo>
                  <a:pt x="335" y="487"/>
                </a:lnTo>
                <a:lnTo>
                  <a:pt x="335" y="488"/>
                </a:lnTo>
                <a:lnTo>
                  <a:pt x="336" y="489"/>
                </a:lnTo>
                <a:lnTo>
                  <a:pt x="336" y="490"/>
                </a:lnTo>
                <a:lnTo>
                  <a:pt x="336" y="495"/>
                </a:lnTo>
                <a:lnTo>
                  <a:pt x="336" y="497"/>
                </a:lnTo>
                <a:lnTo>
                  <a:pt x="336" y="499"/>
                </a:lnTo>
                <a:lnTo>
                  <a:pt x="336" y="500"/>
                </a:lnTo>
                <a:lnTo>
                  <a:pt x="336" y="499"/>
                </a:lnTo>
                <a:lnTo>
                  <a:pt x="336" y="496"/>
                </a:lnTo>
                <a:lnTo>
                  <a:pt x="336" y="492"/>
                </a:lnTo>
                <a:lnTo>
                  <a:pt x="336" y="489"/>
                </a:lnTo>
                <a:lnTo>
                  <a:pt x="336" y="487"/>
                </a:lnTo>
                <a:lnTo>
                  <a:pt x="336" y="485"/>
                </a:lnTo>
                <a:lnTo>
                  <a:pt x="336" y="483"/>
                </a:lnTo>
                <a:lnTo>
                  <a:pt x="336" y="477"/>
                </a:lnTo>
                <a:lnTo>
                  <a:pt x="336" y="473"/>
                </a:lnTo>
                <a:lnTo>
                  <a:pt x="336" y="468"/>
                </a:lnTo>
                <a:lnTo>
                  <a:pt x="336" y="466"/>
                </a:lnTo>
                <a:lnTo>
                  <a:pt x="336" y="472"/>
                </a:lnTo>
                <a:lnTo>
                  <a:pt x="336" y="480"/>
                </a:lnTo>
                <a:lnTo>
                  <a:pt x="336" y="488"/>
                </a:lnTo>
                <a:lnTo>
                  <a:pt x="336" y="494"/>
                </a:lnTo>
                <a:lnTo>
                  <a:pt x="336" y="491"/>
                </a:lnTo>
                <a:lnTo>
                  <a:pt x="336" y="485"/>
                </a:lnTo>
                <a:lnTo>
                  <a:pt x="336" y="481"/>
                </a:lnTo>
                <a:lnTo>
                  <a:pt x="336" y="478"/>
                </a:lnTo>
                <a:lnTo>
                  <a:pt x="336" y="480"/>
                </a:lnTo>
                <a:lnTo>
                  <a:pt x="336" y="481"/>
                </a:lnTo>
                <a:lnTo>
                  <a:pt x="336" y="480"/>
                </a:lnTo>
                <a:lnTo>
                  <a:pt x="336" y="474"/>
                </a:lnTo>
                <a:lnTo>
                  <a:pt x="337" y="469"/>
                </a:lnTo>
                <a:lnTo>
                  <a:pt x="337" y="465"/>
                </a:lnTo>
                <a:lnTo>
                  <a:pt x="337" y="462"/>
                </a:lnTo>
                <a:lnTo>
                  <a:pt x="337" y="466"/>
                </a:lnTo>
                <a:lnTo>
                  <a:pt x="337" y="470"/>
                </a:lnTo>
                <a:lnTo>
                  <a:pt x="337" y="478"/>
                </a:lnTo>
                <a:lnTo>
                  <a:pt x="337" y="485"/>
                </a:lnTo>
                <a:lnTo>
                  <a:pt x="337" y="488"/>
                </a:lnTo>
                <a:lnTo>
                  <a:pt x="337" y="484"/>
                </a:lnTo>
                <a:lnTo>
                  <a:pt x="337" y="477"/>
                </a:lnTo>
                <a:lnTo>
                  <a:pt x="337" y="468"/>
                </a:lnTo>
                <a:lnTo>
                  <a:pt x="337" y="461"/>
                </a:lnTo>
                <a:lnTo>
                  <a:pt x="337" y="455"/>
                </a:lnTo>
                <a:lnTo>
                  <a:pt x="337" y="452"/>
                </a:lnTo>
                <a:lnTo>
                  <a:pt x="337" y="453"/>
                </a:lnTo>
                <a:lnTo>
                  <a:pt x="337" y="452"/>
                </a:lnTo>
                <a:lnTo>
                  <a:pt x="337" y="451"/>
                </a:lnTo>
                <a:lnTo>
                  <a:pt x="337" y="450"/>
                </a:lnTo>
                <a:lnTo>
                  <a:pt x="337" y="448"/>
                </a:lnTo>
                <a:lnTo>
                  <a:pt x="337" y="450"/>
                </a:lnTo>
                <a:lnTo>
                  <a:pt x="337" y="452"/>
                </a:lnTo>
                <a:lnTo>
                  <a:pt x="337" y="455"/>
                </a:lnTo>
                <a:lnTo>
                  <a:pt x="337" y="459"/>
                </a:lnTo>
                <a:lnTo>
                  <a:pt x="337" y="462"/>
                </a:lnTo>
                <a:lnTo>
                  <a:pt x="337" y="465"/>
                </a:lnTo>
                <a:lnTo>
                  <a:pt x="337" y="466"/>
                </a:lnTo>
                <a:lnTo>
                  <a:pt x="337" y="467"/>
                </a:lnTo>
                <a:lnTo>
                  <a:pt x="337" y="468"/>
                </a:lnTo>
                <a:lnTo>
                  <a:pt x="337" y="467"/>
                </a:lnTo>
                <a:lnTo>
                  <a:pt x="337" y="466"/>
                </a:lnTo>
                <a:lnTo>
                  <a:pt x="337" y="465"/>
                </a:lnTo>
                <a:lnTo>
                  <a:pt x="338" y="463"/>
                </a:lnTo>
                <a:lnTo>
                  <a:pt x="338" y="461"/>
                </a:lnTo>
                <a:lnTo>
                  <a:pt x="338" y="458"/>
                </a:lnTo>
                <a:lnTo>
                  <a:pt x="338" y="454"/>
                </a:lnTo>
                <a:lnTo>
                  <a:pt x="338" y="452"/>
                </a:lnTo>
                <a:lnTo>
                  <a:pt x="338" y="453"/>
                </a:lnTo>
                <a:lnTo>
                  <a:pt x="338" y="454"/>
                </a:lnTo>
                <a:lnTo>
                  <a:pt x="338" y="458"/>
                </a:lnTo>
                <a:lnTo>
                  <a:pt x="338" y="462"/>
                </a:lnTo>
                <a:lnTo>
                  <a:pt x="338" y="466"/>
                </a:lnTo>
                <a:lnTo>
                  <a:pt x="338" y="467"/>
                </a:lnTo>
                <a:lnTo>
                  <a:pt x="338" y="463"/>
                </a:lnTo>
                <a:lnTo>
                  <a:pt x="338" y="460"/>
                </a:lnTo>
                <a:lnTo>
                  <a:pt x="338" y="458"/>
                </a:lnTo>
                <a:lnTo>
                  <a:pt x="338" y="456"/>
                </a:lnTo>
                <a:lnTo>
                  <a:pt x="338" y="458"/>
                </a:lnTo>
                <a:lnTo>
                  <a:pt x="338" y="456"/>
                </a:lnTo>
                <a:lnTo>
                  <a:pt x="338" y="454"/>
                </a:lnTo>
                <a:lnTo>
                  <a:pt x="338" y="451"/>
                </a:lnTo>
                <a:lnTo>
                  <a:pt x="338" y="447"/>
                </a:lnTo>
                <a:lnTo>
                  <a:pt x="338" y="450"/>
                </a:lnTo>
                <a:lnTo>
                  <a:pt x="338" y="453"/>
                </a:lnTo>
                <a:lnTo>
                  <a:pt x="338" y="459"/>
                </a:lnTo>
                <a:lnTo>
                  <a:pt x="338" y="462"/>
                </a:lnTo>
                <a:lnTo>
                  <a:pt x="338" y="465"/>
                </a:lnTo>
                <a:lnTo>
                  <a:pt x="338" y="462"/>
                </a:lnTo>
                <a:lnTo>
                  <a:pt x="338" y="458"/>
                </a:lnTo>
                <a:lnTo>
                  <a:pt x="338" y="453"/>
                </a:lnTo>
                <a:lnTo>
                  <a:pt x="338" y="450"/>
                </a:lnTo>
                <a:lnTo>
                  <a:pt x="339" y="450"/>
                </a:lnTo>
                <a:lnTo>
                  <a:pt x="339" y="452"/>
                </a:lnTo>
                <a:lnTo>
                  <a:pt x="339" y="456"/>
                </a:lnTo>
                <a:lnTo>
                  <a:pt x="339" y="465"/>
                </a:lnTo>
                <a:lnTo>
                  <a:pt x="339" y="472"/>
                </a:lnTo>
                <a:lnTo>
                  <a:pt x="339" y="475"/>
                </a:lnTo>
                <a:lnTo>
                  <a:pt x="339" y="476"/>
                </a:lnTo>
                <a:lnTo>
                  <a:pt x="339" y="475"/>
                </a:lnTo>
                <a:lnTo>
                  <a:pt x="339" y="470"/>
                </a:lnTo>
                <a:lnTo>
                  <a:pt x="339" y="465"/>
                </a:lnTo>
                <a:lnTo>
                  <a:pt x="339" y="459"/>
                </a:lnTo>
                <a:lnTo>
                  <a:pt x="339" y="454"/>
                </a:lnTo>
                <a:lnTo>
                  <a:pt x="339" y="452"/>
                </a:lnTo>
                <a:lnTo>
                  <a:pt x="339" y="455"/>
                </a:lnTo>
                <a:lnTo>
                  <a:pt x="339" y="462"/>
                </a:lnTo>
                <a:lnTo>
                  <a:pt x="339" y="470"/>
                </a:lnTo>
                <a:lnTo>
                  <a:pt x="339" y="481"/>
                </a:lnTo>
                <a:lnTo>
                  <a:pt x="339" y="489"/>
                </a:lnTo>
                <a:lnTo>
                  <a:pt x="339" y="491"/>
                </a:lnTo>
                <a:lnTo>
                  <a:pt x="339" y="487"/>
                </a:lnTo>
                <a:lnTo>
                  <a:pt x="339" y="476"/>
                </a:lnTo>
                <a:lnTo>
                  <a:pt x="339" y="462"/>
                </a:lnTo>
                <a:lnTo>
                  <a:pt x="339" y="447"/>
                </a:lnTo>
                <a:lnTo>
                  <a:pt x="339" y="437"/>
                </a:lnTo>
                <a:lnTo>
                  <a:pt x="339" y="432"/>
                </a:lnTo>
                <a:lnTo>
                  <a:pt x="339" y="433"/>
                </a:lnTo>
                <a:lnTo>
                  <a:pt x="339" y="438"/>
                </a:lnTo>
                <a:lnTo>
                  <a:pt x="339" y="444"/>
                </a:lnTo>
                <a:lnTo>
                  <a:pt x="339" y="447"/>
                </a:lnTo>
                <a:lnTo>
                  <a:pt x="339" y="448"/>
                </a:lnTo>
                <a:lnTo>
                  <a:pt x="339" y="447"/>
                </a:lnTo>
                <a:lnTo>
                  <a:pt x="339" y="446"/>
                </a:lnTo>
                <a:lnTo>
                  <a:pt x="341" y="445"/>
                </a:lnTo>
                <a:lnTo>
                  <a:pt x="341" y="443"/>
                </a:lnTo>
                <a:lnTo>
                  <a:pt x="341" y="439"/>
                </a:lnTo>
                <a:lnTo>
                  <a:pt x="341" y="435"/>
                </a:lnTo>
                <a:lnTo>
                  <a:pt x="341" y="430"/>
                </a:lnTo>
                <a:lnTo>
                  <a:pt x="341" y="428"/>
                </a:lnTo>
                <a:lnTo>
                  <a:pt x="341" y="430"/>
                </a:lnTo>
                <a:lnTo>
                  <a:pt x="341" y="435"/>
                </a:lnTo>
                <a:lnTo>
                  <a:pt x="341" y="441"/>
                </a:lnTo>
                <a:lnTo>
                  <a:pt x="341" y="446"/>
                </a:lnTo>
                <a:lnTo>
                  <a:pt x="341" y="450"/>
                </a:lnTo>
                <a:lnTo>
                  <a:pt x="341" y="447"/>
                </a:lnTo>
                <a:lnTo>
                  <a:pt x="341" y="445"/>
                </a:lnTo>
                <a:lnTo>
                  <a:pt x="341" y="444"/>
                </a:lnTo>
                <a:lnTo>
                  <a:pt x="341" y="445"/>
                </a:lnTo>
                <a:lnTo>
                  <a:pt x="341" y="447"/>
                </a:lnTo>
                <a:lnTo>
                  <a:pt x="341" y="451"/>
                </a:lnTo>
                <a:lnTo>
                  <a:pt x="341" y="453"/>
                </a:lnTo>
                <a:lnTo>
                  <a:pt x="341" y="452"/>
                </a:lnTo>
                <a:lnTo>
                  <a:pt x="341" y="450"/>
                </a:lnTo>
                <a:lnTo>
                  <a:pt x="341" y="446"/>
                </a:lnTo>
                <a:lnTo>
                  <a:pt x="341" y="447"/>
                </a:lnTo>
                <a:lnTo>
                  <a:pt x="341" y="453"/>
                </a:lnTo>
                <a:lnTo>
                  <a:pt x="341" y="462"/>
                </a:lnTo>
                <a:lnTo>
                  <a:pt x="341" y="475"/>
                </a:lnTo>
                <a:lnTo>
                  <a:pt x="341" y="488"/>
                </a:lnTo>
                <a:lnTo>
                  <a:pt x="341" y="498"/>
                </a:lnTo>
                <a:lnTo>
                  <a:pt x="341" y="504"/>
                </a:lnTo>
                <a:lnTo>
                  <a:pt x="341" y="502"/>
                </a:lnTo>
                <a:lnTo>
                  <a:pt x="341" y="494"/>
                </a:lnTo>
                <a:lnTo>
                  <a:pt x="341" y="483"/>
                </a:lnTo>
                <a:lnTo>
                  <a:pt x="342" y="473"/>
                </a:lnTo>
                <a:lnTo>
                  <a:pt x="342" y="466"/>
                </a:lnTo>
                <a:lnTo>
                  <a:pt x="342" y="465"/>
                </a:lnTo>
                <a:lnTo>
                  <a:pt x="342" y="469"/>
                </a:lnTo>
                <a:lnTo>
                  <a:pt x="342" y="478"/>
                </a:lnTo>
                <a:lnTo>
                  <a:pt x="342" y="490"/>
                </a:lnTo>
                <a:lnTo>
                  <a:pt x="342" y="499"/>
                </a:lnTo>
                <a:lnTo>
                  <a:pt x="342" y="503"/>
                </a:lnTo>
                <a:lnTo>
                  <a:pt x="342" y="499"/>
                </a:lnTo>
                <a:lnTo>
                  <a:pt x="342" y="494"/>
                </a:lnTo>
                <a:lnTo>
                  <a:pt x="342" y="488"/>
                </a:lnTo>
                <a:lnTo>
                  <a:pt x="342" y="482"/>
                </a:lnTo>
                <a:lnTo>
                  <a:pt x="342" y="481"/>
                </a:lnTo>
                <a:lnTo>
                  <a:pt x="342" y="482"/>
                </a:lnTo>
                <a:lnTo>
                  <a:pt x="342" y="483"/>
                </a:lnTo>
                <a:lnTo>
                  <a:pt x="342" y="485"/>
                </a:lnTo>
                <a:lnTo>
                  <a:pt x="342" y="490"/>
                </a:lnTo>
                <a:lnTo>
                  <a:pt x="342" y="494"/>
                </a:lnTo>
                <a:lnTo>
                  <a:pt x="342" y="497"/>
                </a:lnTo>
                <a:lnTo>
                  <a:pt x="342" y="498"/>
                </a:lnTo>
                <a:lnTo>
                  <a:pt x="342" y="494"/>
                </a:lnTo>
                <a:lnTo>
                  <a:pt x="342" y="488"/>
                </a:lnTo>
                <a:lnTo>
                  <a:pt x="342" y="482"/>
                </a:lnTo>
                <a:lnTo>
                  <a:pt x="342" y="480"/>
                </a:lnTo>
                <a:lnTo>
                  <a:pt x="342" y="482"/>
                </a:lnTo>
                <a:lnTo>
                  <a:pt x="342" y="485"/>
                </a:lnTo>
                <a:lnTo>
                  <a:pt x="342" y="489"/>
                </a:lnTo>
                <a:lnTo>
                  <a:pt x="343" y="484"/>
                </a:lnTo>
                <a:lnTo>
                  <a:pt x="343" y="478"/>
                </a:lnTo>
                <a:lnTo>
                  <a:pt x="343" y="472"/>
                </a:lnTo>
                <a:lnTo>
                  <a:pt x="343" y="468"/>
                </a:lnTo>
                <a:lnTo>
                  <a:pt x="343" y="469"/>
                </a:lnTo>
                <a:lnTo>
                  <a:pt x="343" y="474"/>
                </a:lnTo>
                <a:lnTo>
                  <a:pt x="343" y="480"/>
                </a:lnTo>
                <a:lnTo>
                  <a:pt x="343" y="484"/>
                </a:lnTo>
                <a:lnTo>
                  <a:pt x="343" y="488"/>
                </a:lnTo>
                <a:lnTo>
                  <a:pt x="343" y="484"/>
                </a:lnTo>
                <a:lnTo>
                  <a:pt x="343" y="480"/>
                </a:lnTo>
                <a:lnTo>
                  <a:pt x="343" y="476"/>
                </a:lnTo>
                <a:lnTo>
                  <a:pt x="343" y="475"/>
                </a:lnTo>
                <a:lnTo>
                  <a:pt x="343" y="477"/>
                </a:lnTo>
                <a:lnTo>
                  <a:pt x="343" y="481"/>
                </a:lnTo>
                <a:lnTo>
                  <a:pt x="343" y="488"/>
                </a:lnTo>
                <a:lnTo>
                  <a:pt x="343" y="497"/>
                </a:lnTo>
                <a:lnTo>
                  <a:pt x="343" y="507"/>
                </a:lnTo>
                <a:lnTo>
                  <a:pt x="343" y="515"/>
                </a:lnTo>
                <a:lnTo>
                  <a:pt x="343" y="520"/>
                </a:lnTo>
                <a:lnTo>
                  <a:pt x="343" y="521"/>
                </a:lnTo>
                <a:lnTo>
                  <a:pt x="343" y="517"/>
                </a:lnTo>
                <a:lnTo>
                  <a:pt x="343" y="509"/>
                </a:lnTo>
                <a:lnTo>
                  <a:pt x="343" y="498"/>
                </a:lnTo>
                <a:lnTo>
                  <a:pt x="343" y="491"/>
                </a:lnTo>
                <a:lnTo>
                  <a:pt x="343" y="498"/>
                </a:lnTo>
                <a:lnTo>
                  <a:pt x="343" y="507"/>
                </a:lnTo>
                <a:lnTo>
                  <a:pt x="343" y="517"/>
                </a:lnTo>
                <a:lnTo>
                  <a:pt x="343" y="522"/>
                </a:lnTo>
                <a:lnTo>
                  <a:pt x="343" y="514"/>
                </a:lnTo>
                <a:lnTo>
                  <a:pt x="343" y="503"/>
                </a:lnTo>
                <a:lnTo>
                  <a:pt x="344" y="494"/>
                </a:lnTo>
                <a:lnTo>
                  <a:pt x="344" y="489"/>
                </a:lnTo>
                <a:lnTo>
                  <a:pt x="344" y="490"/>
                </a:lnTo>
                <a:lnTo>
                  <a:pt x="344" y="496"/>
                </a:lnTo>
                <a:lnTo>
                  <a:pt x="344" y="500"/>
                </a:lnTo>
                <a:lnTo>
                  <a:pt x="344" y="495"/>
                </a:lnTo>
                <a:lnTo>
                  <a:pt x="344" y="484"/>
                </a:lnTo>
                <a:lnTo>
                  <a:pt x="344" y="470"/>
                </a:lnTo>
                <a:lnTo>
                  <a:pt x="344" y="458"/>
                </a:lnTo>
                <a:lnTo>
                  <a:pt x="344" y="452"/>
                </a:lnTo>
                <a:lnTo>
                  <a:pt x="344" y="456"/>
                </a:lnTo>
                <a:lnTo>
                  <a:pt x="344" y="463"/>
                </a:lnTo>
                <a:lnTo>
                  <a:pt x="344" y="470"/>
                </a:lnTo>
                <a:lnTo>
                  <a:pt x="344" y="475"/>
                </a:lnTo>
                <a:lnTo>
                  <a:pt x="344" y="478"/>
                </a:lnTo>
                <a:lnTo>
                  <a:pt x="344" y="480"/>
                </a:lnTo>
                <a:lnTo>
                  <a:pt x="344" y="478"/>
                </a:lnTo>
                <a:lnTo>
                  <a:pt x="344" y="475"/>
                </a:lnTo>
                <a:lnTo>
                  <a:pt x="344" y="469"/>
                </a:lnTo>
                <a:lnTo>
                  <a:pt x="344" y="462"/>
                </a:lnTo>
                <a:lnTo>
                  <a:pt x="344" y="455"/>
                </a:lnTo>
                <a:lnTo>
                  <a:pt x="344" y="452"/>
                </a:lnTo>
                <a:lnTo>
                  <a:pt x="344" y="450"/>
                </a:lnTo>
                <a:lnTo>
                  <a:pt x="344" y="452"/>
                </a:lnTo>
                <a:lnTo>
                  <a:pt x="344" y="458"/>
                </a:lnTo>
                <a:lnTo>
                  <a:pt x="344" y="463"/>
                </a:lnTo>
                <a:lnTo>
                  <a:pt x="344" y="467"/>
                </a:lnTo>
                <a:lnTo>
                  <a:pt x="344" y="462"/>
                </a:lnTo>
                <a:lnTo>
                  <a:pt x="345" y="454"/>
                </a:lnTo>
                <a:lnTo>
                  <a:pt x="345" y="445"/>
                </a:lnTo>
                <a:lnTo>
                  <a:pt x="345" y="435"/>
                </a:lnTo>
                <a:lnTo>
                  <a:pt x="345" y="426"/>
                </a:lnTo>
                <a:lnTo>
                  <a:pt x="345" y="423"/>
                </a:lnTo>
                <a:lnTo>
                  <a:pt x="345" y="429"/>
                </a:lnTo>
                <a:lnTo>
                  <a:pt x="345" y="436"/>
                </a:lnTo>
                <a:lnTo>
                  <a:pt x="345" y="444"/>
                </a:lnTo>
                <a:lnTo>
                  <a:pt x="345" y="451"/>
                </a:lnTo>
                <a:lnTo>
                  <a:pt x="345" y="454"/>
                </a:lnTo>
                <a:lnTo>
                  <a:pt x="345" y="453"/>
                </a:lnTo>
                <a:lnTo>
                  <a:pt x="345" y="447"/>
                </a:lnTo>
                <a:lnTo>
                  <a:pt x="345" y="439"/>
                </a:lnTo>
                <a:lnTo>
                  <a:pt x="345" y="430"/>
                </a:lnTo>
                <a:lnTo>
                  <a:pt x="345" y="423"/>
                </a:lnTo>
                <a:lnTo>
                  <a:pt x="345" y="421"/>
                </a:lnTo>
                <a:lnTo>
                  <a:pt x="345" y="423"/>
                </a:lnTo>
                <a:lnTo>
                  <a:pt x="345" y="429"/>
                </a:lnTo>
                <a:lnTo>
                  <a:pt x="345" y="436"/>
                </a:lnTo>
                <a:lnTo>
                  <a:pt x="345" y="443"/>
                </a:lnTo>
                <a:lnTo>
                  <a:pt x="345" y="445"/>
                </a:lnTo>
                <a:lnTo>
                  <a:pt x="345" y="446"/>
                </a:lnTo>
                <a:lnTo>
                  <a:pt x="345" y="445"/>
                </a:lnTo>
                <a:lnTo>
                  <a:pt x="345" y="444"/>
                </a:lnTo>
                <a:lnTo>
                  <a:pt x="345" y="443"/>
                </a:lnTo>
                <a:lnTo>
                  <a:pt x="345" y="444"/>
                </a:lnTo>
                <a:lnTo>
                  <a:pt x="345" y="451"/>
                </a:lnTo>
                <a:lnTo>
                  <a:pt x="345" y="459"/>
                </a:lnTo>
                <a:lnTo>
                  <a:pt x="345" y="468"/>
                </a:lnTo>
                <a:lnTo>
                  <a:pt x="345" y="475"/>
                </a:lnTo>
                <a:lnTo>
                  <a:pt x="345" y="480"/>
                </a:lnTo>
                <a:lnTo>
                  <a:pt x="346" y="476"/>
                </a:lnTo>
                <a:lnTo>
                  <a:pt x="346" y="469"/>
                </a:lnTo>
                <a:lnTo>
                  <a:pt x="346" y="462"/>
                </a:lnTo>
                <a:lnTo>
                  <a:pt x="346" y="459"/>
                </a:lnTo>
                <a:lnTo>
                  <a:pt x="346" y="460"/>
                </a:lnTo>
                <a:lnTo>
                  <a:pt x="346" y="463"/>
                </a:lnTo>
                <a:lnTo>
                  <a:pt x="346" y="468"/>
                </a:lnTo>
                <a:lnTo>
                  <a:pt x="346" y="470"/>
                </a:lnTo>
                <a:lnTo>
                  <a:pt x="346" y="469"/>
                </a:lnTo>
                <a:lnTo>
                  <a:pt x="346" y="462"/>
                </a:lnTo>
                <a:lnTo>
                  <a:pt x="346" y="453"/>
                </a:lnTo>
                <a:lnTo>
                  <a:pt x="346" y="444"/>
                </a:lnTo>
                <a:lnTo>
                  <a:pt x="346" y="436"/>
                </a:lnTo>
                <a:lnTo>
                  <a:pt x="346" y="432"/>
                </a:lnTo>
                <a:lnTo>
                  <a:pt x="346" y="433"/>
                </a:lnTo>
                <a:lnTo>
                  <a:pt x="346" y="432"/>
                </a:lnTo>
                <a:lnTo>
                  <a:pt x="346" y="429"/>
                </a:lnTo>
                <a:lnTo>
                  <a:pt x="346" y="425"/>
                </a:lnTo>
                <a:lnTo>
                  <a:pt x="346" y="423"/>
                </a:lnTo>
                <a:lnTo>
                  <a:pt x="346" y="424"/>
                </a:lnTo>
                <a:lnTo>
                  <a:pt x="346" y="422"/>
                </a:lnTo>
                <a:lnTo>
                  <a:pt x="346" y="409"/>
                </a:lnTo>
                <a:lnTo>
                  <a:pt x="346" y="382"/>
                </a:lnTo>
                <a:lnTo>
                  <a:pt x="346" y="341"/>
                </a:lnTo>
                <a:lnTo>
                  <a:pt x="346" y="287"/>
                </a:lnTo>
                <a:lnTo>
                  <a:pt x="346" y="230"/>
                </a:lnTo>
                <a:lnTo>
                  <a:pt x="346" y="177"/>
                </a:lnTo>
                <a:lnTo>
                  <a:pt x="346" y="135"/>
                </a:lnTo>
                <a:lnTo>
                  <a:pt x="346" y="114"/>
                </a:lnTo>
                <a:lnTo>
                  <a:pt x="346" y="113"/>
                </a:lnTo>
                <a:lnTo>
                  <a:pt x="346" y="132"/>
                </a:lnTo>
                <a:lnTo>
                  <a:pt x="347" y="163"/>
                </a:lnTo>
                <a:lnTo>
                  <a:pt x="347" y="202"/>
                </a:lnTo>
                <a:lnTo>
                  <a:pt x="347" y="244"/>
                </a:lnTo>
                <a:lnTo>
                  <a:pt x="347" y="282"/>
                </a:lnTo>
                <a:lnTo>
                  <a:pt x="347" y="312"/>
                </a:lnTo>
                <a:lnTo>
                  <a:pt x="347" y="340"/>
                </a:lnTo>
                <a:lnTo>
                  <a:pt x="347" y="365"/>
                </a:lnTo>
                <a:lnTo>
                  <a:pt x="347" y="392"/>
                </a:lnTo>
                <a:lnTo>
                  <a:pt x="347" y="417"/>
                </a:lnTo>
                <a:lnTo>
                  <a:pt x="347" y="444"/>
                </a:lnTo>
                <a:lnTo>
                  <a:pt x="347" y="473"/>
                </a:lnTo>
                <a:lnTo>
                  <a:pt x="347" y="502"/>
                </a:lnTo>
                <a:lnTo>
                  <a:pt x="347" y="528"/>
                </a:lnTo>
                <a:lnTo>
                  <a:pt x="347" y="548"/>
                </a:lnTo>
                <a:lnTo>
                  <a:pt x="347" y="563"/>
                </a:lnTo>
                <a:lnTo>
                  <a:pt x="347" y="572"/>
                </a:lnTo>
                <a:lnTo>
                  <a:pt x="347" y="576"/>
                </a:lnTo>
                <a:lnTo>
                  <a:pt x="347" y="574"/>
                </a:lnTo>
                <a:lnTo>
                  <a:pt x="347" y="578"/>
                </a:lnTo>
                <a:lnTo>
                  <a:pt x="347" y="584"/>
                </a:lnTo>
                <a:lnTo>
                  <a:pt x="347" y="592"/>
                </a:lnTo>
                <a:lnTo>
                  <a:pt x="347" y="599"/>
                </a:lnTo>
                <a:lnTo>
                  <a:pt x="347" y="605"/>
                </a:lnTo>
                <a:lnTo>
                  <a:pt x="347" y="606"/>
                </a:lnTo>
                <a:lnTo>
                  <a:pt x="347" y="602"/>
                </a:lnTo>
                <a:lnTo>
                  <a:pt x="347" y="594"/>
                </a:lnTo>
                <a:lnTo>
                  <a:pt x="347" y="585"/>
                </a:lnTo>
                <a:lnTo>
                  <a:pt x="347" y="577"/>
                </a:lnTo>
                <a:lnTo>
                  <a:pt x="347" y="570"/>
                </a:lnTo>
                <a:lnTo>
                  <a:pt x="347" y="563"/>
                </a:lnTo>
                <a:lnTo>
                  <a:pt x="347" y="558"/>
                </a:lnTo>
                <a:lnTo>
                  <a:pt x="349" y="555"/>
                </a:lnTo>
                <a:lnTo>
                  <a:pt x="349" y="554"/>
                </a:lnTo>
                <a:lnTo>
                  <a:pt x="349" y="556"/>
                </a:lnTo>
                <a:lnTo>
                  <a:pt x="349" y="557"/>
                </a:lnTo>
                <a:lnTo>
                  <a:pt x="349" y="555"/>
                </a:lnTo>
                <a:lnTo>
                  <a:pt x="349" y="550"/>
                </a:lnTo>
                <a:lnTo>
                  <a:pt x="349" y="544"/>
                </a:lnTo>
                <a:lnTo>
                  <a:pt x="349" y="539"/>
                </a:lnTo>
                <a:lnTo>
                  <a:pt x="349" y="534"/>
                </a:lnTo>
                <a:lnTo>
                  <a:pt x="349" y="533"/>
                </a:lnTo>
                <a:lnTo>
                  <a:pt x="349" y="534"/>
                </a:lnTo>
                <a:lnTo>
                  <a:pt x="349" y="539"/>
                </a:lnTo>
                <a:lnTo>
                  <a:pt x="349" y="543"/>
                </a:lnTo>
                <a:lnTo>
                  <a:pt x="349" y="544"/>
                </a:lnTo>
                <a:lnTo>
                  <a:pt x="349" y="542"/>
                </a:lnTo>
                <a:lnTo>
                  <a:pt x="349" y="537"/>
                </a:lnTo>
                <a:lnTo>
                  <a:pt x="349" y="533"/>
                </a:lnTo>
                <a:lnTo>
                  <a:pt x="349" y="528"/>
                </a:lnTo>
                <a:lnTo>
                  <a:pt x="349" y="526"/>
                </a:lnTo>
                <a:lnTo>
                  <a:pt x="349" y="525"/>
                </a:lnTo>
                <a:lnTo>
                  <a:pt x="349" y="522"/>
                </a:lnTo>
                <a:lnTo>
                  <a:pt x="349" y="520"/>
                </a:lnTo>
                <a:lnTo>
                  <a:pt x="349" y="517"/>
                </a:lnTo>
                <a:lnTo>
                  <a:pt x="349" y="512"/>
                </a:lnTo>
                <a:lnTo>
                  <a:pt x="349" y="507"/>
                </a:lnTo>
                <a:lnTo>
                  <a:pt x="349" y="503"/>
                </a:lnTo>
                <a:lnTo>
                  <a:pt x="349" y="496"/>
                </a:lnTo>
                <a:lnTo>
                  <a:pt x="349" y="490"/>
                </a:lnTo>
                <a:lnTo>
                  <a:pt x="350" y="485"/>
                </a:lnTo>
                <a:lnTo>
                  <a:pt x="350" y="482"/>
                </a:lnTo>
                <a:lnTo>
                  <a:pt x="350" y="480"/>
                </a:lnTo>
                <a:lnTo>
                  <a:pt x="350" y="481"/>
                </a:lnTo>
                <a:lnTo>
                  <a:pt x="350" y="484"/>
                </a:lnTo>
                <a:lnTo>
                  <a:pt x="350" y="489"/>
                </a:lnTo>
                <a:lnTo>
                  <a:pt x="350" y="492"/>
                </a:lnTo>
                <a:lnTo>
                  <a:pt x="350" y="495"/>
                </a:lnTo>
                <a:lnTo>
                  <a:pt x="350" y="494"/>
                </a:lnTo>
                <a:lnTo>
                  <a:pt x="350" y="490"/>
                </a:lnTo>
                <a:lnTo>
                  <a:pt x="350" y="488"/>
                </a:lnTo>
                <a:lnTo>
                  <a:pt x="350" y="485"/>
                </a:lnTo>
                <a:lnTo>
                  <a:pt x="350" y="487"/>
                </a:lnTo>
                <a:lnTo>
                  <a:pt x="350" y="488"/>
                </a:lnTo>
                <a:lnTo>
                  <a:pt x="350" y="487"/>
                </a:lnTo>
                <a:lnTo>
                  <a:pt x="350" y="483"/>
                </a:lnTo>
                <a:lnTo>
                  <a:pt x="350" y="480"/>
                </a:lnTo>
                <a:lnTo>
                  <a:pt x="350" y="474"/>
                </a:lnTo>
                <a:lnTo>
                  <a:pt x="350" y="466"/>
                </a:lnTo>
                <a:lnTo>
                  <a:pt x="350" y="459"/>
                </a:lnTo>
                <a:lnTo>
                  <a:pt x="350" y="454"/>
                </a:lnTo>
                <a:lnTo>
                  <a:pt x="350" y="453"/>
                </a:lnTo>
                <a:lnTo>
                  <a:pt x="350" y="455"/>
                </a:lnTo>
                <a:lnTo>
                  <a:pt x="350" y="460"/>
                </a:lnTo>
                <a:lnTo>
                  <a:pt x="350" y="466"/>
                </a:lnTo>
                <a:lnTo>
                  <a:pt x="350" y="470"/>
                </a:lnTo>
                <a:lnTo>
                  <a:pt x="350" y="472"/>
                </a:lnTo>
                <a:lnTo>
                  <a:pt x="350" y="468"/>
                </a:lnTo>
                <a:lnTo>
                  <a:pt x="351" y="462"/>
                </a:lnTo>
                <a:lnTo>
                  <a:pt x="351" y="455"/>
                </a:lnTo>
                <a:lnTo>
                  <a:pt x="351" y="448"/>
                </a:lnTo>
                <a:lnTo>
                  <a:pt x="351" y="444"/>
                </a:lnTo>
                <a:lnTo>
                  <a:pt x="351" y="443"/>
                </a:lnTo>
                <a:lnTo>
                  <a:pt x="351" y="445"/>
                </a:lnTo>
                <a:lnTo>
                  <a:pt x="351" y="450"/>
                </a:lnTo>
                <a:lnTo>
                  <a:pt x="351" y="452"/>
                </a:lnTo>
                <a:lnTo>
                  <a:pt x="351" y="453"/>
                </a:lnTo>
                <a:lnTo>
                  <a:pt x="351" y="452"/>
                </a:lnTo>
                <a:lnTo>
                  <a:pt x="351" y="450"/>
                </a:lnTo>
                <a:lnTo>
                  <a:pt x="351" y="444"/>
                </a:lnTo>
                <a:lnTo>
                  <a:pt x="351" y="436"/>
                </a:lnTo>
                <a:lnTo>
                  <a:pt x="351" y="429"/>
                </a:lnTo>
                <a:lnTo>
                  <a:pt x="351" y="423"/>
                </a:lnTo>
                <a:lnTo>
                  <a:pt x="351" y="421"/>
                </a:lnTo>
                <a:lnTo>
                  <a:pt x="351" y="424"/>
                </a:lnTo>
                <a:lnTo>
                  <a:pt x="351" y="428"/>
                </a:lnTo>
                <a:lnTo>
                  <a:pt x="351" y="431"/>
                </a:lnTo>
                <a:lnTo>
                  <a:pt x="351" y="432"/>
                </a:lnTo>
                <a:lnTo>
                  <a:pt x="351" y="430"/>
                </a:lnTo>
                <a:lnTo>
                  <a:pt x="351" y="429"/>
                </a:lnTo>
                <a:lnTo>
                  <a:pt x="351" y="430"/>
                </a:lnTo>
                <a:lnTo>
                  <a:pt x="351" y="433"/>
                </a:lnTo>
                <a:lnTo>
                  <a:pt x="351" y="437"/>
                </a:lnTo>
                <a:lnTo>
                  <a:pt x="351" y="441"/>
                </a:lnTo>
                <a:lnTo>
                  <a:pt x="351" y="446"/>
                </a:lnTo>
                <a:lnTo>
                  <a:pt x="351" y="450"/>
                </a:lnTo>
                <a:lnTo>
                  <a:pt x="351" y="453"/>
                </a:lnTo>
                <a:lnTo>
                  <a:pt x="351" y="456"/>
                </a:lnTo>
                <a:lnTo>
                  <a:pt x="352" y="462"/>
                </a:lnTo>
                <a:lnTo>
                  <a:pt x="352" y="468"/>
                </a:lnTo>
                <a:lnTo>
                  <a:pt x="352" y="472"/>
                </a:lnTo>
                <a:lnTo>
                  <a:pt x="352" y="467"/>
                </a:lnTo>
                <a:lnTo>
                  <a:pt x="352" y="459"/>
                </a:lnTo>
                <a:lnTo>
                  <a:pt x="352" y="450"/>
                </a:lnTo>
                <a:lnTo>
                  <a:pt x="352" y="443"/>
                </a:lnTo>
                <a:lnTo>
                  <a:pt x="352" y="441"/>
                </a:lnTo>
                <a:lnTo>
                  <a:pt x="352" y="446"/>
                </a:lnTo>
                <a:lnTo>
                  <a:pt x="352" y="456"/>
                </a:lnTo>
                <a:lnTo>
                  <a:pt x="352" y="468"/>
                </a:lnTo>
                <a:lnTo>
                  <a:pt x="352" y="475"/>
                </a:lnTo>
                <a:lnTo>
                  <a:pt x="352" y="476"/>
                </a:lnTo>
                <a:lnTo>
                  <a:pt x="352" y="473"/>
                </a:lnTo>
                <a:lnTo>
                  <a:pt x="352" y="465"/>
                </a:lnTo>
                <a:lnTo>
                  <a:pt x="352" y="456"/>
                </a:lnTo>
                <a:lnTo>
                  <a:pt x="352" y="452"/>
                </a:lnTo>
                <a:lnTo>
                  <a:pt x="352" y="453"/>
                </a:lnTo>
                <a:lnTo>
                  <a:pt x="352" y="459"/>
                </a:lnTo>
                <a:lnTo>
                  <a:pt x="352" y="468"/>
                </a:lnTo>
                <a:lnTo>
                  <a:pt x="352" y="476"/>
                </a:lnTo>
                <a:lnTo>
                  <a:pt x="352" y="482"/>
                </a:lnTo>
                <a:lnTo>
                  <a:pt x="352" y="484"/>
                </a:lnTo>
                <a:lnTo>
                  <a:pt x="352" y="485"/>
                </a:lnTo>
                <a:lnTo>
                  <a:pt x="352" y="484"/>
                </a:lnTo>
                <a:lnTo>
                  <a:pt x="352" y="481"/>
                </a:lnTo>
                <a:lnTo>
                  <a:pt x="352" y="478"/>
                </a:lnTo>
                <a:lnTo>
                  <a:pt x="352" y="477"/>
                </a:lnTo>
                <a:lnTo>
                  <a:pt x="352" y="478"/>
                </a:lnTo>
                <a:lnTo>
                  <a:pt x="352" y="480"/>
                </a:lnTo>
                <a:lnTo>
                  <a:pt x="353" y="483"/>
                </a:lnTo>
                <a:lnTo>
                  <a:pt x="353" y="484"/>
                </a:lnTo>
                <a:lnTo>
                  <a:pt x="353" y="483"/>
                </a:lnTo>
                <a:lnTo>
                  <a:pt x="353" y="481"/>
                </a:lnTo>
                <a:lnTo>
                  <a:pt x="353" y="477"/>
                </a:lnTo>
                <a:lnTo>
                  <a:pt x="353" y="475"/>
                </a:lnTo>
                <a:lnTo>
                  <a:pt x="353" y="474"/>
                </a:lnTo>
                <a:lnTo>
                  <a:pt x="353" y="476"/>
                </a:lnTo>
                <a:lnTo>
                  <a:pt x="353" y="481"/>
                </a:lnTo>
                <a:lnTo>
                  <a:pt x="353" y="484"/>
                </a:lnTo>
                <a:lnTo>
                  <a:pt x="353" y="483"/>
                </a:lnTo>
                <a:lnTo>
                  <a:pt x="353" y="478"/>
                </a:lnTo>
                <a:lnTo>
                  <a:pt x="353" y="473"/>
                </a:lnTo>
                <a:lnTo>
                  <a:pt x="353" y="467"/>
                </a:lnTo>
                <a:lnTo>
                  <a:pt x="353" y="461"/>
                </a:lnTo>
                <a:lnTo>
                  <a:pt x="353" y="455"/>
                </a:lnTo>
                <a:lnTo>
                  <a:pt x="353" y="452"/>
                </a:lnTo>
                <a:lnTo>
                  <a:pt x="353" y="448"/>
                </a:lnTo>
                <a:lnTo>
                  <a:pt x="353" y="444"/>
                </a:lnTo>
                <a:lnTo>
                  <a:pt x="353" y="440"/>
                </a:lnTo>
                <a:lnTo>
                  <a:pt x="353" y="437"/>
                </a:lnTo>
                <a:lnTo>
                  <a:pt x="353" y="433"/>
                </a:lnTo>
                <a:lnTo>
                  <a:pt x="353" y="430"/>
                </a:lnTo>
                <a:lnTo>
                  <a:pt x="353" y="425"/>
                </a:lnTo>
                <a:lnTo>
                  <a:pt x="353" y="422"/>
                </a:lnTo>
                <a:lnTo>
                  <a:pt x="353" y="417"/>
                </a:lnTo>
                <a:lnTo>
                  <a:pt x="353" y="415"/>
                </a:lnTo>
                <a:lnTo>
                  <a:pt x="353" y="414"/>
                </a:lnTo>
                <a:lnTo>
                  <a:pt x="353" y="415"/>
                </a:lnTo>
                <a:lnTo>
                  <a:pt x="353" y="417"/>
                </a:lnTo>
                <a:lnTo>
                  <a:pt x="353" y="418"/>
                </a:lnTo>
                <a:lnTo>
                  <a:pt x="354" y="416"/>
                </a:lnTo>
                <a:lnTo>
                  <a:pt x="354" y="413"/>
                </a:lnTo>
                <a:lnTo>
                  <a:pt x="354" y="408"/>
                </a:lnTo>
                <a:lnTo>
                  <a:pt x="354" y="404"/>
                </a:lnTo>
                <a:lnTo>
                  <a:pt x="354" y="402"/>
                </a:lnTo>
                <a:lnTo>
                  <a:pt x="354" y="404"/>
                </a:lnTo>
                <a:lnTo>
                  <a:pt x="354" y="409"/>
                </a:lnTo>
                <a:lnTo>
                  <a:pt x="354" y="413"/>
                </a:lnTo>
                <a:lnTo>
                  <a:pt x="354" y="415"/>
                </a:lnTo>
                <a:lnTo>
                  <a:pt x="354" y="417"/>
                </a:lnTo>
                <a:lnTo>
                  <a:pt x="354" y="419"/>
                </a:lnTo>
                <a:lnTo>
                  <a:pt x="354" y="423"/>
                </a:lnTo>
                <a:lnTo>
                  <a:pt x="354" y="426"/>
                </a:lnTo>
                <a:lnTo>
                  <a:pt x="354" y="430"/>
                </a:lnTo>
                <a:lnTo>
                  <a:pt x="354" y="435"/>
                </a:lnTo>
                <a:lnTo>
                  <a:pt x="354" y="438"/>
                </a:lnTo>
                <a:lnTo>
                  <a:pt x="354" y="439"/>
                </a:lnTo>
                <a:lnTo>
                  <a:pt x="354" y="438"/>
                </a:lnTo>
                <a:lnTo>
                  <a:pt x="354" y="437"/>
                </a:lnTo>
                <a:lnTo>
                  <a:pt x="354" y="438"/>
                </a:lnTo>
                <a:lnTo>
                  <a:pt x="354" y="440"/>
                </a:lnTo>
                <a:lnTo>
                  <a:pt x="354" y="441"/>
                </a:lnTo>
                <a:lnTo>
                  <a:pt x="354" y="443"/>
                </a:lnTo>
                <a:lnTo>
                  <a:pt x="354" y="440"/>
                </a:lnTo>
                <a:lnTo>
                  <a:pt x="354" y="438"/>
                </a:lnTo>
                <a:lnTo>
                  <a:pt x="354" y="435"/>
                </a:lnTo>
                <a:lnTo>
                  <a:pt x="354" y="438"/>
                </a:lnTo>
                <a:lnTo>
                  <a:pt x="354" y="443"/>
                </a:lnTo>
                <a:lnTo>
                  <a:pt x="354" y="450"/>
                </a:lnTo>
                <a:lnTo>
                  <a:pt x="356" y="455"/>
                </a:lnTo>
                <a:lnTo>
                  <a:pt x="356" y="460"/>
                </a:lnTo>
                <a:lnTo>
                  <a:pt x="356" y="462"/>
                </a:lnTo>
                <a:lnTo>
                  <a:pt x="356" y="461"/>
                </a:lnTo>
                <a:lnTo>
                  <a:pt x="356" y="456"/>
                </a:lnTo>
                <a:lnTo>
                  <a:pt x="356" y="451"/>
                </a:lnTo>
                <a:lnTo>
                  <a:pt x="356" y="446"/>
                </a:lnTo>
                <a:lnTo>
                  <a:pt x="356" y="445"/>
                </a:lnTo>
                <a:lnTo>
                  <a:pt x="356" y="450"/>
                </a:lnTo>
                <a:lnTo>
                  <a:pt x="356" y="458"/>
                </a:lnTo>
                <a:lnTo>
                  <a:pt x="356" y="467"/>
                </a:lnTo>
                <a:lnTo>
                  <a:pt x="356" y="476"/>
                </a:lnTo>
                <a:lnTo>
                  <a:pt x="356" y="482"/>
                </a:lnTo>
                <a:lnTo>
                  <a:pt x="356" y="487"/>
                </a:lnTo>
                <a:lnTo>
                  <a:pt x="356" y="489"/>
                </a:lnTo>
                <a:lnTo>
                  <a:pt x="356" y="487"/>
                </a:lnTo>
                <a:lnTo>
                  <a:pt x="356" y="482"/>
                </a:lnTo>
                <a:lnTo>
                  <a:pt x="356" y="478"/>
                </a:lnTo>
                <a:lnTo>
                  <a:pt x="356" y="476"/>
                </a:lnTo>
                <a:lnTo>
                  <a:pt x="356" y="473"/>
                </a:lnTo>
                <a:lnTo>
                  <a:pt x="356" y="469"/>
                </a:lnTo>
                <a:lnTo>
                  <a:pt x="356" y="467"/>
                </a:lnTo>
                <a:lnTo>
                  <a:pt x="356" y="465"/>
                </a:lnTo>
                <a:lnTo>
                  <a:pt x="356" y="463"/>
                </a:lnTo>
                <a:lnTo>
                  <a:pt x="356" y="462"/>
                </a:lnTo>
                <a:lnTo>
                  <a:pt x="356" y="459"/>
                </a:lnTo>
                <a:lnTo>
                  <a:pt x="356" y="453"/>
                </a:lnTo>
                <a:lnTo>
                  <a:pt x="356" y="447"/>
                </a:lnTo>
                <a:lnTo>
                  <a:pt x="357" y="443"/>
                </a:lnTo>
                <a:lnTo>
                  <a:pt x="357" y="439"/>
                </a:lnTo>
                <a:lnTo>
                  <a:pt x="357" y="440"/>
                </a:lnTo>
                <a:lnTo>
                  <a:pt x="357" y="445"/>
                </a:lnTo>
                <a:lnTo>
                  <a:pt x="357" y="450"/>
                </a:lnTo>
                <a:lnTo>
                  <a:pt x="357" y="454"/>
                </a:lnTo>
                <a:lnTo>
                  <a:pt x="357" y="456"/>
                </a:lnTo>
                <a:lnTo>
                  <a:pt x="357" y="460"/>
                </a:lnTo>
                <a:lnTo>
                  <a:pt x="357" y="462"/>
                </a:lnTo>
                <a:lnTo>
                  <a:pt x="357" y="467"/>
                </a:lnTo>
                <a:lnTo>
                  <a:pt x="357" y="469"/>
                </a:lnTo>
                <a:lnTo>
                  <a:pt x="357" y="468"/>
                </a:lnTo>
                <a:lnTo>
                  <a:pt x="357" y="465"/>
                </a:lnTo>
                <a:lnTo>
                  <a:pt x="357" y="458"/>
                </a:lnTo>
                <a:lnTo>
                  <a:pt x="357" y="453"/>
                </a:lnTo>
                <a:lnTo>
                  <a:pt x="357" y="452"/>
                </a:lnTo>
                <a:lnTo>
                  <a:pt x="357" y="458"/>
                </a:lnTo>
                <a:lnTo>
                  <a:pt x="357" y="469"/>
                </a:lnTo>
                <a:lnTo>
                  <a:pt x="357" y="483"/>
                </a:lnTo>
                <a:lnTo>
                  <a:pt x="357" y="494"/>
                </a:lnTo>
                <a:lnTo>
                  <a:pt x="357" y="498"/>
                </a:lnTo>
                <a:lnTo>
                  <a:pt x="357" y="495"/>
                </a:lnTo>
                <a:lnTo>
                  <a:pt x="357" y="484"/>
                </a:lnTo>
                <a:lnTo>
                  <a:pt x="357" y="469"/>
                </a:lnTo>
                <a:lnTo>
                  <a:pt x="357" y="455"/>
                </a:lnTo>
                <a:lnTo>
                  <a:pt x="357" y="447"/>
                </a:lnTo>
                <a:lnTo>
                  <a:pt x="357" y="453"/>
                </a:lnTo>
                <a:lnTo>
                  <a:pt x="357" y="460"/>
                </a:lnTo>
                <a:lnTo>
                  <a:pt x="357" y="468"/>
                </a:lnTo>
                <a:lnTo>
                  <a:pt x="357" y="472"/>
                </a:lnTo>
                <a:lnTo>
                  <a:pt x="357" y="470"/>
                </a:lnTo>
                <a:lnTo>
                  <a:pt x="358" y="466"/>
                </a:lnTo>
                <a:lnTo>
                  <a:pt x="358" y="459"/>
                </a:lnTo>
                <a:lnTo>
                  <a:pt x="358" y="454"/>
                </a:lnTo>
                <a:lnTo>
                  <a:pt x="358" y="453"/>
                </a:lnTo>
                <a:lnTo>
                  <a:pt x="358" y="455"/>
                </a:lnTo>
                <a:lnTo>
                  <a:pt x="358" y="460"/>
                </a:lnTo>
                <a:lnTo>
                  <a:pt x="358" y="467"/>
                </a:lnTo>
                <a:lnTo>
                  <a:pt x="358" y="474"/>
                </a:lnTo>
                <a:lnTo>
                  <a:pt x="358" y="481"/>
                </a:lnTo>
                <a:lnTo>
                  <a:pt x="358" y="484"/>
                </a:lnTo>
                <a:lnTo>
                  <a:pt x="358" y="483"/>
                </a:lnTo>
                <a:lnTo>
                  <a:pt x="358" y="478"/>
                </a:lnTo>
                <a:lnTo>
                  <a:pt x="358" y="470"/>
                </a:lnTo>
                <a:lnTo>
                  <a:pt x="358" y="461"/>
                </a:lnTo>
                <a:lnTo>
                  <a:pt x="358" y="452"/>
                </a:lnTo>
                <a:lnTo>
                  <a:pt x="358" y="445"/>
                </a:lnTo>
                <a:lnTo>
                  <a:pt x="358" y="443"/>
                </a:lnTo>
                <a:lnTo>
                  <a:pt x="358" y="446"/>
                </a:lnTo>
                <a:lnTo>
                  <a:pt x="358" y="453"/>
                </a:lnTo>
                <a:lnTo>
                  <a:pt x="358" y="461"/>
                </a:lnTo>
                <a:lnTo>
                  <a:pt x="358" y="469"/>
                </a:lnTo>
                <a:lnTo>
                  <a:pt x="358" y="476"/>
                </a:lnTo>
                <a:lnTo>
                  <a:pt x="358" y="478"/>
                </a:lnTo>
                <a:lnTo>
                  <a:pt x="358" y="476"/>
                </a:lnTo>
                <a:lnTo>
                  <a:pt x="358" y="472"/>
                </a:lnTo>
                <a:lnTo>
                  <a:pt x="358" y="466"/>
                </a:lnTo>
                <a:lnTo>
                  <a:pt x="358" y="460"/>
                </a:lnTo>
                <a:lnTo>
                  <a:pt x="358" y="458"/>
                </a:lnTo>
                <a:lnTo>
                  <a:pt x="358" y="456"/>
                </a:lnTo>
                <a:lnTo>
                  <a:pt x="358" y="459"/>
                </a:lnTo>
                <a:lnTo>
                  <a:pt x="358" y="465"/>
                </a:lnTo>
                <a:lnTo>
                  <a:pt x="358" y="472"/>
                </a:lnTo>
                <a:lnTo>
                  <a:pt x="358" y="477"/>
                </a:lnTo>
                <a:lnTo>
                  <a:pt x="359" y="480"/>
                </a:lnTo>
                <a:lnTo>
                  <a:pt x="359" y="477"/>
                </a:lnTo>
                <a:lnTo>
                  <a:pt x="359" y="474"/>
                </a:lnTo>
                <a:lnTo>
                  <a:pt x="359" y="472"/>
                </a:lnTo>
                <a:lnTo>
                  <a:pt x="359" y="476"/>
                </a:lnTo>
                <a:lnTo>
                  <a:pt x="359" y="484"/>
                </a:lnTo>
                <a:lnTo>
                  <a:pt x="359" y="491"/>
                </a:lnTo>
                <a:lnTo>
                  <a:pt x="359" y="496"/>
                </a:lnTo>
                <a:lnTo>
                  <a:pt x="359" y="497"/>
                </a:lnTo>
                <a:lnTo>
                  <a:pt x="359" y="494"/>
                </a:lnTo>
                <a:lnTo>
                  <a:pt x="359" y="485"/>
                </a:lnTo>
                <a:lnTo>
                  <a:pt x="359" y="476"/>
                </a:lnTo>
                <a:lnTo>
                  <a:pt x="359" y="468"/>
                </a:lnTo>
                <a:lnTo>
                  <a:pt x="359" y="462"/>
                </a:lnTo>
                <a:lnTo>
                  <a:pt x="359" y="461"/>
                </a:lnTo>
                <a:lnTo>
                  <a:pt x="359" y="460"/>
                </a:lnTo>
                <a:lnTo>
                  <a:pt x="359" y="461"/>
                </a:lnTo>
                <a:lnTo>
                  <a:pt x="359" y="463"/>
                </a:lnTo>
                <a:lnTo>
                  <a:pt x="359" y="466"/>
                </a:lnTo>
                <a:lnTo>
                  <a:pt x="359" y="469"/>
                </a:lnTo>
                <a:lnTo>
                  <a:pt x="359" y="472"/>
                </a:lnTo>
                <a:lnTo>
                  <a:pt x="359" y="475"/>
                </a:lnTo>
                <a:lnTo>
                  <a:pt x="359" y="476"/>
                </a:lnTo>
                <a:lnTo>
                  <a:pt x="359" y="474"/>
                </a:lnTo>
                <a:lnTo>
                  <a:pt x="359" y="469"/>
                </a:lnTo>
                <a:lnTo>
                  <a:pt x="359" y="466"/>
                </a:lnTo>
                <a:lnTo>
                  <a:pt x="359" y="462"/>
                </a:lnTo>
                <a:lnTo>
                  <a:pt x="359" y="461"/>
                </a:lnTo>
                <a:lnTo>
                  <a:pt x="359" y="462"/>
                </a:lnTo>
                <a:lnTo>
                  <a:pt x="359" y="463"/>
                </a:lnTo>
                <a:lnTo>
                  <a:pt x="360" y="466"/>
                </a:lnTo>
                <a:lnTo>
                  <a:pt x="360" y="467"/>
                </a:lnTo>
                <a:lnTo>
                  <a:pt x="360" y="468"/>
                </a:lnTo>
                <a:lnTo>
                  <a:pt x="360" y="470"/>
                </a:lnTo>
                <a:lnTo>
                  <a:pt x="360" y="477"/>
                </a:lnTo>
                <a:lnTo>
                  <a:pt x="360" y="489"/>
                </a:lnTo>
                <a:lnTo>
                  <a:pt x="360" y="507"/>
                </a:lnTo>
                <a:lnTo>
                  <a:pt x="360" y="525"/>
                </a:lnTo>
                <a:lnTo>
                  <a:pt x="360" y="540"/>
                </a:lnTo>
                <a:lnTo>
                  <a:pt x="360" y="549"/>
                </a:lnTo>
                <a:lnTo>
                  <a:pt x="360" y="554"/>
                </a:lnTo>
                <a:lnTo>
                  <a:pt x="360" y="551"/>
                </a:lnTo>
                <a:lnTo>
                  <a:pt x="360" y="547"/>
                </a:lnTo>
                <a:lnTo>
                  <a:pt x="360" y="544"/>
                </a:lnTo>
                <a:lnTo>
                  <a:pt x="360" y="548"/>
                </a:lnTo>
                <a:lnTo>
                  <a:pt x="360" y="552"/>
                </a:lnTo>
                <a:lnTo>
                  <a:pt x="360" y="556"/>
                </a:lnTo>
                <a:lnTo>
                  <a:pt x="360" y="557"/>
                </a:lnTo>
                <a:lnTo>
                  <a:pt x="360" y="556"/>
                </a:lnTo>
                <a:lnTo>
                  <a:pt x="360" y="554"/>
                </a:lnTo>
                <a:lnTo>
                  <a:pt x="360" y="552"/>
                </a:lnTo>
                <a:lnTo>
                  <a:pt x="360" y="551"/>
                </a:lnTo>
                <a:lnTo>
                  <a:pt x="360" y="554"/>
                </a:lnTo>
                <a:lnTo>
                  <a:pt x="360" y="559"/>
                </a:lnTo>
                <a:lnTo>
                  <a:pt x="360" y="565"/>
                </a:lnTo>
                <a:lnTo>
                  <a:pt x="360" y="569"/>
                </a:lnTo>
                <a:lnTo>
                  <a:pt x="360" y="571"/>
                </a:lnTo>
                <a:lnTo>
                  <a:pt x="360" y="573"/>
                </a:lnTo>
                <a:lnTo>
                  <a:pt x="360" y="572"/>
                </a:lnTo>
                <a:lnTo>
                  <a:pt x="360" y="571"/>
                </a:lnTo>
                <a:lnTo>
                  <a:pt x="360" y="570"/>
                </a:lnTo>
                <a:lnTo>
                  <a:pt x="360" y="569"/>
                </a:lnTo>
                <a:lnTo>
                  <a:pt x="360" y="568"/>
                </a:lnTo>
                <a:lnTo>
                  <a:pt x="361" y="568"/>
                </a:lnTo>
                <a:lnTo>
                  <a:pt x="361" y="570"/>
                </a:lnTo>
                <a:lnTo>
                  <a:pt x="361" y="574"/>
                </a:lnTo>
                <a:lnTo>
                  <a:pt x="361" y="579"/>
                </a:lnTo>
                <a:lnTo>
                  <a:pt x="361" y="580"/>
                </a:lnTo>
                <a:lnTo>
                  <a:pt x="361" y="577"/>
                </a:lnTo>
                <a:lnTo>
                  <a:pt x="361" y="571"/>
                </a:lnTo>
                <a:lnTo>
                  <a:pt x="361" y="563"/>
                </a:lnTo>
                <a:lnTo>
                  <a:pt x="361" y="556"/>
                </a:lnTo>
                <a:lnTo>
                  <a:pt x="361" y="551"/>
                </a:lnTo>
                <a:lnTo>
                  <a:pt x="361" y="557"/>
                </a:lnTo>
                <a:lnTo>
                  <a:pt x="361" y="565"/>
                </a:lnTo>
                <a:lnTo>
                  <a:pt x="361" y="570"/>
                </a:lnTo>
                <a:lnTo>
                  <a:pt x="361" y="569"/>
                </a:lnTo>
                <a:lnTo>
                  <a:pt x="361" y="561"/>
                </a:lnTo>
                <a:lnTo>
                  <a:pt x="361" y="548"/>
                </a:lnTo>
                <a:lnTo>
                  <a:pt x="361" y="534"/>
                </a:lnTo>
                <a:lnTo>
                  <a:pt x="361" y="524"/>
                </a:lnTo>
                <a:lnTo>
                  <a:pt x="361" y="518"/>
                </a:lnTo>
                <a:lnTo>
                  <a:pt x="361" y="522"/>
                </a:lnTo>
                <a:lnTo>
                  <a:pt x="361" y="526"/>
                </a:lnTo>
                <a:lnTo>
                  <a:pt x="361" y="524"/>
                </a:lnTo>
                <a:lnTo>
                  <a:pt x="361" y="517"/>
                </a:lnTo>
                <a:lnTo>
                  <a:pt x="361" y="504"/>
                </a:lnTo>
                <a:lnTo>
                  <a:pt x="361" y="489"/>
                </a:lnTo>
                <a:lnTo>
                  <a:pt x="361" y="475"/>
                </a:lnTo>
                <a:lnTo>
                  <a:pt x="361" y="463"/>
                </a:lnTo>
                <a:lnTo>
                  <a:pt x="361" y="456"/>
                </a:lnTo>
                <a:lnTo>
                  <a:pt x="361" y="453"/>
                </a:lnTo>
                <a:lnTo>
                  <a:pt x="361" y="451"/>
                </a:lnTo>
                <a:lnTo>
                  <a:pt x="362" y="446"/>
                </a:lnTo>
                <a:lnTo>
                  <a:pt x="362" y="441"/>
                </a:lnTo>
                <a:lnTo>
                  <a:pt x="362" y="436"/>
                </a:lnTo>
                <a:lnTo>
                  <a:pt x="362" y="431"/>
                </a:lnTo>
                <a:lnTo>
                  <a:pt x="362" y="426"/>
                </a:lnTo>
                <a:lnTo>
                  <a:pt x="362" y="422"/>
                </a:lnTo>
                <a:lnTo>
                  <a:pt x="362" y="419"/>
                </a:lnTo>
                <a:lnTo>
                  <a:pt x="362" y="417"/>
                </a:lnTo>
                <a:lnTo>
                  <a:pt x="362" y="416"/>
                </a:lnTo>
                <a:lnTo>
                  <a:pt x="362" y="414"/>
                </a:lnTo>
                <a:lnTo>
                  <a:pt x="362" y="415"/>
                </a:lnTo>
                <a:lnTo>
                  <a:pt x="362" y="422"/>
                </a:lnTo>
                <a:lnTo>
                  <a:pt x="362" y="429"/>
                </a:lnTo>
                <a:lnTo>
                  <a:pt x="362" y="436"/>
                </a:lnTo>
                <a:lnTo>
                  <a:pt x="362" y="440"/>
                </a:lnTo>
                <a:lnTo>
                  <a:pt x="362" y="435"/>
                </a:lnTo>
                <a:lnTo>
                  <a:pt x="362" y="425"/>
                </a:lnTo>
                <a:lnTo>
                  <a:pt x="362" y="414"/>
                </a:lnTo>
                <a:lnTo>
                  <a:pt x="362" y="407"/>
                </a:lnTo>
                <a:lnTo>
                  <a:pt x="362" y="406"/>
                </a:lnTo>
                <a:lnTo>
                  <a:pt x="362" y="411"/>
                </a:lnTo>
                <a:lnTo>
                  <a:pt x="362" y="421"/>
                </a:lnTo>
                <a:lnTo>
                  <a:pt x="362" y="432"/>
                </a:lnTo>
                <a:lnTo>
                  <a:pt x="362" y="443"/>
                </a:lnTo>
                <a:lnTo>
                  <a:pt x="362" y="447"/>
                </a:lnTo>
                <a:lnTo>
                  <a:pt x="362" y="443"/>
                </a:lnTo>
                <a:lnTo>
                  <a:pt x="362" y="437"/>
                </a:lnTo>
                <a:lnTo>
                  <a:pt x="362" y="432"/>
                </a:lnTo>
                <a:lnTo>
                  <a:pt x="362" y="429"/>
                </a:lnTo>
                <a:lnTo>
                  <a:pt x="362" y="425"/>
                </a:lnTo>
                <a:lnTo>
                  <a:pt x="364" y="423"/>
                </a:lnTo>
                <a:lnTo>
                  <a:pt x="364" y="419"/>
                </a:lnTo>
                <a:lnTo>
                  <a:pt x="364" y="414"/>
                </a:lnTo>
                <a:lnTo>
                  <a:pt x="364" y="407"/>
                </a:lnTo>
                <a:lnTo>
                  <a:pt x="364" y="399"/>
                </a:lnTo>
                <a:lnTo>
                  <a:pt x="364" y="394"/>
                </a:lnTo>
                <a:lnTo>
                  <a:pt x="364" y="400"/>
                </a:lnTo>
                <a:lnTo>
                  <a:pt x="364" y="408"/>
                </a:lnTo>
                <a:lnTo>
                  <a:pt x="364" y="419"/>
                </a:lnTo>
                <a:lnTo>
                  <a:pt x="364" y="430"/>
                </a:lnTo>
                <a:lnTo>
                  <a:pt x="364" y="439"/>
                </a:lnTo>
                <a:lnTo>
                  <a:pt x="364" y="443"/>
                </a:lnTo>
                <a:lnTo>
                  <a:pt x="364" y="441"/>
                </a:lnTo>
                <a:lnTo>
                  <a:pt x="364" y="439"/>
                </a:lnTo>
                <a:lnTo>
                  <a:pt x="364" y="437"/>
                </a:lnTo>
                <a:lnTo>
                  <a:pt x="364" y="438"/>
                </a:lnTo>
                <a:lnTo>
                  <a:pt x="364" y="440"/>
                </a:lnTo>
                <a:lnTo>
                  <a:pt x="364" y="443"/>
                </a:lnTo>
                <a:lnTo>
                  <a:pt x="364" y="445"/>
                </a:lnTo>
                <a:lnTo>
                  <a:pt x="364" y="444"/>
                </a:lnTo>
                <a:lnTo>
                  <a:pt x="364" y="443"/>
                </a:lnTo>
                <a:lnTo>
                  <a:pt x="364" y="444"/>
                </a:lnTo>
                <a:lnTo>
                  <a:pt x="364" y="448"/>
                </a:lnTo>
                <a:lnTo>
                  <a:pt x="364" y="452"/>
                </a:lnTo>
                <a:lnTo>
                  <a:pt x="364" y="455"/>
                </a:lnTo>
                <a:lnTo>
                  <a:pt x="364" y="458"/>
                </a:lnTo>
                <a:lnTo>
                  <a:pt x="364" y="456"/>
                </a:lnTo>
                <a:lnTo>
                  <a:pt x="364" y="452"/>
                </a:lnTo>
                <a:lnTo>
                  <a:pt x="364" y="445"/>
                </a:lnTo>
                <a:lnTo>
                  <a:pt x="364" y="439"/>
                </a:lnTo>
                <a:lnTo>
                  <a:pt x="364" y="438"/>
                </a:lnTo>
                <a:lnTo>
                  <a:pt x="365" y="440"/>
                </a:lnTo>
                <a:lnTo>
                  <a:pt x="365" y="445"/>
                </a:lnTo>
                <a:lnTo>
                  <a:pt x="365" y="448"/>
                </a:lnTo>
                <a:lnTo>
                  <a:pt x="365" y="451"/>
                </a:lnTo>
                <a:lnTo>
                  <a:pt x="365" y="450"/>
                </a:lnTo>
                <a:lnTo>
                  <a:pt x="365" y="444"/>
                </a:lnTo>
                <a:lnTo>
                  <a:pt x="365" y="438"/>
                </a:lnTo>
                <a:lnTo>
                  <a:pt x="365" y="432"/>
                </a:lnTo>
                <a:lnTo>
                  <a:pt x="365" y="429"/>
                </a:lnTo>
                <a:lnTo>
                  <a:pt x="365" y="431"/>
                </a:lnTo>
                <a:lnTo>
                  <a:pt x="365" y="432"/>
                </a:lnTo>
                <a:lnTo>
                  <a:pt x="365" y="431"/>
                </a:lnTo>
                <a:lnTo>
                  <a:pt x="365" y="428"/>
                </a:lnTo>
                <a:lnTo>
                  <a:pt x="365" y="425"/>
                </a:lnTo>
                <a:lnTo>
                  <a:pt x="365" y="423"/>
                </a:lnTo>
                <a:lnTo>
                  <a:pt x="365" y="424"/>
                </a:lnTo>
                <a:lnTo>
                  <a:pt x="365" y="423"/>
                </a:lnTo>
                <a:lnTo>
                  <a:pt x="365" y="422"/>
                </a:lnTo>
                <a:lnTo>
                  <a:pt x="365" y="418"/>
                </a:lnTo>
                <a:lnTo>
                  <a:pt x="365" y="415"/>
                </a:lnTo>
                <a:lnTo>
                  <a:pt x="365" y="413"/>
                </a:lnTo>
                <a:lnTo>
                  <a:pt x="365" y="410"/>
                </a:lnTo>
                <a:lnTo>
                  <a:pt x="365" y="408"/>
                </a:lnTo>
                <a:lnTo>
                  <a:pt x="365" y="407"/>
                </a:lnTo>
                <a:lnTo>
                  <a:pt x="365" y="404"/>
                </a:lnTo>
                <a:lnTo>
                  <a:pt x="365" y="400"/>
                </a:lnTo>
                <a:lnTo>
                  <a:pt x="365" y="393"/>
                </a:lnTo>
                <a:lnTo>
                  <a:pt x="365" y="386"/>
                </a:lnTo>
                <a:lnTo>
                  <a:pt x="365" y="378"/>
                </a:lnTo>
                <a:lnTo>
                  <a:pt x="365" y="373"/>
                </a:lnTo>
                <a:lnTo>
                  <a:pt x="366" y="371"/>
                </a:lnTo>
                <a:lnTo>
                  <a:pt x="366" y="376"/>
                </a:lnTo>
                <a:lnTo>
                  <a:pt x="366" y="382"/>
                </a:lnTo>
                <a:lnTo>
                  <a:pt x="366" y="389"/>
                </a:lnTo>
                <a:lnTo>
                  <a:pt x="366" y="395"/>
                </a:lnTo>
                <a:lnTo>
                  <a:pt x="366" y="401"/>
                </a:lnTo>
                <a:lnTo>
                  <a:pt x="366" y="407"/>
                </a:lnTo>
                <a:lnTo>
                  <a:pt x="366" y="411"/>
                </a:lnTo>
                <a:lnTo>
                  <a:pt x="366" y="415"/>
                </a:lnTo>
                <a:lnTo>
                  <a:pt x="366" y="414"/>
                </a:lnTo>
                <a:lnTo>
                  <a:pt x="366" y="413"/>
                </a:lnTo>
                <a:lnTo>
                  <a:pt x="366" y="408"/>
                </a:lnTo>
                <a:lnTo>
                  <a:pt x="366" y="404"/>
                </a:lnTo>
                <a:lnTo>
                  <a:pt x="366" y="401"/>
                </a:lnTo>
                <a:lnTo>
                  <a:pt x="366" y="400"/>
                </a:lnTo>
                <a:lnTo>
                  <a:pt x="366" y="403"/>
                </a:lnTo>
                <a:lnTo>
                  <a:pt x="366" y="407"/>
                </a:lnTo>
                <a:lnTo>
                  <a:pt x="366" y="414"/>
                </a:lnTo>
                <a:lnTo>
                  <a:pt x="366" y="422"/>
                </a:lnTo>
                <a:lnTo>
                  <a:pt x="366" y="432"/>
                </a:lnTo>
                <a:lnTo>
                  <a:pt x="366" y="440"/>
                </a:lnTo>
                <a:lnTo>
                  <a:pt x="366" y="450"/>
                </a:lnTo>
                <a:lnTo>
                  <a:pt x="366" y="455"/>
                </a:lnTo>
                <a:lnTo>
                  <a:pt x="366" y="459"/>
                </a:lnTo>
                <a:lnTo>
                  <a:pt x="366" y="462"/>
                </a:lnTo>
                <a:lnTo>
                  <a:pt x="366" y="459"/>
                </a:lnTo>
                <a:lnTo>
                  <a:pt x="366" y="458"/>
                </a:lnTo>
                <a:lnTo>
                  <a:pt x="366" y="460"/>
                </a:lnTo>
                <a:lnTo>
                  <a:pt x="366" y="466"/>
                </a:lnTo>
                <a:lnTo>
                  <a:pt x="367" y="470"/>
                </a:lnTo>
                <a:lnTo>
                  <a:pt x="367" y="476"/>
                </a:lnTo>
                <a:lnTo>
                  <a:pt x="367" y="481"/>
                </a:lnTo>
                <a:lnTo>
                  <a:pt x="367" y="477"/>
                </a:lnTo>
                <a:lnTo>
                  <a:pt x="367" y="473"/>
                </a:lnTo>
                <a:lnTo>
                  <a:pt x="367" y="468"/>
                </a:lnTo>
                <a:lnTo>
                  <a:pt x="367" y="465"/>
                </a:lnTo>
                <a:lnTo>
                  <a:pt x="367" y="463"/>
                </a:lnTo>
                <a:lnTo>
                  <a:pt x="367" y="462"/>
                </a:lnTo>
                <a:lnTo>
                  <a:pt x="367" y="461"/>
                </a:lnTo>
                <a:lnTo>
                  <a:pt x="367" y="459"/>
                </a:lnTo>
                <a:lnTo>
                  <a:pt x="367" y="458"/>
                </a:lnTo>
                <a:lnTo>
                  <a:pt x="367" y="456"/>
                </a:lnTo>
                <a:lnTo>
                  <a:pt x="367" y="455"/>
                </a:lnTo>
                <a:lnTo>
                  <a:pt x="367" y="453"/>
                </a:lnTo>
                <a:lnTo>
                  <a:pt x="367" y="451"/>
                </a:lnTo>
                <a:lnTo>
                  <a:pt x="367" y="450"/>
                </a:lnTo>
                <a:lnTo>
                  <a:pt x="367" y="448"/>
                </a:lnTo>
                <a:lnTo>
                  <a:pt x="367" y="450"/>
                </a:lnTo>
                <a:lnTo>
                  <a:pt x="367" y="446"/>
                </a:lnTo>
                <a:lnTo>
                  <a:pt x="367" y="441"/>
                </a:lnTo>
                <a:lnTo>
                  <a:pt x="367" y="437"/>
                </a:lnTo>
                <a:lnTo>
                  <a:pt x="367" y="432"/>
                </a:lnTo>
                <a:lnTo>
                  <a:pt x="367" y="431"/>
                </a:lnTo>
                <a:lnTo>
                  <a:pt x="367" y="432"/>
                </a:lnTo>
                <a:lnTo>
                  <a:pt x="367" y="436"/>
                </a:lnTo>
                <a:lnTo>
                  <a:pt x="367" y="440"/>
                </a:lnTo>
                <a:lnTo>
                  <a:pt x="368" y="447"/>
                </a:lnTo>
                <a:lnTo>
                  <a:pt x="368" y="451"/>
                </a:lnTo>
                <a:lnTo>
                  <a:pt x="368" y="448"/>
                </a:lnTo>
                <a:lnTo>
                  <a:pt x="368" y="444"/>
                </a:lnTo>
                <a:lnTo>
                  <a:pt x="368" y="439"/>
                </a:lnTo>
                <a:lnTo>
                  <a:pt x="368" y="436"/>
                </a:lnTo>
                <a:lnTo>
                  <a:pt x="368" y="435"/>
                </a:lnTo>
                <a:lnTo>
                  <a:pt x="368" y="436"/>
                </a:lnTo>
                <a:lnTo>
                  <a:pt x="368" y="441"/>
                </a:lnTo>
                <a:lnTo>
                  <a:pt x="368" y="446"/>
                </a:lnTo>
                <a:lnTo>
                  <a:pt x="368" y="452"/>
                </a:lnTo>
                <a:lnTo>
                  <a:pt x="368" y="453"/>
                </a:lnTo>
                <a:lnTo>
                  <a:pt x="368" y="448"/>
                </a:lnTo>
                <a:lnTo>
                  <a:pt x="368" y="440"/>
                </a:lnTo>
                <a:lnTo>
                  <a:pt x="368" y="430"/>
                </a:lnTo>
                <a:lnTo>
                  <a:pt x="368" y="423"/>
                </a:lnTo>
                <a:lnTo>
                  <a:pt x="368" y="418"/>
                </a:lnTo>
                <a:lnTo>
                  <a:pt x="368" y="422"/>
                </a:lnTo>
                <a:lnTo>
                  <a:pt x="368" y="425"/>
                </a:lnTo>
                <a:lnTo>
                  <a:pt x="368" y="430"/>
                </a:lnTo>
                <a:lnTo>
                  <a:pt x="368" y="433"/>
                </a:lnTo>
                <a:lnTo>
                  <a:pt x="368" y="432"/>
                </a:lnTo>
                <a:lnTo>
                  <a:pt x="368" y="435"/>
                </a:lnTo>
                <a:lnTo>
                  <a:pt x="368" y="438"/>
                </a:lnTo>
                <a:lnTo>
                  <a:pt x="368" y="446"/>
                </a:lnTo>
                <a:lnTo>
                  <a:pt x="368" y="454"/>
                </a:lnTo>
                <a:lnTo>
                  <a:pt x="368" y="460"/>
                </a:lnTo>
                <a:lnTo>
                  <a:pt x="368" y="461"/>
                </a:lnTo>
                <a:lnTo>
                  <a:pt x="368" y="458"/>
                </a:lnTo>
                <a:lnTo>
                  <a:pt x="369" y="451"/>
                </a:lnTo>
                <a:lnTo>
                  <a:pt x="369" y="444"/>
                </a:lnTo>
                <a:lnTo>
                  <a:pt x="369" y="439"/>
                </a:lnTo>
                <a:lnTo>
                  <a:pt x="369" y="440"/>
                </a:lnTo>
                <a:lnTo>
                  <a:pt x="369" y="447"/>
                </a:lnTo>
                <a:lnTo>
                  <a:pt x="369" y="453"/>
                </a:lnTo>
                <a:lnTo>
                  <a:pt x="369" y="455"/>
                </a:lnTo>
                <a:lnTo>
                  <a:pt x="369" y="454"/>
                </a:lnTo>
                <a:lnTo>
                  <a:pt x="369" y="446"/>
                </a:lnTo>
                <a:lnTo>
                  <a:pt x="369" y="437"/>
                </a:lnTo>
                <a:lnTo>
                  <a:pt x="369" y="428"/>
                </a:lnTo>
                <a:lnTo>
                  <a:pt x="369" y="422"/>
                </a:lnTo>
                <a:lnTo>
                  <a:pt x="369" y="424"/>
                </a:lnTo>
                <a:lnTo>
                  <a:pt x="369" y="433"/>
                </a:lnTo>
                <a:lnTo>
                  <a:pt x="369" y="446"/>
                </a:lnTo>
                <a:lnTo>
                  <a:pt x="369" y="455"/>
                </a:lnTo>
                <a:lnTo>
                  <a:pt x="369" y="462"/>
                </a:lnTo>
                <a:lnTo>
                  <a:pt x="369" y="465"/>
                </a:lnTo>
                <a:lnTo>
                  <a:pt x="369" y="461"/>
                </a:lnTo>
                <a:lnTo>
                  <a:pt x="369" y="456"/>
                </a:lnTo>
                <a:lnTo>
                  <a:pt x="369" y="452"/>
                </a:lnTo>
                <a:lnTo>
                  <a:pt x="369" y="450"/>
                </a:lnTo>
                <a:lnTo>
                  <a:pt x="369" y="452"/>
                </a:lnTo>
                <a:lnTo>
                  <a:pt x="369" y="455"/>
                </a:lnTo>
                <a:lnTo>
                  <a:pt x="369" y="460"/>
                </a:lnTo>
                <a:lnTo>
                  <a:pt x="369" y="466"/>
                </a:lnTo>
                <a:lnTo>
                  <a:pt x="369" y="470"/>
                </a:lnTo>
                <a:lnTo>
                  <a:pt x="369" y="477"/>
                </a:lnTo>
                <a:lnTo>
                  <a:pt x="369" y="483"/>
                </a:lnTo>
                <a:lnTo>
                  <a:pt x="369" y="488"/>
                </a:lnTo>
                <a:lnTo>
                  <a:pt x="369" y="491"/>
                </a:lnTo>
                <a:lnTo>
                  <a:pt x="369" y="494"/>
                </a:lnTo>
                <a:lnTo>
                  <a:pt x="369" y="491"/>
                </a:lnTo>
                <a:lnTo>
                  <a:pt x="371" y="485"/>
                </a:lnTo>
                <a:lnTo>
                  <a:pt x="371" y="481"/>
                </a:lnTo>
                <a:lnTo>
                  <a:pt x="371" y="476"/>
                </a:lnTo>
                <a:lnTo>
                  <a:pt x="371" y="474"/>
                </a:lnTo>
                <a:lnTo>
                  <a:pt x="371" y="475"/>
                </a:lnTo>
                <a:lnTo>
                  <a:pt x="371" y="477"/>
                </a:lnTo>
                <a:lnTo>
                  <a:pt x="371" y="478"/>
                </a:lnTo>
                <a:lnTo>
                  <a:pt x="371" y="476"/>
                </a:lnTo>
                <a:lnTo>
                  <a:pt x="371" y="473"/>
                </a:lnTo>
                <a:lnTo>
                  <a:pt x="371" y="466"/>
                </a:lnTo>
                <a:lnTo>
                  <a:pt x="371" y="461"/>
                </a:lnTo>
                <a:lnTo>
                  <a:pt x="371" y="458"/>
                </a:lnTo>
                <a:lnTo>
                  <a:pt x="371" y="456"/>
                </a:lnTo>
                <a:lnTo>
                  <a:pt x="371" y="458"/>
                </a:lnTo>
                <a:lnTo>
                  <a:pt x="371" y="461"/>
                </a:lnTo>
                <a:lnTo>
                  <a:pt x="371" y="467"/>
                </a:lnTo>
                <a:lnTo>
                  <a:pt x="371" y="473"/>
                </a:lnTo>
                <a:lnTo>
                  <a:pt x="371" y="477"/>
                </a:lnTo>
                <a:lnTo>
                  <a:pt x="371" y="481"/>
                </a:lnTo>
                <a:lnTo>
                  <a:pt x="371" y="483"/>
                </a:lnTo>
                <a:lnTo>
                  <a:pt x="371" y="484"/>
                </a:lnTo>
                <a:lnTo>
                  <a:pt x="371" y="482"/>
                </a:lnTo>
                <a:lnTo>
                  <a:pt x="371" y="480"/>
                </a:lnTo>
                <a:lnTo>
                  <a:pt x="371" y="477"/>
                </a:lnTo>
                <a:lnTo>
                  <a:pt x="371" y="481"/>
                </a:lnTo>
                <a:lnTo>
                  <a:pt x="371" y="485"/>
                </a:lnTo>
                <a:lnTo>
                  <a:pt x="371" y="490"/>
                </a:lnTo>
                <a:lnTo>
                  <a:pt x="371" y="495"/>
                </a:lnTo>
                <a:lnTo>
                  <a:pt x="371" y="499"/>
                </a:lnTo>
                <a:lnTo>
                  <a:pt x="371" y="500"/>
                </a:lnTo>
                <a:lnTo>
                  <a:pt x="371" y="499"/>
                </a:lnTo>
                <a:lnTo>
                  <a:pt x="371" y="497"/>
                </a:lnTo>
                <a:lnTo>
                  <a:pt x="372" y="496"/>
                </a:lnTo>
                <a:lnTo>
                  <a:pt x="372" y="495"/>
                </a:lnTo>
                <a:lnTo>
                  <a:pt x="372" y="490"/>
                </a:lnTo>
                <a:lnTo>
                  <a:pt x="372" y="485"/>
                </a:lnTo>
                <a:lnTo>
                  <a:pt x="372" y="480"/>
                </a:lnTo>
                <a:lnTo>
                  <a:pt x="372" y="476"/>
                </a:lnTo>
                <a:lnTo>
                  <a:pt x="372" y="480"/>
                </a:lnTo>
                <a:lnTo>
                  <a:pt x="372" y="483"/>
                </a:lnTo>
                <a:lnTo>
                  <a:pt x="372" y="490"/>
                </a:lnTo>
                <a:lnTo>
                  <a:pt x="372" y="497"/>
                </a:lnTo>
                <a:lnTo>
                  <a:pt x="372" y="500"/>
                </a:lnTo>
                <a:lnTo>
                  <a:pt x="372" y="503"/>
                </a:lnTo>
                <a:lnTo>
                  <a:pt x="372" y="504"/>
                </a:lnTo>
                <a:lnTo>
                  <a:pt x="372" y="505"/>
                </a:lnTo>
                <a:lnTo>
                  <a:pt x="372" y="503"/>
                </a:lnTo>
                <a:lnTo>
                  <a:pt x="372" y="498"/>
                </a:lnTo>
                <a:lnTo>
                  <a:pt x="372" y="489"/>
                </a:lnTo>
                <a:lnTo>
                  <a:pt x="372" y="478"/>
                </a:lnTo>
                <a:lnTo>
                  <a:pt x="372" y="467"/>
                </a:lnTo>
                <a:lnTo>
                  <a:pt x="372" y="458"/>
                </a:lnTo>
                <a:lnTo>
                  <a:pt x="372" y="452"/>
                </a:lnTo>
                <a:lnTo>
                  <a:pt x="372" y="454"/>
                </a:lnTo>
                <a:lnTo>
                  <a:pt x="372" y="460"/>
                </a:lnTo>
                <a:lnTo>
                  <a:pt x="372" y="466"/>
                </a:lnTo>
                <a:lnTo>
                  <a:pt x="373" y="470"/>
                </a:lnTo>
                <a:lnTo>
                  <a:pt x="373" y="467"/>
                </a:lnTo>
                <a:lnTo>
                  <a:pt x="373" y="461"/>
                </a:lnTo>
                <a:lnTo>
                  <a:pt x="373" y="455"/>
                </a:lnTo>
                <a:lnTo>
                  <a:pt x="373" y="448"/>
                </a:lnTo>
                <a:lnTo>
                  <a:pt x="373" y="445"/>
                </a:lnTo>
                <a:lnTo>
                  <a:pt x="373" y="443"/>
                </a:lnTo>
                <a:lnTo>
                  <a:pt x="373" y="444"/>
                </a:lnTo>
                <a:lnTo>
                  <a:pt x="373" y="446"/>
                </a:lnTo>
                <a:lnTo>
                  <a:pt x="373" y="448"/>
                </a:lnTo>
                <a:lnTo>
                  <a:pt x="373" y="446"/>
                </a:lnTo>
                <a:lnTo>
                  <a:pt x="373" y="445"/>
                </a:lnTo>
                <a:lnTo>
                  <a:pt x="373" y="441"/>
                </a:lnTo>
                <a:lnTo>
                  <a:pt x="373" y="439"/>
                </a:lnTo>
                <a:lnTo>
                  <a:pt x="373" y="438"/>
                </a:lnTo>
                <a:lnTo>
                  <a:pt x="373" y="440"/>
                </a:lnTo>
                <a:lnTo>
                  <a:pt x="373" y="443"/>
                </a:lnTo>
                <a:lnTo>
                  <a:pt x="373" y="444"/>
                </a:lnTo>
                <a:lnTo>
                  <a:pt x="373" y="445"/>
                </a:lnTo>
                <a:lnTo>
                  <a:pt x="373" y="447"/>
                </a:lnTo>
                <a:lnTo>
                  <a:pt x="373" y="448"/>
                </a:lnTo>
                <a:lnTo>
                  <a:pt x="373" y="450"/>
                </a:lnTo>
                <a:lnTo>
                  <a:pt x="373" y="447"/>
                </a:lnTo>
                <a:lnTo>
                  <a:pt x="373" y="445"/>
                </a:lnTo>
                <a:lnTo>
                  <a:pt x="373" y="443"/>
                </a:lnTo>
                <a:lnTo>
                  <a:pt x="373" y="440"/>
                </a:lnTo>
                <a:lnTo>
                  <a:pt x="373" y="438"/>
                </a:lnTo>
                <a:lnTo>
                  <a:pt x="373" y="440"/>
                </a:lnTo>
                <a:lnTo>
                  <a:pt x="373" y="445"/>
                </a:lnTo>
                <a:lnTo>
                  <a:pt x="373" y="453"/>
                </a:lnTo>
                <a:lnTo>
                  <a:pt x="374" y="461"/>
                </a:lnTo>
                <a:lnTo>
                  <a:pt x="374" y="468"/>
                </a:lnTo>
                <a:lnTo>
                  <a:pt x="374" y="474"/>
                </a:lnTo>
                <a:lnTo>
                  <a:pt x="374" y="478"/>
                </a:lnTo>
                <a:lnTo>
                  <a:pt x="374" y="482"/>
                </a:lnTo>
                <a:lnTo>
                  <a:pt x="374" y="485"/>
                </a:lnTo>
                <a:lnTo>
                  <a:pt x="374" y="490"/>
                </a:lnTo>
                <a:lnTo>
                  <a:pt x="374" y="497"/>
                </a:lnTo>
                <a:lnTo>
                  <a:pt x="374" y="507"/>
                </a:lnTo>
                <a:lnTo>
                  <a:pt x="374" y="513"/>
                </a:lnTo>
                <a:lnTo>
                  <a:pt x="374" y="514"/>
                </a:lnTo>
                <a:lnTo>
                  <a:pt x="374" y="511"/>
                </a:lnTo>
                <a:lnTo>
                  <a:pt x="374" y="503"/>
                </a:lnTo>
                <a:lnTo>
                  <a:pt x="374" y="489"/>
                </a:lnTo>
                <a:lnTo>
                  <a:pt x="374" y="475"/>
                </a:lnTo>
                <a:lnTo>
                  <a:pt x="374" y="461"/>
                </a:lnTo>
                <a:lnTo>
                  <a:pt x="374" y="452"/>
                </a:lnTo>
                <a:lnTo>
                  <a:pt x="374" y="445"/>
                </a:lnTo>
                <a:lnTo>
                  <a:pt x="374" y="443"/>
                </a:lnTo>
                <a:lnTo>
                  <a:pt x="374" y="446"/>
                </a:lnTo>
                <a:lnTo>
                  <a:pt x="374" y="451"/>
                </a:lnTo>
                <a:lnTo>
                  <a:pt x="374" y="460"/>
                </a:lnTo>
                <a:lnTo>
                  <a:pt x="374" y="469"/>
                </a:lnTo>
                <a:lnTo>
                  <a:pt x="374" y="478"/>
                </a:lnTo>
                <a:lnTo>
                  <a:pt x="374" y="488"/>
                </a:lnTo>
                <a:lnTo>
                  <a:pt x="374" y="497"/>
                </a:lnTo>
                <a:lnTo>
                  <a:pt x="374" y="504"/>
                </a:lnTo>
                <a:lnTo>
                  <a:pt x="374" y="507"/>
                </a:lnTo>
                <a:lnTo>
                  <a:pt x="374" y="509"/>
                </a:lnTo>
                <a:lnTo>
                  <a:pt x="374" y="507"/>
                </a:lnTo>
                <a:lnTo>
                  <a:pt x="374" y="503"/>
                </a:lnTo>
                <a:lnTo>
                  <a:pt x="374" y="498"/>
                </a:lnTo>
                <a:lnTo>
                  <a:pt x="374" y="492"/>
                </a:lnTo>
                <a:lnTo>
                  <a:pt x="375" y="490"/>
                </a:lnTo>
                <a:lnTo>
                  <a:pt x="375" y="494"/>
                </a:lnTo>
                <a:lnTo>
                  <a:pt x="375" y="499"/>
                </a:lnTo>
                <a:lnTo>
                  <a:pt x="375" y="509"/>
                </a:lnTo>
                <a:lnTo>
                  <a:pt x="375" y="518"/>
                </a:lnTo>
                <a:lnTo>
                  <a:pt x="375" y="522"/>
                </a:lnTo>
                <a:lnTo>
                  <a:pt x="375" y="515"/>
                </a:lnTo>
                <a:lnTo>
                  <a:pt x="375" y="504"/>
                </a:lnTo>
                <a:lnTo>
                  <a:pt x="375" y="495"/>
                </a:lnTo>
                <a:lnTo>
                  <a:pt x="375" y="490"/>
                </a:lnTo>
                <a:lnTo>
                  <a:pt x="375" y="491"/>
                </a:lnTo>
                <a:lnTo>
                  <a:pt x="375" y="498"/>
                </a:lnTo>
                <a:lnTo>
                  <a:pt x="375" y="505"/>
                </a:lnTo>
                <a:lnTo>
                  <a:pt x="375" y="510"/>
                </a:lnTo>
                <a:lnTo>
                  <a:pt x="375" y="507"/>
                </a:lnTo>
                <a:lnTo>
                  <a:pt x="375" y="499"/>
                </a:lnTo>
                <a:lnTo>
                  <a:pt x="375" y="488"/>
                </a:lnTo>
                <a:lnTo>
                  <a:pt x="375" y="478"/>
                </a:lnTo>
                <a:lnTo>
                  <a:pt x="375" y="475"/>
                </a:lnTo>
                <a:lnTo>
                  <a:pt x="375" y="481"/>
                </a:lnTo>
                <a:lnTo>
                  <a:pt x="375" y="491"/>
                </a:lnTo>
                <a:lnTo>
                  <a:pt x="375" y="502"/>
                </a:lnTo>
                <a:lnTo>
                  <a:pt x="375" y="510"/>
                </a:lnTo>
                <a:lnTo>
                  <a:pt x="375" y="512"/>
                </a:lnTo>
                <a:lnTo>
                  <a:pt x="375" y="507"/>
                </a:lnTo>
                <a:lnTo>
                  <a:pt x="375" y="500"/>
                </a:lnTo>
                <a:lnTo>
                  <a:pt x="375" y="495"/>
                </a:lnTo>
                <a:lnTo>
                  <a:pt x="375" y="492"/>
                </a:lnTo>
                <a:lnTo>
                  <a:pt x="375" y="495"/>
                </a:lnTo>
                <a:lnTo>
                  <a:pt x="375" y="499"/>
                </a:lnTo>
                <a:lnTo>
                  <a:pt x="375" y="495"/>
                </a:lnTo>
                <a:lnTo>
                  <a:pt x="376" y="484"/>
                </a:lnTo>
                <a:lnTo>
                  <a:pt x="376" y="472"/>
                </a:lnTo>
                <a:lnTo>
                  <a:pt x="376" y="459"/>
                </a:lnTo>
                <a:lnTo>
                  <a:pt x="376" y="450"/>
                </a:lnTo>
                <a:lnTo>
                  <a:pt x="376" y="448"/>
                </a:lnTo>
                <a:lnTo>
                  <a:pt x="376" y="454"/>
                </a:lnTo>
                <a:lnTo>
                  <a:pt x="376" y="460"/>
                </a:lnTo>
                <a:lnTo>
                  <a:pt x="376" y="465"/>
                </a:lnTo>
                <a:lnTo>
                  <a:pt x="376" y="466"/>
                </a:lnTo>
                <a:lnTo>
                  <a:pt x="376" y="462"/>
                </a:lnTo>
                <a:lnTo>
                  <a:pt x="376" y="454"/>
                </a:lnTo>
                <a:lnTo>
                  <a:pt x="376" y="446"/>
                </a:lnTo>
                <a:lnTo>
                  <a:pt x="376" y="440"/>
                </a:lnTo>
                <a:lnTo>
                  <a:pt x="376" y="439"/>
                </a:lnTo>
                <a:lnTo>
                  <a:pt x="376" y="443"/>
                </a:lnTo>
                <a:lnTo>
                  <a:pt x="376" y="450"/>
                </a:lnTo>
                <a:lnTo>
                  <a:pt x="376" y="455"/>
                </a:lnTo>
                <a:lnTo>
                  <a:pt x="376" y="462"/>
                </a:lnTo>
                <a:lnTo>
                  <a:pt x="376" y="468"/>
                </a:lnTo>
                <a:lnTo>
                  <a:pt x="376" y="473"/>
                </a:lnTo>
                <a:lnTo>
                  <a:pt x="376" y="472"/>
                </a:lnTo>
                <a:lnTo>
                  <a:pt x="376" y="469"/>
                </a:lnTo>
                <a:lnTo>
                  <a:pt x="376" y="466"/>
                </a:lnTo>
                <a:lnTo>
                  <a:pt x="376" y="462"/>
                </a:lnTo>
                <a:lnTo>
                  <a:pt x="376" y="459"/>
                </a:lnTo>
                <a:lnTo>
                  <a:pt x="376" y="460"/>
                </a:lnTo>
                <a:lnTo>
                  <a:pt x="376" y="466"/>
                </a:lnTo>
                <a:lnTo>
                  <a:pt x="376" y="470"/>
                </a:lnTo>
                <a:lnTo>
                  <a:pt x="376" y="474"/>
                </a:lnTo>
                <a:lnTo>
                  <a:pt x="376" y="475"/>
                </a:lnTo>
                <a:lnTo>
                  <a:pt x="378" y="472"/>
                </a:lnTo>
                <a:lnTo>
                  <a:pt x="378" y="466"/>
                </a:lnTo>
                <a:lnTo>
                  <a:pt x="378" y="461"/>
                </a:lnTo>
                <a:lnTo>
                  <a:pt x="378" y="458"/>
                </a:lnTo>
                <a:lnTo>
                  <a:pt x="378" y="459"/>
                </a:lnTo>
                <a:lnTo>
                  <a:pt x="378" y="461"/>
                </a:lnTo>
                <a:lnTo>
                  <a:pt x="378" y="466"/>
                </a:lnTo>
                <a:lnTo>
                  <a:pt x="378" y="472"/>
                </a:lnTo>
                <a:lnTo>
                  <a:pt x="378" y="477"/>
                </a:lnTo>
                <a:lnTo>
                  <a:pt x="378" y="482"/>
                </a:lnTo>
                <a:lnTo>
                  <a:pt x="378" y="485"/>
                </a:lnTo>
                <a:lnTo>
                  <a:pt x="378" y="488"/>
                </a:lnTo>
                <a:lnTo>
                  <a:pt x="378" y="490"/>
                </a:lnTo>
                <a:lnTo>
                  <a:pt x="378" y="489"/>
                </a:lnTo>
                <a:lnTo>
                  <a:pt x="378" y="487"/>
                </a:lnTo>
                <a:lnTo>
                  <a:pt x="378" y="484"/>
                </a:lnTo>
                <a:lnTo>
                  <a:pt x="378" y="485"/>
                </a:lnTo>
                <a:lnTo>
                  <a:pt x="378" y="487"/>
                </a:lnTo>
                <a:lnTo>
                  <a:pt x="378" y="489"/>
                </a:lnTo>
                <a:lnTo>
                  <a:pt x="378" y="491"/>
                </a:lnTo>
                <a:lnTo>
                  <a:pt x="378" y="494"/>
                </a:lnTo>
                <a:lnTo>
                  <a:pt x="378" y="490"/>
                </a:lnTo>
                <a:lnTo>
                  <a:pt x="378" y="489"/>
                </a:lnTo>
                <a:lnTo>
                  <a:pt x="378" y="490"/>
                </a:lnTo>
                <a:lnTo>
                  <a:pt x="378" y="495"/>
                </a:lnTo>
                <a:lnTo>
                  <a:pt x="378" y="500"/>
                </a:lnTo>
                <a:lnTo>
                  <a:pt x="378" y="507"/>
                </a:lnTo>
                <a:lnTo>
                  <a:pt x="378" y="514"/>
                </a:lnTo>
                <a:lnTo>
                  <a:pt x="378" y="520"/>
                </a:lnTo>
                <a:lnTo>
                  <a:pt x="378" y="522"/>
                </a:lnTo>
                <a:lnTo>
                  <a:pt x="378" y="520"/>
                </a:lnTo>
                <a:lnTo>
                  <a:pt x="379" y="515"/>
                </a:lnTo>
                <a:lnTo>
                  <a:pt x="379" y="512"/>
                </a:lnTo>
                <a:lnTo>
                  <a:pt x="379" y="511"/>
                </a:lnTo>
                <a:lnTo>
                  <a:pt x="379" y="512"/>
                </a:lnTo>
                <a:lnTo>
                  <a:pt x="379" y="517"/>
                </a:lnTo>
                <a:lnTo>
                  <a:pt x="379" y="524"/>
                </a:lnTo>
                <a:lnTo>
                  <a:pt x="379" y="531"/>
                </a:lnTo>
                <a:lnTo>
                  <a:pt x="379" y="534"/>
                </a:lnTo>
                <a:lnTo>
                  <a:pt x="379" y="527"/>
                </a:lnTo>
                <a:lnTo>
                  <a:pt x="379" y="519"/>
                </a:lnTo>
                <a:lnTo>
                  <a:pt x="379" y="510"/>
                </a:lnTo>
                <a:lnTo>
                  <a:pt x="379" y="500"/>
                </a:lnTo>
                <a:lnTo>
                  <a:pt x="379" y="494"/>
                </a:lnTo>
                <a:lnTo>
                  <a:pt x="379" y="490"/>
                </a:lnTo>
                <a:lnTo>
                  <a:pt x="379" y="489"/>
                </a:lnTo>
                <a:lnTo>
                  <a:pt x="379" y="487"/>
                </a:lnTo>
                <a:lnTo>
                  <a:pt x="379" y="483"/>
                </a:lnTo>
                <a:lnTo>
                  <a:pt x="379" y="480"/>
                </a:lnTo>
                <a:lnTo>
                  <a:pt x="379" y="476"/>
                </a:lnTo>
                <a:lnTo>
                  <a:pt x="379" y="475"/>
                </a:lnTo>
                <a:lnTo>
                  <a:pt x="379" y="478"/>
                </a:lnTo>
                <a:lnTo>
                  <a:pt x="379" y="485"/>
                </a:lnTo>
                <a:lnTo>
                  <a:pt x="379" y="496"/>
                </a:lnTo>
                <a:lnTo>
                  <a:pt x="379" y="503"/>
                </a:lnTo>
                <a:lnTo>
                  <a:pt x="379" y="506"/>
                </a:lnTo>
                <a:lnTo>
                  <a:pt x="379" y="504"/>
                </a:lnTo>
                <a:lnTo>
                  <a:pt x="379" y="496"/>
                </a:lnTo>
                <a:lnTo>
                  <a:pt x="379" y="484"/>
                </a:lnTo>
                <a:lnTo>
                  <a:pt x="379" y="473"/>
                </a:lnTo>
                <a:lnTo>
                  <a:pt x="379" y="462"/>
                </a:lnTo>
                <a:lnTo>
                  <a:pt x="380" y="458"/>
                </a:lnTo>
                <a:lnTo>
                  <a:pt x="380" y="459"/>
                </a:lnTo>
                <a:lnTo>
                  <a:pt x="380" y="463"/>
                </a:lnTo>
                <a:lnTo>
                  <a:pt x="380" y="468"/>
                </a:lnTo>
                <a:lnTo>
                  <a:pt x="380" y="473"/>
                </a:lnTo>
                <a:lnTo>
                  <a:pt x="380" y="477"/>
                </a:lnTo>
                <a:lnTo>
                  <a:pt x="380" y="481"/>
                </a:lnTo>
                <a:lnTo>
                  <a:pt x="380" y="484"/>
                </a:lnTo>
                <a:lnTo>
                  <a:pt x="380" y="488"/>
                </a:lnTo>
                <a:lnTo>
                  <a:pt x="380" y="494"/>
                </a:lnTo>
                <a:lnTo>
                  <a:pt x="380" y="500"/>
                </a:lnTo>
                <a:lnTo>
                  <a:pt x="380" y="504"/>
                </a:lnTo>
                <a:lnTo>
                  <a:pt x="380" y="503"/>
                </a:lnTo>
                <a:lnTo>
                  <a:pt x="380" y="498"/>
                </a:lnTo>
                <a:lnTo>
                  <a:pt x="380" y="491"/>
                </a:lnTo>
                <a:lnTo>
                  <a:pt x="380" y="483"/>
                </a:lnTo>
                <a:lnTo>
                  <a:pt x="380" y="480"/>
                </a:lnTo>
                <a:lnTo>
                  <a:pt x="380" y="484"/>
                </a:lnTo>
                <a:lnTo>
                  <a:pt x="380" y="492"/>
                </a:lnTo>
                <a:lnTo>
                  <a:pt x="380" y="500"/>
                </a:lnTo>
                <a:lnTo>
                  <a:pt x="380" y="505"/>
                </a:lnTo>
                <a:lnTo>
                  <a:pt x="380" y="509"/>
                </a:lnTo>
                <a:lnTo>
                  <a:pt x="380" y="510"/>
                </a:lnTo>
                <a:lnTo>
                  <a:pt x="380" y="509"/>
                </a:lnTo>
                <a:lnTo>
                  <a:pt x="380" y="506"/>
                </a:lnTo>
                <a:lnTo>
                  <a:pt x="380" y="503"/>
                </a:lnTo>
                <a:lnTo>
                  <a:pt x="380" y="500"/>
                </a:lnTo>
                <a:lnTo>
                  <a:pt x="380" y="499"/>
                </a:lnTo>
                <a:lnTo>
                  <a:pt x="380" y="498"/>
                </a:lnTo>
                <a:lnTo>
                  <a:pt x="380" y="496"/>
                </a:lnTo>
                <a:lnTo>
                  <a:pt x="380" y="495"/>
                </a:lnTo>
                <a:lnTo>
                  <a:pt x="380" y="494"/>
                </a:lnTo>
                <a:lnTo>
                  <a:pt x="381" y="492"/>
                </a:lnTo>
                <a:lnTo>
                  <a:pt x="381" y="490"/>
                </a:lnTo>
                <a:lnTo>
                  <a:pt x="381" y="489"/>
                </a:lnTo>
                <a:lnTo>
                  <a:pt x="381" y="490"/>
                </a:lnTo>
                <a:lnTo>
                  <a:pt x="381" y="491"/>
                </a:lnTo>
                <a:lnTo>
                  <a:pt x="381" y="489"/>
                </a:lnTo>
                <a:lnTo>
                  <a:pt x="381" y="483"/>
                </a:lnTo>
                <a:lnTo>
                  <a:pt x="381" y="476"/>
                </a:lnTo>
                <a:lnTo>
                  <a:pt x="381" y="469"/>
                </a:lnTo>
                <a:lnTo>
                  <a:pt x="381" y="463"/>
                </a:lnTo>
                <a:lnTo>
                  <a:pt x="381" y="472"/>
                </a:lnTo>
                <a:lnTo>
                  <a:pt x="381" y="483"/>
                </a:lnTo>
                <a:lnTo>
                  <a:pt x="381" y="497"/>
                </a:lnTo>
                <a:lnTo>
                  <a:pt x="381" y="510"/>
                </a:lnTo>
                <a:lnTo>
                  <a:pt x="381" y="517"/>
                </a:lnTo>
                <a:lnTo>
                  <a:pt x="381" y="518"/>
                </a:lnTo>
                <a:lnTo>
                  <a:pt x="381" y="509"/>
                </a:lnTo>
                <a:lnTo>
                  <a:pt x="381" y="496"/>
                </a:lnTo>
                <a:lnTo>
                  <a:pt x="381" y="483"/>
                </a:lnTo>
                <a:lnTo>
                  <a:pt x="381" y="473"/>
                </a:lnTo>
                <a:lnTo>
                  <a:pt x="381" y="468"/>
                </a:lnTo>
                <a:lnTo>
                  <a:pt x="381" y="466"/>
                </a:lnTo>
                <a:lnTo>
                  <a:pt x="381" y="463"/>
                </a:lnTo>
                <a:lnTo>
                  <a:pt x="381" y="458"/>
                </a:lnTo>
                <a:lnTo>
                  <a:pt x="381" y="451"/>
                </a:lnTo>
                <a:lnTo>
                  <a:pt x="381" y="444"/>
                </a:lnTo>
                <a:lnTo>
                  <a:pt x="381" y="438"/>
                </a:lnTo>
                <a:lnTo>
                  <a:pt x="381" y="435"/>
                </a:lnTo>
                <a:lnTo>
                  <a:pt x="381" y="432"/>
                </a:lnTo>
                <a:lnTo>
                  <a:pt x="382" y="428"/>
                </a:lnTo>
                <a:lnTo>
                  <a:pt x="382" y="424"/>
                </a:lnTo>
                <a:lnTo>
                  <a:pt x="382" y="422"/>
                </a:lnTo>
                <a:lnTo>
                  <a:pt x="382" y="418"/>
                </a:lnTo>
                <a:lnTo>
                  <a:pt x="382" y="417"/>
                </a:lnTo>
                <a:lnTo>
                  <a:pt x="382" y="418"/>
                </a:lnTo>
                <a:lnTo>
                  <a:pt x="382" y="417"/>
                </a:lnTo>
                <a:lnTo>
                  <a:pt x="382" y="414"/>
                </a:lnTo>
                <a:lnTo>
                  <a:pt x="382" y="410"/>
                </a:lnTo>
                <a:lnTo>
                  <a:pt x="382" y="409"/>
                </a:lnTo>
                <a:lnTo>
                  <a:pt x="382" y="411"/>
                </a:lnTo>
                <a:lnTo>
                  <a:pt x="382" y="416"/>
                </a:lnTo>
                <a:lnTo>
                  <a:pt x="382" y="422"/>
                </a:lnTo>
                <a:lnTo>
                  <a:pt x="382" y="428"/>
                </a:lnTo>
                <a:lnTo>
                  <a:pt x="382" y="431"/>
                </a:lnTo>
                <a:lnTo>
                  <a:pt x="382" y="425"/>
                </a:lnTo>
                <a:lnTo>
                  <a:pt x="382" y="421"/>
                </a:lnTo>
                <a:lnTo>
                  <a:pt x="382" y="416"/>
                </a:lnTo>
                <a:lnTo>
                  <a:pt x="382" y="415"/>
                </a:lnTo>
                <a:lnTo>
                  <a:pt x="382" y="416"/>
                </a:lnTo>
                <a:lnTo>
                  <a:pt x="382" y="419"/>
                </a:lnTo>
                <a:lnTo>
                  <a:pt x="382" y="423"/>
                </a:lnTo>
                <a:lnTo>
                  <a:pt x="382" y="426"/>
                </a:lnTo>
                <a:lnTo>
                  <a:pt x="382" y="429"/>
                </a:lnTo>
                <a:lnTo>
                  <a:pt x="382" y="433"/>
                </a:lnTo>
                <a:lnTo>
                  <a:pt x="382" y="444"/>
                </a:lnTo>
                <a:lnTo>
                  <a:pt x="382" y="454"/>
                </a:lnTo>
                <a:lnTo>
                  <a:pt x="382" y="465"/>
                </a:lnTo>
                <a:lnTo>
                  <a:pt x="383" y="472"/>
                </a:lnTo>
                <a:lnTo>
                  <a:pt x="383" y="475"/>
                </a:lnTo>
                <a:lnTo>
                  <a:pt x="383" y="472"/>
                </a:lnTo>
                <a:lnTo>
                  <a:pt x="383" y="465"/>
                </a:lnTo>
                <a:lnTo>
                  <a:pt x="383" y="455"/>
                </a:lnTo>
                <a:lnTo>
                  <a:pt x="383" y="447"/>
                </a:lnTo>
                <a:lnTo>
                  <a:pt x="383" y="444"/>
                </a:lnTo>
                <a:lnTo>
                  <a:pt x="383" y="447"/>
                </a:lnTo>
                <a:lnTo>
                  <a:pt x="383" y="453"/>
                </a:lnTo>
                <a:lnTo>
                  <a:pt x="383" y="459"/>
                </a:lnTo>
                <a:lnTo>
                  <a:pt x="383" y="461"/>
                </a:lnTo>
                <a:lnTo>
                  <a:pt x="383" y="460"/>
                </a:lnTo>
                <a:lnTo>
                  <a:pt x="383" y="456"/>
                </a:lnTo>
                <a:lnTo>
                  <a:pt x="383" y="453"/>
                </a:lnTo>
                <a:lnTo>
                  <a:pt x="383" y="456"/>
                </a:lnTo>
                <a:lnTo>
                  <a:pt x="383" y="465"/>
                </a:lnTo>
                <a:lnTo>
                  <a:pt x="383" y="475"/>
                </a:lnTo>
                <a:lnTo>
                  <a:pt x="383" y="488"/>
                </a:lnTo>
                <a:lnTo>
                  <a:pt x="383" y="498"/>
                </a:lnTo>
                <a:lnTo>
                  <a:pt x="383" y="504"/>
                </a:lnTo>
                <a:lnTo>
                  <a:pt x="383" y="503"/>
                </a:lnTo>
                <a:lnTo>
                  <a:pt x="383" y="499"/>
                </a:lnTo>
                <a:lnTo>
                  <a:pt x="383" y="495"/>
                </a:lnTo>
                <a:lnTo>
                  <a:pt x="383" y="489"/>
                </a:lnTo>
                <a:lnTo>
                  <a:pt x="383" y="487"/>
                </a:lnTo>
                <a:lnTo>
                  <a:pt x="383" y="490"/>
                </a:lnTo>
                <a:lnTo>
                  <a:pt x="383" y="495"/>
                </a:lnTo>
                <a:lnTo>
                  <a:pt x="383" y="497"/>
                </a:lnTo>
                <a:lnTo>
                  <a:pt x="383" y="496"/>
                </a:lnTo>
                <a:lnTo>
                  <a:pt x="383" y="492"/>
                </a:lnTo>
                <a:lnTo>
                  <a:pt x="384" y="485"/>
                </a:lnTo>
                <a:lnTo>
                  <a:pt x="384" y="480"/>
                </a:lnTo>
                <a:lnTo>
                  <a:pt x="384" y="475"/>
                </a:lnTo>
                <a:lnTo>
                  <a:pt x="384" y="474"/>
                </a:lnTo>
                <a:lnTo>
                  <a:pt x="384" y="477"/>
                </a:lnTo>
                <a:lnTo>
                  <a:pt x="384" y="485"/>
                </a:lnTo>
                <a:lnTo>
                  <a:pt x="384" y="494"/>
                </a:lnTo>
                <a:lnTo>
                  <a:pt x="384" y="500"/>
                </a:lnTo>
                <a:lnTo>
                  <a:pt x="384" y="504"/>
                </a:lnTo>
                <a:lnTo>
                  <a:pt x="384" y="506"/>
                </a:lnTo>
                <a:lnTo>
                  <a:pt x="384" y="504"/>
                </a:lnTo>
                <a:lnTo>
                  <a:pt x="384" y="499"/>
                </a:lnTo>
                <a:lnTo>
                  <a:pt x="384" y="494"/>
                </a:lnTo>
                <a:lnTo>
                  <a:pt x="384" y="489"/>
                </a:lnTo>
                <a:lnTo>
                  <a:pt x="384" y="484"/>
                </a:lnTo>
                <a:lnTo>
                  <a:pt x="384" y="482"/>
                </a:lnTo>
                <a:lnTo>
                  <a:pt x="384" y="481"/>
                </a:lnTo>
                <a:lnTo>
                  <a:pt x="384" y="482"/>
                </a:lnTo>
                <a:lnTo>
                  <a:pt x="384" y="485"/>
                </a:lnTo>
                <a:lnTo>
                  <a:pt x="384" y="491"/>
                </a:lnTo>
                <a:lnTo>
                  <a:pt x="384" y="495"/>
                </a:lnTo>
                <a:lnTo>
                  <a:pt x="384" y="492"/>
                </a:lnTo>
                <a:lnTo>
                  <a:pt x="384" y="489"/>
                </a:lnTo>
                <a:lnTo>
                  <a:pt x="384" y="482"/>
                </a:lnTo>
                <a:lnTo>
                  <a:pt x="384" y="476"/>
                </a:lnTo>
                <a:lnTo>
                  <a:pt x="384" y="474"/>
                </a:lnTo>
                <a:lnTo>
                  <a:pt x="384" y="476"/>
                </a:lnTo>
                <a:lnTo>
                  <a:pt x="384" y="482"/>
                </a:lnTo>
                <a:lnTo>
                  <a:pt x="384" y="488"/>
                </a:lnTo>
                <a:lnTo>
                  <a:pt x="384" y="490"/>
                </a:lnTo>
                <a:lnTo>
                  <a:pt x="384" y="488"/>
                </a:lnTo>
                <a:lnTo>
                  <a:pt x="384" y="482"/>
                </a:lnTo>
                <a:lnTo>
                  <a:pt x="384" y="474"/>
                </a:lnTo>
                <a:lnTo>
                  <a:pt x="386" y="466"/>
                </a:lnTo>
                <a:lnTo>
                  <a:pt x="386" y="461"/>
                </a:lnTo>
                <a:lnTo>
                  <a:pt x="386" y="462"/>
                </a:lnTo>
                <a:lnTo>
                  <a:pt x="386" y="469"/>
                </a:lnTo>
                <a:lnTo>
                  <a:pt x="386" y="477"/>
                </a:lnTo>
                <a:lnTo>
                  <a:pt x="386" y="483"/>
                </a:lnTo>
                <a:lnTo>
                  <a:pt x="386" y="487"/>
                </a:lnTo>
                <a:lnTo>
                  <a:pt x="386" y="482"/>
                </a:lnTo>
                <a:lnTo>
                  <a:pt x="386" y="477"/>
                </a:lnTo>
                <a:lnTo>
                  <a:pt x="386" y="474"/>
                </a:lnTo>
                <a:lnTo>
                  <a:pt x="386" y="476"/>
                </a:lnTo>
                <a:lnTo>
                  <a:pt x="386" y="477"/>
                </a:lnTo>
                <a:lnTo>
                  <a:pt x="386" y="475"/>
                </a:lnTo>
                <a:lnTo>
                  <a:pt x="386" y="472"/>
                </a:lnTo>
                <a:lnTo>
                  <a:pt x="386" y="465"/>
                </a:lnTo>
                <a:lnTo>
                  <a:pt x="386" y="456"/>
                </a:lnTo>
                <a:lnTo>
                  <a:pt x="386" y="451"/>
                </a:lnTo>
                <a:lnTo>
                  <a:pt x="386" y="447"/>
                </a:lnTo>
                <a:lnTo>
                  <a:pt x="386" y="450"/>
                </a:lnTo>
                <a:lnTo>
                  <a:pt x="386" y="458"/>
                </a:lnTo>
                <a:lnTo>
                  <a:pt x="386" y="467"/>
                </a:lnTo>
                <a:lnTo>
                  <a:pt x="386" y="476"/>
                </a:lnTo>
                <a:lnTo>
                  <a:pt x="386" y="482"/>
                </a:lnTo>
                <a:lnTo>
                  <a:pt x="386" y="484"/>
                </a:lnTo>
                <a:lnTo>
                  <a:pt x="386" y="482"/>
                </a:lnTo>
                <a:lnTo>
                  <a:pt x="386" y="476"/>
                </a:lnTo>
                <a:lnTo>
                  <a:pt x="386" y="467"/>
                </a:lnTo>
                <a:lnTo>
                  <a:pt x="386" y="460"/>
                </a:lnTo>
                <a:lnTo>
                  <a:pt x="386" y="455"/>
                </a:lnTo>
                <a:lnTo>
                  <a:pt x="386" y="453"/>
                </a:lnTo>
                <a:lnTo>
                  <a:pt x="387" y="455"/>
                </a:lnTo>
                <a:lnTo>
                  <a:pt x="387" y="458"/>
                </a:lnTo>
                <a:lnTo>
                  <a:pt x="387" y="456"/>
                </a:lnTo>
                <a:lnTo>
                  <a:pt x="387" y="451"/>
                </a:lnTo>
                <a:lnTo>
                  <a:pt x="387" y="436"/>
                </a:lnTo>
                <a:lnTo>
                  <a:pt x="387" y="414"/>
                </a:lnTo>
                <a:lnTo>
                  <a:pt x="387" y="381"/>
                </a:lnTo>
                <a:lnTo>
                  <a:pt x="387" y="345"/>
                </a:lnTo>
                <a:lnTo>
                  <a:pt x="387" y="306"/>
                </a:lnTo>
                <a:lnTo>
                  <a:pt x="387" y="266"/>
                </a:lnTo>
                <a:lnTo>
                  <a:pt x="387" y="228"/>
                </a:lnTo>
                <a:lnTo>
                  <a:pt x="387" y="188"/>
                </a:lnTo>
                <a:lnTo>
                  <a:pt x="387" y="157"/>
                </a:lnTo>
                <a:lnTo>
                  <a:pt x="387" y="126"/>
                </a:lnTo>
                <a:lnTo>
                  <a:pt x="387" y="97"/>
                </a:lnTo>
                <a:lnTo>
                  <a:pt x="387" y="69"/>
                </a:lnTo>
                <a:lnTo>
                  <a:pt x="387" y="37"/>
                </a:lnTo>
                <a:lnTo>
                  <a:pt x="387" y="8"/>
                </a:lnTo>
                <a:lnTo>
                  <a:pt x="387" y="0"/>
                </a:lnTo>
                <a:lnTo>
                  <a:pt x="387" y="3"/>
                </a:lnTo>
                <a:lnTo>
                  <a:pt x="387" y="54"/>
                </a:lnTo>
                <a:lnTo>
                  <a:pt x="387" y="126"/>
                </a:lnTo>
                <a:lnTo>
                  <a:pt x="387" y="209"/>
                </a:lnTo>
                <a:lnTo>
                  <a:pt x="387" y="302"/>
                </a:lnTo>
                <a:lnTo>
                  <a:pt x="387" y="372"/>
                </a:lnTo>
                <a:lnTo>
                  <a:pt x="387" y="422"/>
                </a:lnTo>
                <a:lnTo>
                  <a:pt x="387" y="447"/>
                </a:lnTo>
                <a:lnTo>
                  <a:pt x="387" y="452"/>
                </a:lnTo>
                <a:lnTo>
                  <a:pt x="387" y="443"/>
                </a:lnTo>
                <a:lnTo>
                  <a:pt x="387" y="433"/>
                </a:lnTo>
                <a:lnTo>
                  <a:pt x="388" y="446"/>
                </a:lnTo>
                <a:lnTo>
                  <a:pt x="388" y="475"/>
                </a:lnTo>
                <a:lnTo>
                  <a:pt x="388" y="507"/>
                </a:lnTo>
                <a:lnTo>
                  <a:pt x="388" y="537"/>
                </a:lnTo>
                <a:lnTo>
                  <a:pt x="388" y="562"/>
                </a:lnTo>
                <a:lnTo>
                  <a:pt x="388" y="579"/>
                </a:lnTo>
                <a:lnTo>
                  <a:pt x="388" y="588"/>
                </a:lnTo>
                <a:lnTo>
                  <a:pt x="388" y="593"/>
                </a:lnTo>
                <a:lnTo>
                  <a:pt x="388" y="598"/>
                </a:lnTo>
                <a:lnTo>
                  <a:pt x="388" y="605"/>
                </a:lnTo>
                <a:lnTo>
                  <a:pt x="388" y="611"/>
                </a:lnTo>
                <a:lnTo>
                  <a:pt x="388" y="617"/>
                </a:lnTo>
                <a:lnTo>
                  <a:pt x="388" y="615"/>
                </a:lnTo>
                <a:lnTo>
                  <a:pt x="388" y="610"/>
                </a:lnTo>
                <a:lnTo>
                  <a:pt x="388" y="606"/>
                </a:lnTo>
                <a:lnTo>
                  <a:pt x="388" y="602"/>
                </a:lnTo>
                <a:lnTo>
                  <a:pt x="388" y="601"/>
                </a:lnTo>
                <a:lnTo>
                  <a:pt x="388" y="605"/>
                </a:lnTo>
                <a:lnTo>
                  <a:pt x="388" y="609"/>
                </a:lnTo>
                <a:lnTo>
                  <a:pt x="388" y="613"/>
                </a:lnTo>
                <a:lnTo>
                  <a:pt x="388" y="614"/>
                </a:lnTo>
                <a:lnTo>
                  <a:pt x="388" y="616"/>
                </a:lnTo>
                <a:lnTo>
                  <a:pt x="388" y="617"/>
                </a:lnTo>
                <a:lnTo>
                  <a:pt x="388" y="621"/>
                </a:lnTo>
                <a:lnTo>
                  <a:pt x="388" y="625"/>
                </a:lnTo>
                <a:lnTo>
                  <a:pt x="388" y="628"/>
                </a:lnTo>
                <a:lnTo>
                  <a:pt x="388" y="631"/>
                </a:lnTo>
                <a:lnTo>
                  <a:pt x="388" y="635"/>
                </a:lnTo>
                <a:lnTo>
                  <a:pt x="388" y="636"/>
                </a:lnTo>
                <a:lnTo>
                  <a:pt x="388" y="635"/>
                </a:lnTo>
                <a:lnTo>
                  <a:pt x="388" y="633"/>
                </a:lnTo>
                <a:lnTo>
                  <a:pt x="388" y="632"/>
                </a:lnTo>
                <a:lnTo>
                  <a:pt x="388" y="631"/>
                </a:lnTo>
                <a:lnTo>
                  <a:pt x="389" y="630"/>
                </a:lnTo>
                <a:lnTo>
                  <a:pt x="389" y="626"/>
                </a:lnTo>
                <a:lnTo>
                  <a:pt x="389" y="623"/>
                </a:lnTo>
                <a:lnTo>
                  <a:pt x="389" y="620"/>
                </a:lnTo>
                <a:lnTo>
                  <a:pt x="389" y="616"/>
                </a:lnTo>
                <a:lnTo>
                  <a:pt x="389" y="618"/>
                </a:lnTo>
                <a:lnTo>
                  <a:pt x="389" y="622"/>
                </a:lnTo>
                <a:lnTo>
                  <a:pt x="389" y="618"/>
                </a:lnTo>
                <a:lnTo>
                  <a:pt x="389" y="615"/>
                </a:lnTo>
                <a:lnTo>
                  <a:pt x="389" y="609"/>
                </a:lnTo>
                <a:lnTo>
                  <a:pt x="389" y="605"/>
                </a:lnTo>
                <a:lnTo>
                  <a:pt x="389" y="601"/>
                </a:lnTo>
                <a:lnTo>
                  <a:pt x="389" y="599"/>
                </a:lnTo>
                <a:lnTo>
                  <a:pt x="389" y="598"/>
                </a:lnTo>
                <a:lnTo>
                  <a:pt x="389" y="599"/>
                </a:lnTo>
                <a:lnTo>
                  <a:pt x="389" y="598"/>
                </a:lnTo>
                <a:lnTo>
                  <a:pt x="389" y="596"/>
                </a:lnTo>
                <a:lnTo>
                  <a:pt x="389" y="595"/>
                </a:lnTo>
                <a:lnTo>
                  <a:pt x="389" y="594"/>
                </a:lnTo>
                <a:lnTo>
                  <a:pt x="389" y="593"/>
                </a:lnTo>
                <a:lnTo>
                  <a:pt x="389" y="592"/>
                </a:lnTo>
                <a:lnTo>
                  <a:pt x="389" y="594"/>
                </a:lnTo>
                <a:lnTo>
                  <a:pt x="389" y="598"/>
                </a:lnTo>
                <a:lnTo>
                  <a:pt x="389" y="602"/>
                </a:lnTo>
                <a:lnTo>
                  <a:pt x="389" y="606"/>
                </a:lnTo>
                <a:lnTo>
                  <a:pt x="390" y="608"/>
                </a:lnTo>
                <a:lnTo>
                  <a:pt x="390" y="607"/>
                </a:lnTo>
                <a:lnTo>
                  <a:pt x="390" y="602"/>
                </a:lnTo>
                <a:lnTo>
                  <a:pt x="390" y="594"/>
                </a:lnTo>
                <a:lnTo>
                  <a:pt x="390" y="585"/>
                </a:lnTo>
                <a:lnTo>
                  <a:pt x="390" y="577"/>
                </a:lnTo>
                <a:lnTo>
                  <a:pt x="390" y="572"/>
                </a:lnTo>
                <a:lnTo>
                  <a:pt x="390" y="577"/>
                </a:lnTo>
                <a:lnTo>
                  <a:pt x="390" y="584"/>
                </a:lnTo>
                <a:lnTo>
                  <a:pt x="390" y="591"/>
                </a:lnTo>
                <a:lnTo>
                  <a:pt x="390" y="594"/>
                </a:lnTo>
                <a:lnTo>
                  <a:pt x="390" y="592"/>
                </a:lnTo>
                <a:lnTo>
                  <a:pt x="390" y="584"/>
                </a:lnTo>
                <a:lnTo>
                  <a:pt x="390" y="569"/>
                </a:lnTo>
                <a:lnTo>
                  <a:pt x="390" y="554"/>
                </a:lnTo>
                <a:lnTo>
                  <a:pt x="390" y="541"/>
                </a:lnTo>
                <a:lnTo>
                  <a:pt x="390" y="533"/>
                </a:lnTo>
                <a:lnTo>
                  <a:pt x="390" y="532"/>
                </a:lnTo>
                <a:lnTo>
                  <a:pt x="390" y="537"/>
                </a:lnTo>
                <a:lnTo>
                  <a:pt x="390" y="546"/>
                </a:lnTo>
                <a:lnTo>
                  <a:pt x="390" y="556"/>
                </a:lnTo>
                <a:lnTo>
                  <a:pt x="390" y="562"/>
                </a:lnTo>
                <a:lnTo>
                  <a:pt x="390" y="557"/>
                </a:lnTo>
                <a:lnTo>
                  <a:pt x="390" y="549"/>
                </a:lnTo>
                <a:lnTo>
                  <a:pt x="390" y="541"/>
                </a:lnTo>
                <a:lnTo>
                  <a:pt x="390" y="534"/>
                </a:lnTo>
                <a:lnTo>
                  <a:pt x="390" y="531"/>
                </a:lnTo>
                <a:lnTo>
                  <a:pt x="390" y="532"/>
                </a:lnTo>
                <a:lnTo>
                  <a:pt x="390" y="534"/>
                </a:lnTo>
                <a:lnTo>
                  <a:pt x="390" y="533"/>
                </a:lnTo>
                <a:lnTo>
                  <a:pt x="391" y="533"/>
                </a:lnTo>
                <a:lnTo>
                  <a:pt x="391" y="531"/>
                </a:lnTo>
                <a:lnTo>
                  <a:pt x="391" y="527"/>
                </a:lnTo>
                <a:lnTo>
                  <a:pt x="391" y="524"/>
                </a:lnTo>
                <a:lnTo>
                  <a:pt x="391" y="519"/>
                </a:lnTo>
                <a:lnTo>
                  <a:pt x="391" y="515"/>
                </a:lnTo>
                <a:lnTo>
                  <a:pt x="391" y="512"/>
                </a:lnTo>
                <a:lnTo>
                  <a:pt x="391" y="507"/>
                </a:lnTo>
                <a:lnTo>
                  <a:pt x="391" y="503"/>
                </a:lnTo>
                <a:lnTo>
                  <a:pt x="391" y="499"/>
                </a:lnTo>
                <a:lnTo>
                  <a:pt x="391" y="497"/>
                </a:lnTo>
                <a:lnTo>
                  <a:pt x="391" y="495"/>
                </a:lnTo>
                <a:lnTo>
                  <a:pt x="391" y="494"/>
                </a:lnTo>
                <a:lnTo>
                  <a:pt x="391" y="491"/>
                </a:lnTo>
                <a:lnTo>
                  <a:pt x="391" y="488"/>
                </a:lnTo>
                <a:lnTo>
                  <a:pt x="391" y="483"/>
                </a:lnTo>
                <a:lnTo>
                  <a:pt x="391" y="477"/>
                </a:lnTo>
                <a:lnTo>
                  <a:pt x="391" y="472"/>
                </a:lnTo>
                <a:lnTo>
                  <a:pt x="391" y="467"/>
                </a:lnTo>
                <a:lnTo>
                  <a:pt x="391" y="463"/>
                </a:lnTo>
                <a:lnTo>
                  <a:pt x="391" y="466"/>
                </a:lnTo>
                <a:lnTo>
                  <a:pt x="391" y="467"/>
                </a:lnTo>
                <a:lnTo>
                  <a:pt x="391" y="468"/>
                </a:lnTo>
                <a:lnTo>
                  <a:pt x="391" y="470"/>
                </a:lnTo>
                <a:lnTo>
                  <a:pt x="391" y="468"/>
                </a:lnTo>
                <a:lnTo>
                  <a:pt x="391" y="465"/>
                </a:lnTo>
                <a:lnTo>
                  <a:pt x="391" y="461"/>
                </a:lnTo>
                <a:lnTo>
                  <a:pt x="391" y="458"/>
                </a:lnTo>
                <a:lnTo>
                  <a:pt x="391" y="455"/>
                </a:lnTo>
                <a:lnTo>
                  <a:pt x="391" y="454"/>
                </a:lnTo>
                <a:lnTo>
                  <a:pt x="391" y="456"/>
                </a:lnTo>
                <a:lnTo>
                  <a:pt x="391" y="458"/>
                </a:lnTo>
                <a:lnTo>
                  <a:pt x="393" y="458"/>
                </a:lnTo>
                <a:lnTo>
                  <a:pt x="393" y="455"/>
                </a:lnTo>
                <a:lnTo>
                  <a:pt x="393" y="451"/>
                </a:lnTo>
                <a:lnTo>
                  <a:pt x="393" y="445"/>
                </a:lnTo>
                <a:lnTo>
                  <a:pt x="393" y="439"/>
                </a:lnTo>
                <a:lnTo>
                  <a:pt x="393" y="435"/>
                </a:lnTo>
                <a:lnTo>
                  <a:pt x="393" y="432"/>
                </a:lnTo>
                <a:lnTo>
                  <a:pt x="393" y="433"/>
                </a:lnTo>
                <a:lnTo>
                  <a:pt x="393" y="437"/>
                </a:lnTo>
                <a:lnTo>
                  <a:pt x="393" y="438"/>
                </a:lnTo>
                <a:lnTo>
                  <a:pt x="393" y="437"/>
                </a:lnTo>
                <a:lnTo>
                  <a:pt x="393" y="431"/>
                </a:lnTo>
                <a:lnTo>
                  <a:pt x="393" y="423"/>
                </a:lnTo>
                <a:lnTo>
                  <a:pt x="393" y="411"/>
                </a:lnTo>
                <a:lnTo>
                  <a:pt x="393" y="402"/>
                </a:lnTo>
                <a:lnTo>
                  <a:pt x="393" y="395"/>
                </a:lnTo>
                <a:lnTo>
                  <a:pt x="393" y="393"/>
                </a:lnTo>
                <a:lnTo>
                  <a:pt x="393" y="394"/>
                </a:lnTo>
                <a:lnTo>
                  <a:pt x="393" y="399"/>
                </a:lnTo>
                <a:lnTo>
                  <a:pt x="393" y="401"/>
                </a:lnTo>
                <a:lnTo>
                  <a:pt x="393" y="403"/>
                </a:lnTo>
                <a:lnTo>
                  <a:pt x="393" y="404"/>
                </a:lnTo>
                <a:lnTo>
                  <a:pt x="393" y="406"/>
                </a:lnTo>
                <a:lnTo>
                  <a:pt x="393" y="408"/>
                </a:lnTo>
                <a:lnTo>
                  <a:pt x="393" y="409"/>
                </a:lnTo>
                <a:lnTo>
                  <a:pt x="393" y="413"/>
                </a:lnTo>
                <a:lnTo>
                  <a:pt x="393" y="409"/>
                </a:lnTo>
                <a:lnTo>
                  <a:pt x="393" y="401"/>
                </a:lnTo>
                <a:lnTo>
                  <a:pt x="393" y="389"/>
                </a:lnTo>
                <a:lnTo>
                  <a:pt x="393" y="380"/>
                </a:lnTo>
                <a:lnTo>
                  <a:pt x="393" y="376"/>
                </a:lnTo>
                <a:lnTo>
                  <a:pt x="393" y="378"/>
                </a:lnTo>
                <a:lnTo>
                  <a:pt x="394" y="385"/>
                </a:lnTo>
                <a:lnTo>
                  <a:pt x="394" y="392"/>
                </a:lnTo>
                <a:lnTo>
                  <a:pt x="394" y="398"/>
                </a:lnTo>
                <a:lnTo>
                  <a:pt x="394" y="396"/>
                </a:lnTo>
                <a:lnTo>
                  <a:pt x="394" y="388"/>
                </a:lnTo>
                <a:lnTo>
                  <a:pt x="394" y="377"/>
                </a:lnTo>
                <a:lnTo>
                  <a:pt x="394" y="367"/>
                </a:lnTo>
                <a:lnTo>
                  <a:pt x="394" y="366"/>
                </a:lnTo>
                <a:lnTo>
                  <a:pt x="394" y="373"/>
                </a:lnTo>
                <a:lnTo>
                  <a:pt x="394" y="388"/>
                </a:lnTo>
                <a:lnTo>
                  <a:pt x="394" y="404"/>
                </a:lnTo>
                <a:lnTo>
                  <a:pt x="394" y="419"/>
                </a:lnTo>
                <a:lnTo>
                  <a:pt x="394" y="429"/>
                </a:lnTo>
                <a:lnTo>
                  <a:pt x="394" y="428"/>
                </a:lnTo>
                <a:lnTo>
                  <a:pt x="394" y="419"/>
                </a:lnTo>
                <a:lnTo>
                  <a:pt x="394" y="410"/>
                </a:lnTo>
                <a:lnTo>
                  <a:pt x="394" y="406"/>
                </a:lnTo>
                <a:lnTo>
                  <a:pt x="394" y="408"/>
                </a:lnTo>
                <a:lnTo>
                  <a:pt x="394" y="416"/>
                </a:lnTo>
                <a:lnTo>
                  <a:pt x="394" y="426"/>
                </a:lnTo>
                <a:lnTo>
                  <a:pt x="394" y="438"/>
                </a:lnTo>
                <a:lnTo>
                  <a:pt x="394" y="447"/>
                </a:lnTo>
                <a:lnTo>
                  <a:pt x="394" y="450"/>
                </a:lnTo>
                <a:lnTo>
                  <a:pt x="394" y="447"/>
                </a:lnTo>
                <a:lnTo>
                  <a:pt x="394" y="445"/>
                </a:lnTo>
                <a:lnTo>
                  <a:pt x="394" y="444"/>
                </a:lnTo>
                <a:lnTo>
                  <a:pt x="394" y="448"/>
                </a:lnTo>
                <a:lnTo>
                  <a:pt x="394" y="454"/>
                </a:lnTo>
                <a:lnTo>
                  <a:pt x="394" y="460"/>
                </a:lnTo>
                <a:lnTo>
                  <a:pt x="394" y="465"/>
                </a:lnTo>
                <a:lnTo>
                  <a:pt x="394" y="463"/>
                </a:lnTo>
                <a:lnTo>
                  <a:pt x="394" y="456"/>
                </a:lnTo>
                <a:lnTo>
                  <a:pt x="394" y="446"/>
                </a:lnTo>
                <a:lnTo>
                  <a:pt x="395" y="433"/>
                </a:lnTo>
                <a:lnTo>
                  <a:pt x="395" y="423"/>
                </a:lnTo>
                <a:lnTo>
                  <a:pt x="395" y="417"/>
                </a:lnTo>
                <a:lnTo>
                  <a:pt x="395" y="418"/>
                </a:lnTo>
                <a:lnTo>
                  <a:pt x="395" y="423"/>
                </a:lnTo>
                <a:lnTo>
                  <a:pt x="395" y="430"/>
                </a:lnTo>
                <a:lnTo>
                  <a:pt x="395" y="438"/>
                </a:lnTo>
                <a:lnTo>
                  <a:pt x="395" y="441"/>
                </a:lnTo>
                <a:lnTo>
                  <a:pt x="395" y="436"/>
                </a:lnTo>
                <a:lnTo>
                  <a:pt x="395" y="430"/>
                </a:lnTo>
                <a:lnTo>
                  <a:pt x="395" y="425"/>
                </a:lnTo>
                <a:lnTo>
                  <a:pt x="395" y="422"/>
                </a:lnTo>
                <a:lnTo>
                  <a:pt x="395" y="421"/>
                </a:lnTo>
                <a:lnTo>
                  <a:pt x="395" y="422"/>
                </a:lnTo>
                <a:lnTo>
                  <a:pt x="395" y="425"/>
                </a:lnTo>
                <a:lnTo>
                  <a:pt x="395" y="426"/>
                </a:lnTo>
                <a:lnTo>
                  <a:pt x="395" y="429"/>
                </a:lnTo>
                <a:lnTo>
                  <a:pt x="395" y="430"/>
                </a:lnTo>
                <a:lnTo>
                  <a:pt x="395" y="431"/>
                </a:lnTo>
                <a:lnTo>
                  <a:pt x="395" y="433"/>
                </a:lnTo>
                <a:lnTo>
                  <a:pt x="395" y="435"/>
                </a:lnTo>
                <a:lnTo>
                  <a:pt x="395" y="437"/>
                </a:lnTo>
                <a:lnTo>
                  <a:pt x="395" y="439"/>
                </a:lnTo>
                <a:lnTo>
                  <a:pt x="395" y="441"/>
                </a:lnTo>
                <a:lnTo>
                  <a:pt x="395" y="445"/>
                </a:lnTo>
                <a:lnTo>
                  <a:pt x="395" y="448"/>
                </a:lnTo>
                <a:lnTo>
                  <a:pt x="395" y="453"/>
                </a:lnTo>
                <a:lnTo>
                  <a:pt x="395" y="458"/>
                </a:lnTo>
                <a:lnTo>
                  <a:pt x="395" y="463"/>
                </a:lnTo>
                <a:lnTo>
                  <a:pt x="395" y="468"/>
                </a:lnTo>
                <a:lnTo>
                  <a:pt x="395" y="469"/>
                </a:lnTo>
                <a:lnTo>
                  <a:pt x="395" y="470"/>
                </a:lnTo>
                <a:lnTo>
                  <a:pt x="395" y="469"/>
                </a:lnTo>
                <a:lnTo>
                  <a:pt x="396" y="469"/>
                </a:lnTo>
                <a:lnTo>
                  <a:pt x="396" y="467"/>
                </a:lnTo>
                <a:lnTo>
                  <a:pt x="396" y="463"/>
                </a:lnTo>
                <a:lnTo>
                  <a:pt x="396" y="462"/>
                </a:lnTo>
                <a:lnTo>
                  <a:pt x="396" y="461"/>
                </a:lnTo>
                <a:lnTo>
                  <a:pt x="396" y="460"/>
                </a:lnTo>
                <a:lnTo>
                  <a:pt x="396" y="458"/>
                </a:lnTo>
                <a:lnTo>
                  <a:pt x="396" y="454"/>
                </a:lnTo>
                <a:lnTo>
                  <a:pt x="396" y="452"/>
                </a:lnTo>
                <a:lnTo>
                  <a:pt x="396" y="455"/>
                </a:lnTo>
                <a:lnTo>
                  <a:pt x="396" y="461"/>
                </a:lnTo>
                <a:lnTo>
                  <a:pt x="396" y="469"/>
                </a:lnTo>
                <a:lnTo>
                  <a:pt x="396" y="477"/>
                </a:lnTo>
                <a:lnTo>
                  <a:pt x="396" y="484"/>
                </a:lnTo>
                <a:lnTo>
                  <a:pt x="396" y="489"/>
                </a:lnTo>
                <a:lnTo>
                  <a:pt x="396" y="494"/>
                </a:lnTo>
                <a:lnTo>
                  <a:pt x="396" y="498"/>
                </a:lnTo>
                <a:lnTo>
                  <a:pt x="396" y="500"/>
                </a:lnTo>
                <a:lnTo>
                  <a:pt x="396" y="502"/>
                </a:lnTo>
                <a:lnTo>
                  <a:pt x="396" y="503"/>
                </a:lnTo>
                <a:lnTo>
                  <a:pt x="396" y="502"/>
                </a:lnTo>
                <a:lnTo>
                  <a:pt x="396" y="498"/>
                </a:lnTo>
                <a:lnTo>
                  <a:pt x="396" y="494"/>
                </a:lnTo>
                <a:lnTo>
                  <a:pt x="396" y="487"/>
                </a:lnTo>
                <a:lnTo>
                  <a:pt x="396" y="480"/>
                </a:lnTo>
                <a:lnTo>
                  <a:pt x="396" y="475"/>
                </a:lnTo>
                <a:lnTo>
                  <a:pt x="396" y="472"/>
                </a:lnTo>
                <a:lnTo>
                  <a:pt x="396" y="470"/>
                </a:lnTo>
                <a:lnTo>
                  <a:pt x="396" y="472"/>
                </a:lnTo>
                <a:lnTo>
                  <a:pt x="396" y="474"/>
                </a:lnTo>
                <a:lnTo>
                  <a:pt x="396" y="475"/>
                </a:lnTo>
                <a:lnTo>
                  <a:pt x="397" y="474"/>
                </a:lnTo>
                <a:lnTo>
                  <a:pt x="397" y="472"/>
                </a:lnTo>
                <a:lnTo>
                  <a:pt x="397" y="468"/>
                </a:lnTo>
                <a:lnTo>
                  <a:pt x="397" y="466"/>
                </a:lnTo>
                <a:lnTo>
                  <a:pt x="397" y="465"/>
                </a:lnTo>
                <a:lnTo>
                  <a:pt x="397" y="466"/>
                </a:lnTo>
                <a:lnTo>
                  <a:pt x="397" y="467"/>
                </a:lnTo>
                <a:lnTo>
                  <a:pt x="397" y="468"/>
                </a:lnTo>
                <a:lnTo>
                  <a:pt x="397" y="470"/>
                </a:lnTo>
                <a:lnTo>
                  <a:pt x="397" y="476"/>
                </a:lnTo>
                <a:lnTo>
                  <a:pt x="397" y="481"/>
                </a:lnTo>
                <a:lnTo>
                  <a:pt x="397" y="484"/>
                </a:lnTo>
                <a:lnTo>
                  <a:pt x="397" y="487"/>
                </a:lnTo>
                <a:lnTo>
                  <a:pt x="397" y="485"/>
                </a:lnTo>
                <a:lnTo>
                  <a:pt x="397" y="483"/>
                </a:lnTo>
                <a:lnTo>
                  <a:pt x="397" y="480"/>
                </a:lnTo>
                <a:lnTo>
                  <a:pt x="397" y="475"/>
                </a:lnTo>
                <a:lnTo>
                  <a:pt x="397" y="473"/>
                </a:lnTo>
                <a:lnTo>
                  <a:pt x="397" y="474"/>
                </a:lnTo>
                <a:lnTo>
                  <a:pt x="397" y="475"/>
                </a:lnTo>
                <a:lnTo>
                  <a:pt x="397" y="476"/>
                </a:lnTo>
                <a:lnTo>
                  <a:pt x="397" y="477"/>
                </a:lnTo>
                <a:lnTo>
                  <a:pt x="397" y="478"/>
                </a:lnTo>
                <a:lnTo>
                  <a:pt x="397" y="480"/>
                </a:lnTo>
                <a:lnTo>
                  <a:pt x="397" y="482"/>
                </a:lnTo>
                <a:lnTo>
                  <a:pt x="397" y="483"/>
                </a:lnTo>
                <a:lnTo>
                  <a:pt x="397" y="487"/>
                </a:lnTo>
                <a:lnTo>
                  <a:pt x="397" y="490"/>
                </a:lnTo>
                <a:lnTo>
                  <a:pt x="397" y="494"/>
                </a:lnTo>
                <a:lnTo>
                  <a:pt x="398" y="492"/>
                </a:lnTo>
                <a:lnTo>
                  <a:pt x="398" y="489"/>
                </a:lnTo>
                <a:lnTo>
                  <a:pt x="398" y="487"/>
                </a:lnTo>
                <a:lnTo>
                  <a:pt x="398" y="483"/>
                </a:lnTo>
                <a:lnTo>
                  <a:pt x="398" y="478"/>
                </a:lnTo>
                <a:lnTo>
                  <a:pt x="398" y="475"/>
                </a:lnTo>
                <a:lnTo>
                  <a:pt x="398" y="472"/>
                </a:lnTo>
                <a:lnTo>
                  <a:pt x="398" y="468"/>
                </a:lnTo>
                <a:lnTo>
                  <a:pt x="398" y="466"/>
                </a:lnTo>
                <a:lnTo>
                  <a:pt x="398" y="463"/>
                </a:lnTo>
                <a:lnTo>
                  <a:pt x="398" y="466"/>
                </a:lnTo>
                <a:lnTo>
                  <a:pt x="398" y="467"/>
                </a:lnTo>
                <a:lnTo>
                  <a:pt x="398" y="466"/>
                </a:lnTo>
                <a:lnTo>
                  <a:pt x="398" y="461"/>
                </a:lnTo>
                <a:lnTo>
                  <a:pt x="398" y="453"/>
                </a:lnTo>
                <a:lnTo>
                  <a:pt x="398" y="441"/>
                </a:lnTo>
                <a:lnTo>
                  <a:pt x="398" y="431"/>
                </a:lnTo>
                <a:lnTo>
                  <a:pt x="398" y="423"/>
                </a:lnTo>
                <a:lnTo>
                  <a:pt x="398" y="421"/>
                </a:lnTo>
                <a:lnTo>
                  <a:pt x="398" y="422"/>
                </a:lnTo>
                <a:lnTo>
                  <a:pt x="398" y="428"/>
                </a:lnTo>
                <a:lnTo>
                  <a:pt x="398" y="433"/>
                </a:lnTo>
                <a:lnTo>
                  <a:pt x="398" y="439"/>
                </a:lnTo>
                <a:lnTo>
                  <a:pt x="398" y="443"/>
                </a:lnTo>
                <a:lnTo>
                  <a:pt x="398" y="445"/>
                </a:lnTo>
                <a:lnTo>
                  <a:pt x="398" y="441"/>
                </a:lnTo>
                <a:lnTo>
                  <a:pt x="398" y="439"/>
                </a:lnTo>
                <a:lnTo>
                  <a:pt x="398" y="436"/>
                </a:lnTo>
                <a:lnTo>
                  <a:pt x="398" y="433"/>
                </a:lnTo>
                <a:lnTo>
                  <a:pt x="398" y="430"/>
                </a:lnTo>
                <a:lnTo>
                  <a:pt x="398" y="426"/>
                </a:lnTo>
                <a:lnTo>
                  <a:pt x="398" y="424"/>
                </a:lnTo>
                <a:lnTo>
                  <a:pt x="399" y="425"/>
                </a:lnTo>
                <a:lnTo>
                  <a:pt x="399" y="426"/>
                </a:lnTo>
                <a:lnTo>
                  <a:pt x="399" y="428"/>
                </a:lnTo>
                <a:lnTo>
                  <a:pt x="399" y="429"/>
                </a:lnTo>
                <a:lnTo>
                  <a:pt x="399" y="430"/>
                </a:lnTo>
                <a:lnTo>
                  <a:pt x="399" y="431"/>
                </a:lnTo>
                <a:lnTo>
                  <a:pt x="399" y="432"/>
                </a:lnTo>
                <a:lnTo>
                  <a:pt x="399" y="435"/>
                </a:lnTo>
                <a:lnTo>
                  <a:pt x="399" y="438"/>
                </a:lnTo>
                <a:lnTo>
                  <a:pt x="399" y="444"/>
                </a:lnTo>
                <a:lnTo>
                  <a:pt x="399" y="446"/>
                </a:lnTo>
                <a:lnTo>
                  <a:pt x="399" y="444"/>
                </a:lnTo>
                <a:lnTo>
                  <a:pt x="399" y="436"/>
                </a:lnTo>
                <a:lnTo>
                  <a:pt x="399" y="423"/>
                </a:lnTo>
                <a:lnTo>
                  <a:pt x="399" y="406"/>
                </a:lnTo>
                <a:lnTo>
                  <a:pt x="399" y="389"/>
                </a:lnTo>
                <a:lnTo>
                  <a:pt x="399" y="379"/>
                </a:lnTo>
                <a:lnTo>
                  <a:pt x="399" y="376"/>
                </a:lnTo>
                <a:lnTo>
                  <a:pt x="399" y="382"/>
                </a:lnTo>
                <a:lnTo>
                  <a:pt x="399" y="394"/>
                </a:lnTo>
                <a:lnTo>
                  <a:pt x="399" y="407"/>
                </a:lnTo>
                <a:lnTo>
                  <a:pt x="399" y="417"/>
                </a:lnTo>
                <a:lnTo>
                  <a:pt x="399" y="425"/>
                </a:lnTo>
                <a:lnTo>
                  <a:pt x="399" y="431"/>
                </a:lnTo>
                <a:lnTo>
                  <a:pt x="399" y="435"/>
                </a:lnTo>
                <a:lnTo>
                  <a:pt x="399" y="437"/>
                </a:lnTo>
                <a:lnTo>
                  <a:pt x="399" y="441"/>
                </a:lnTo>
                <a:lnTo>
                  <a:pt x="399" y="448"/>
                </a:lnTo>
                <a:lnTo>
                  <a:pt x="399" y="453"/>
                </a:lnTo>
                <a:lnTo>
                  <a:pt x="399" y="454"/>
                </a:lnTo>
                <a:lnTo>
                  <a:pt x="399" y="453"/>
                </a:lnTo>
                <a:lnTo>
                  <a:pt x="399" y="447"/>
                </a:lnTo>
                <a:lnTo>
                  <a:pt x="399" y="441"/>
                </a:lnTo>
                <a:lnTo>
                  <a:pt x="401" y="433"/>
                </a:lnTo>
                <a:lnTo>
                  <a:pt x="401" y="426"/>
                </a:lnTo>
                <a:lnTo>
                  <a:pt x="401" y="421"/>
                </a:lnTo>
                <a:lnTo>
                  <a:pt x="401" y="415"/>
                </a:lnTo>
                <a:lnTo>
                  <a:pt x="401" y="409"/>
                </a:lnTo>
                <a:lnTo>
                  <a:pt x="401" y="404"/>
                </a:lnTo>
                <a:lnTo>
                  <a:pt x="401" y="401"/>
                </a:lnTo>
                <a:lnTo>
                  <a:pt x="401" y="402"/>
                </a:lnTo>
                <a:lnTo>
                  <a:pt x="401" y="407"/>
                </a:lnTo>
                <a:lnTo>
                  <a:pt x="401" y="413"/>
                </a:lnTo>
                <a:lnTo>
                  <a:pt x="401" y="416"/>
                </a:lnTo>
                <a:lnTo>
                  <a:pt x="401" y="410"/>
                </a:lnTo>
                <a:lnTo>
                  <a:pt x="401" y="399"/>
                </a:lnTo>
                <a:lnTo>
                  <a:pt x="401" y="385"/>
                </a:lnTo>
                <a:lnTo>
                  <a:pt x="401" y="373"/>
                </a:lnTo>
                <a:lnTo>
                  <a:pt x="401" y="365"/>
                </a:lnTo>
                <a:lnTo>
                  <a:pt x="401" y="370"/>
                </a:lnTo>
                <a:lnTo>
                  <a:pt x="401" y="376"/>
                </a:lnTo>
                <a:lnTo>
                  <a:pt x="401" y="379"/>
                </a:lnTo>
                <a:lnTo>
                  <a:pt x="401" y="380"/>
                </a:lnTo>
                <a:lnTo>
                  <a:pt x="401" y="379"/>
                </a:lnTo>
                <a:lnTo>
                  <a:pt x="401" y="374"/>
                </a:lnTo>
                <a:lnTo>
                  <a:pt x="401" y="370"/>
                </a:lnTo>
                <a:lnTo>
                  <a:pt x="401" y="369"/>
                </a:lnTo>
                <a:lnTo>
                  <a:pt x="401" y="372"/>
                </a:lnTo>
                <a:lnTo>
                  <a:pt x="401" y="379"/>
                </a:lnTo>
                <a:lnTo>
                  <a:pt x="401" y="389"/>
                </a:lnTo>
                <a:lnTo>
                  <a:pt x="401" y="400"/>
                </a:lnTo>
                <a:lnTo>
                  <a:pt x="401" y="411"/>
                </a:lnTo>
                <a:lnTo>
                  <a:pt x="401" y="422"/>
                </a:lnTo>
                <a:lnTo>
                  <a:pt x="401" y="429"/>
                </a:lnTo>
                <a:lnTo>
                  <a:pt x="402" y="432"/>
                </a:lnTo>
                <a:lnTo>
                  <a:pt x="402" y="435"/>
                </a:lnTo>
                <a:lnTo>
                  <a:pt x="402" y="437"/>
                </a:lnTo>
                <a:lnTo>
                  <a:pt x="402" y="439"/>
                </a:lnTo>
                <a:lnTo>
                  <a:pt x="402" y="444"/>
                </a:lnTo>
                <a:lnTo>
                  <a:pt x="402" y="448"/>
                </a:lnTo>
                <a:lnTo>
                  <a:pt x="402" y="455"/>
                </a:lnTo>
                <a:lnTo>
                  <a:pt x="402" y="462"/>
                </a:lnTo>
                <a:lnTo>
                  <a:pt x="402" y="465"/>
                </a:lnTo>
                <a:lnTo>
                  <a:pt x="402" y="462"/>
                </a:lnTo>
                <a:lnTo>
                  <a:pt x="402" y="458"/>
                </a:lnTo>
                <a:lnTo>
                  <a:pt x="402" y="452"/>
                </a:lnTo>
                <a:lnTo>
                  <a:pt x="402" y="447"/>
                </a:lnTo>
                <a:lnTo>
                  <a:pt x="402" y="453"/>
                </a:lnTo>
                <a:lnTo>
                  <a:pt x="402" y="466"/>
                </a:lnTo>
                <a:lnTo>
                  <a:pt x="402" y="481"/>
                </a:lnTo>
                <a:lnTo>
                  <a:pt x="402" y="492"/>
                </a:lnTo>
                <a:lnTo>
                  <a:pt x="402" y="498"/>
                </a:lnTo>
                <a:lnTo>
                  <a:pt x="402" y="496"/>
                </a:lnTo>
                <a:lnTo>
                  <a:pt x="402" y="489"/>
                </a:lnTo>
                <a:lnTo>
                  <a:pt x="402" y="481"/>
                </a:lnTo>
                <a:lnTo>
                  <a:pt x="402" y="476"/>
                </a:lnTo>
                <a:lnTo>
                  <a:pt x="402" y="483"/>
                </a:lnTo>
                <a:lnTo>
                  <a:pt x="402" y="492"/>
                </a:lnTo>
                <a:lnTo>
                  <a:pt x="402" y="502"/>
                </a:lnTo>
                <a:lnTo>
                  <a:pt x="402" y="505"/>
                </a:lnTo>
                <a:lnTo>
                  <a:pt x="402" y="504"/>
                </a:lnTo>
                <a:lnTo>
                  <a:pt x="402" y="498"/>
                </a:lnTo>
                <a:lnTo>
                  <a:pt x="402" y="492"/>
                </a:lnTo>
                <a:lnTo>
                  <a:pt x="402" y="488"/>
                </a:lnTo>
                <a:lnTo>
                  <a:pt x="402" y="491"/>
                </a:lnTo>
                <a:lnTo>
                  <a:pt x="403" y="496"/>
                </a:lnTo>
                <a:lnTo>
                  <a:pt x="403" y="503"/>
                </a:lnTo>
                <a:lnTo>
                  <a:pt x="403" y="504"/>
                </a:lnTo>
                <a:lnTo>
                  <a:pt x="403" y="503"/>
                </a:lnTo>
                <a:lnTo>
                  <a:pt x="403" y="498"/>
                </a:lnTo>
                <a:lnTo>
                  <a:pt x="403" y="495"/>
                </a:lnTo>
                <a:lnTo>
                  <a:pt x="403" y="491"/>
                </a:lnTo>
                <a:lnTo>
                  <a:pt x="403" y="488"/>
                </a:lnTo>
                <a:lnTo>
                  <a:pt x="403" y="489"/>
                </a:lnTo>
                <a:lnTo>
                  <a:pt x="403" y="490"/>
                </a:lnTo>
                <a:lnTo>
                  <a:pt x="403" y="491"/>
                </a:lnTo>
                <a:lnTo>
                  <a:pt x="403" y="492"/>
                </a:lnTo>
                <a:lnTo>
                  <a:pt x="403" y="495"/>
                </a:lnTo>
                <a:lnTo>
                  <a:pt x="403" y="497"/>
                </a:lnTo>
                <a:lnTo>
                  <a:pt x="403" y="498"/>
                </a:lnTo>
                <a:lnTo>
                  <a:pt x="403" y="499"/>
                </a:lnTo>
                <a:lnTo>
                  <a:pt x="403" y="500"/>
                </a:lnTo>
                <a:lnTo>
                  <a:pt x="403" y="502"/>
                </a:lnTo>
                <a:lnTo>
                  <a:pt x="403" y="503"/>
                </a:lnTo>
                <a:lnTo>
                  <a:pt x="403" y="504"/>
                </a:lnTo>
                <a:lnTo>
                  <a:pt x="403" y="502"/>
                </a:lnTo>
                <a:lnTo>
                  <a:pt x="403" y="498"/>
                </a:lnTo>
                <a:lnTo>
                  <a:pt x="403" y="491"/>
                </a:lnTo>
                <a:lnTo>
                  <a:pt x="403" y="485"/>
                </a:lnTo>
                <a:lnTo>
                  <a:pt x="403" y="481"/>
                </a:lnTo>
                <a:lnTo>
                  <a:pt x="403" y="477"/>
                </a:lnTo>
                <a:lnTo>
                  <a:pt x="403" y="476"/>
                </a:lnTo>
                <a:lnTo>
                  <a:pt x="403" y="477"/>
                </a:lnTo>
                <a:lnTo>
                  <a:pt x="404" y="476"/>
                </a:lnTo>
                <a:lnTo>
                  <a:pt x="404" y="474"/>
                </a:lnTo>
                <a:lnTo>
                  <a:pt x="404" y="470"/>
                </a:lnTo>
                <a:lnTo>
                  <a:pt x="404" y="466"/>
                </a:lnTo>
                <a:lnTo>
                  <a:pt x="404" y="462"/>
                </a:lnTo>
                <a:lnTo>
                  <a:pt x="404" y="460"/>
                </a:lnTo>
                <a:lnTo>
                  <a:pt x="404" y="459"/>
                </a:lnTo>
                <a:lnTo>
                  <a:pt x="404" y="458"/>
                </a:lnTo>
                <a:lnTo>
                  <a:pt x="404" y="459"/>
                </a:lnTo>
                <a:lnTo>
                  <a:pt x="404" y="460"/>
                </a:lnTo>
                <a:lnTo>
                  <a:pt x="404" y="462"/>
                </a:lnTo>
                <a:lnTo>
                  <a:pt x="404" y="465"/>
                </a:lnTo>
                <a:lnTo>
                  <a:pt x="404" y="468"/>
                </a:lnTo>
                <a:lnTo>
                  <a:pt x="404" y="473"/>
                </a:lnTo>
                <a:lnTo>
                  <a:pt x="404" y="476"/>
                </a:lnTo>
                <a:lnTo>
                  <a:pt x="404" y="477"/>
                </a:lnTo>
                <a:lnTo>
                  <a:pt x="404" y="478"/>
                </a:lnTo>
                <a:lnTo>
                  <a:pt x="404" y="481"/>
                </a:lnTo>
                <a:lnTo>
                  <a:pt x="404" y="483"/>
                </a:lnTo>
                <a:lnTo>
                  <a:pt x="404" y="482"/>
                </a:lnTo>
                <a:lnTo>
                  <a:pt x="404" y="480"/>
                </a:lnTo>
                <a:lnTo>
                  <a:pt x="404" y="474"/>
                </a:lnTo>
                <a:lnTo>
                  <a:pt x="404" y="469"/>
                </a:lnTo>
                <a:lnTo>
                  <a:pt x="404" y="466"/>
                </a:lnTo>
                <a:lnTo>
                  <a:pt x="404" y="462"/>
                </a:lnTo>
                <a:lnTo>
                  <a:pt x="404" y="460"/>
                </a:lnTo>
                <a:lnTo>
                  <a:pt x="404" y="459"/>
                </a:lnTo>
                <a:lnTo>
                  <a:pt x="404" y="458"/>
                </a:lnTo>
                <a:lnTo>
                  <a:pt x="404" y="454"/>
                </a:lnTo>
                <a:lnTo>
                  <a:pt x="405" y="452"/>
                </a:lnTo>
                <a:lnTo>
                  <a:pt x="405" y="450"/>
                </a:lnTo>
                <a:lnTo>
                  <a:pt x="405" y="452"/>
                </a:lnTo>
                <a:lnTo>
                  <a:pt x="405" y="458"/>
                </a:lnTo>
                <a:lnTo>
                  <a:pt x="405" y="463"/>
                </a:lnTo>
                <a:lnTo>
                  <a:pt x="405" y="469"/>
                </a:lnTo>
                <a:lnTo>
                  <a:pt x="405" y="474"/>
                </a:lnTo>
                <a:lnTo>
                  <a:pt x="405" y="475"/>
                </a:lnTo>
                <a:lnTo>
                  <a:pt x="405" y="472"/>
                </a:lnTo>
                <a:lnTo>
                  <a:pt x="405" y="466"/>
                </a:lnTo>
                <a:lnTo>
                  <a:pt x="405" y="456"/>
                </a:lnTo>
                <a:lnTo>
                  <a:pt x="405" y="447"/>
                </a:lnTo>
                <a:lnTo>
                  <a:pt x="405" y="438"/>
                </a:lnTo>
                <a:lnTo>
                  <a:pt x="405" y="429"/>
                </a:lnTo>
                <a:lnTo>
                  <a:pt x="405" y="418"/>
                </a:lnTo>
                <a:lnTo>
                  <a:pt x="405" y="407"/>
                </a:lnTo>
                <a:lnTo>
                  <a:pt x="405" y="395"/>
                </a:lnTo>
                <a:lnTo>
                  <a:pt x="405" y="384"/>
                </a:lnTo>
                <a:lnTo>
                  <a:pt x="405" y="374"/>
                </a:lnTo>
                <a:lnTo>
                  <a:pt x="405" y="369"/>
                </a:lnTo>
                <a:lnTo>
                  <a:pt x="405" y="365"/>
                </a:lnTo>
                <a:lnTo>
                  <a:pt x="405" y="366"/>
                </a:lnTo>
                <a:lnTo>
                  <a:pt x="405" y="364"/>
                </a:lnTo>
                <a:lnTo>
                  <a:pt x="405" y="363"/>
                </a:lnTo>
                <a:lnTo>
                  <a:pt x="405" y="359"/>
                </a:lnTo>
                <a:lnTo>
                  <a:pt x="405" y="355"/>
                </a:lnTo>
                <a:lnTo>
                  <a:pt x="405" y="352"/>
                </a:lnTo>
                <a:lnTo>
                  <a:pt x="405" y="351"/>
                </a:lnTo>
                <a:lnTo>
                  <a:pt x="405" y="354"/>
                </a:lnTo>
                <a:lnTo>
                  <a:pt x="405" y="356"/>
                </a:lnTo>
                <a:lnTo>
                  <a:pt x="406" y="361"/>
                </a:lnTo>
                <a:lnTo>
                  <a:pt x="406" y="365"/>
                </a:lnTo>
                <a:lnTo>
                  <a:pt x="406" y="367"/>
                </a:lnTo>
                <a:lnTo>
                  <a:pt x="406" y="366"/>
                </a:lnTo>
                <a:lnTo>
                  <a:pt x="406" y="364"/>
                </a:lnTo>
                <a:lnTo>
                  <a:pt x="406" y="363"/>
                </a:lnTo>
                <a:lnTo>
                  <a:pt x="406" y="364"/>
                </a:lnTo>
                <a:lnTo>
                  <a:pt x="406" y="365"/>
                </a:lnTo>
                <a:lnTo>
                  <a:pt x="406" y="369"/>
                </a:lnTo>
                <a:lnTo>
                  <a:pt x="406" y="372"/>
                </a:lnTo>
                <a:lnTo>
                  <a:pt x="406" y="374"/>
                </a:lnTo>
                <a:lnTo>
                  <a:pt x="406" y="376"/>
                </a:lnTo>
                <a:lnTo>
                  <a:pt x="406" y="377"/>
                </a:lnTo>
                <a:lnTo>
                  <a:pt x="406" y="380"/>
                </a:lnTo>
                <a:lnTo>
                  <a:pt x="406" y="388"/>
                </a:lnTo>
                <a:lnTo>
                  <a:pt x="406" y="400"/>
                </a:lnTo>
                <a:lnTo>
                  <a:pt x="406" y="413"/>
                </a:lnTo>
                <a:lnTo>
                  <a:pt x="406" y="426"/>
                </a:lnTo>
                <a:lnTo>
                  <a:pt x="406" y="440"/>
                </a:lnTo>
                <a:lnTo>
                  <a:pt x="406" y="450"/>
                </a:lnTo>
                <a:lnTo>
                  <a:pt x="406" y="455"/>
                </a:lnTo>
                <a:lnTo>
                  <a:pt x="406" y="459"/>
                </a:lnTo>
                <a:lnTo>
                  <a:pt x="406" y="463"/>
                </a:lnTo>
                <a:lnTo>
                  <a:pt x="406" y="469"/>
                </a:lnTo>
                <a:lnTo>
                  <a:pt x="406" y="475"/>
                </a:lnTo>
                <a:lnTo>
                  <a:pt x="406" y="478"/>
                </a:lnTo>
                <a:lnTo>
                  <a:pt x="406" y="477"/>
                </a:lnTo>
                <a:lnTo>
                  <a:pt x="406" y="472"/>
                </a:lnTo>
                <a:lnTo>
                  <a:pt x="406" y="459"/>
                </a:lnTo>
                <a:lnTo>
                  <a:pt x="406" y="444"/>
                </a:lnTo>
                <a:lnTo>
                  <a:pt x="406" y="429"/>
                </a:lnTo>
                <a:lnTo>
                  <a:pt x="406" y="418"/>
                </a:lnTo>
                <a:lnTo>
                  <a:pt x="408" y="415"/>
                </a:lnTo>
                <a:lnTo>
                  <a:pt x="408" y="418"/>
                </a:lnTo>
                <a:lnTo>
                  <a:pt x="408" y="423"/>
                </a:lnTo>
                <a:lnTo>
                  <a:pt x="408" y="428"/>
                </a:lnTo>
                <a:lnTo>
                  <a:pt x="408" y="429"/>
                </a:lnTo>
                <a:lnTo>
                  <a:pt x="408" y="425"/>
                </a:lnTo>
                <a:lnTo>
                  <a:pt x="408" y="418"/>
                </a:lnTo>
                <a:lnTo>
                  <a:pt x="408" y="411"/>
                </a:lnTo>
                <a:lnTo>
                  <a:pt x="408" y="407"/>
                </a:lnTo>
                <a:lnTo>
                  <a:pt x="408" y="409"/>
                </a:lnTo>
                <a:lnTo>
                  <a:pt x="408" y="410"/>
                </a:lnTo>
                <a:lnTo>
                  <a:pt x="408" y="407"/>
                </a:lnTo>
                <a:lnTo>
                  <a:pt x="408" y="401"/>
                </a:lnTo>
                <a:lnTo>
                  <a:pt x="408" y="395"/>
                </a:lnTo>
                <a:lnTo>
                  <a:pt x="408" y="392"/>
                </a:lnTo>
                <a:lnTo>
                  <a:pt x="408" y="394"/>
                </a:lnTo>
                <a:lnTo>
                  <a:pt x="408" y="402"/>
                </a:lnTo>
                <a:lnTo>
                  <a:pt x="408" y="414"/>
                </a:lnTo>
                <a:lnTo>
                  <a:pt x="408" y="424"/>
                </a:lnTo>
                <a:lnTo>
                  <a:pt x="408" y="435"/>
                </a:lnTo>
                <a:lnTo>
                  <a:pt x="408" y="443"/>
                </a:lnTo>
                <a:lnTo>
                  <a:pt x="408" y="448"/>
                </a:lnTo>
                <a:lnTo>
                  <a:pt x="408" y="454"/>
                </a:lnTo>
                <a:lnTo>
                  <a:pt x="408" y="460"/>
                </a:lnTo>
                <a:lnTo>
                  <a:pt x="408" y="467"/>
                </a:lnTo>
                <a:lnTo>
                  <a:pt x="408" y="480"/>
                </a:lnTo>
                <a:lnTo>
                  <a:pt x="408" y="490"/>
                </a:lnTo>
                <a:lnTo>
                  <a:pt x="408" y="499"/>
                </a:lnTo>
                <a:lnTo>
                  <a:pt x="408" y="505"/>
                </a:lnTo>
                <a:lnTo>
                  <a:pt x="408" y="507"/>
                </a:lnTo>
                <a:lnTo>
                  <a:pt x="409" y="504"/>
                </a:lnTo>
                <a:lnTo>
                  <a:pt x="409" y="499"/>
                </a:lnTo>
                <a:lnTo>
                  <a:pt x="409" y="496"/>
                </a:lnTo>
                <a:lnTo>
                  <a:pt x="409" y="491"/>
                </a:lnTo>
                <a:lnTo>
                  <a:pt x="409" y="487"/>
                </a:lnTo>
                <a:lnTo>
                  <a:pt x="409" y="481"/>
                </a:lnTo>
                <a:lnTo>
                  <a:pt x="409" y="475"/>
                </a:lnTo>
                <a:lnTo>
                  <a:pt x="409" y="469"/>
                </a:lnTo>
                <a:lnTo>
                  <a:pt x="409" y="463"/>
                </a:lnTo>
                <a:lnTo>
                  <a:pt x="409" y="460"/>
                </a:lnTo>
                <a:lnTo>
                  <a:pt x="409" y="459"/>
                </a:lnTo>
                <a:lnTo>
                  <a:pt x="409" y="462"/>
                </a:lnTo>
                <a:lnTo>
                  <a:pt x="409" y="467"/>
                </a:lnTo>
                <a:lnTo>
                  <a:pt x="409" y="474"/>
                </a:lnTo>
                <a:lnTo>
                  <a:pt x="409" y="477"/>
                </a:lnTo>
                <a:lnTo>
                  <a:pt x="409" y="478"/>
                </a:lnTo>
                <a:lnTo>
                  <a:pt x="409" y="476"/>
                </a:lnTo>
                <a:lnTo>
                  <a:pt x="409" y="470"/>
                </a:lnTo>
                <a:lnTo>
                  <a:pt x="409" y="465"/>
                </a:lnTo>
                <a:lnTo>
                  <a:pt x="409" y="460"/>
                </a:lnTo>
                <a:lnTo>
                  <a:pt x="409" y="458"/>
                </a:lnTo>
                <a:lnTo>
                  <a:pt x="409" y="460"/>
                </a:lnTo>
                <a:lnTo>
                  <a:pt x="409" y="466"/>
                </a:lnTo>
                <a:lnTo>
                  <a:pt x="409" y="470"/>
                </a:lnTo>
                <a:lnTo>
                  <a:pt x="409" y="473"/>
                </a:lnTo>
                <a:lnTo>
                  <a:pt x="409" y="472"/>
                </a:lnTo>
                <a:lnTo>
                  <a:pt x="409" y="468"/>
                </a:lnTo>
                <a:lnTo>
                  <a:pt x="409" y="463"/>
                </a:lnTo>
                <a:lnTo>
                  <a:pt x="409" y="461"/>
                </a:lnTo>
                <a:lnTo>
                  <a:pt x="409" y="459"/>
                </a:lnTo>
                <a:lnTo>
                  <a:pt x="409" y="461"/>
                </a:lnTo>
                <a:lnTo>
                  <a:pt x="409" y="465"/>
                </a:lnTo>
                <a:lnTo>
                  <a:pt x="409" y="460"/>
                </a:lnTo>
                <a:lnTo>
                  <a:pt x="410" y="453"/>
                </a:lnTo>
                <a:lnTo>
                  <a:pt x="410" y="443"/>
                </a:lnTo>
                <a:lnTo>
                  <a:pt x="410" y="436"/>
                </a:lnTo>
                <a:lnTo>
                  <a:pt x="410" y="435"/>
                </a:lnTo>
                <a:lnTo>
                  <a:pt x="410" y="438"/>
                </a:lnTo>
                <a:lnTo>
                  <a:pt x="410" y="448"/>
                </a:lnTo>
                <a:lnTo>
                  <a:pt x="410" y="460"/>
                </a:lnTo>
                <a:lnTo>
                  <a:pt x="410" y="467"/>
                </a:lnTo>
                <a:lnTo>
                  <a:pt x="410" y="468"/>
                </a:lnTo>
                <a:lnTo>
                  <a:pt x="410" y="462"/>
                </a:lnTo>
                <a:lnTo>
                  <a:pt x="410" y="454"/>
                </a:lnTo>
                <a:lnTo>
                  <a:pt x="410" y="447"/>
                </a:lnTo>
                <a:lnTo>
                  <a:pt x="410" y="445"/>
                </a:lnTo>
                <a:lnTo>
                  <a:pt x="410" y="447"/>
                </a:lnTo>
                <a:lnTo>
                  <a:pt x="410" y="454"/>
                </a:lnTo>
                <a:lnTo>
                  <a:pt x="410" y="462"/>
                </a:lnTo>
                <a:lnTo>
                  <a:pt x="410" y="466"/>
                </a:lnTo>
                <a:lnTo>
                  <a:pt x="410" y="463"/>
                </a:lnTo>
                <a:lnTo>
                  <a:pt x="410" y="458"/>
                </a:lnTo>
                <a:lnTo>
                  <a:pt x="410" y="450"/>
                </a:lnTo>
                <a:lnTo>
                  <a:pt x="410" y="445"/>
                </a:lnTo>
                <a:lnTo>
                  <a:pt x="410" y="444"/>
                </a:lnTo>
                <a:lnTo>
                  <a:pt x="410" y="448"/>
                </a:lnTo>
                <a:lnTo>
                  <a:pt x="410" y="455"/>
                </a:lnTo>
                <a:lnTo>
                  <a:pt x="410" y="463"/>
                </a:lnTo>
                <a:lnTo>
                  <a:pt x="410" y="468"/>
                </a:lnTo>
                <a:lnTo>
                  <a:pt x="410" y="469"/>
                </a:lnTo>
                <a:lnTo>
                  <a:pt x="410" y="466"/>
                </a:lnTo>
                <a:lnTo>
                  <a:pt x="410" y="463"/>
                </a:lnTo>
                <a:lnTo>
                  <a:pt x="410" y="462"/>
                </a:lnTo>
                <a:lnTo>
                  <a:pt x="410" y="463"/>
                </a:lnTo>
                <a:lnTo>
                  <a:pt x="410" y="466"/>
                </a:lnTo>
                <a:lnTo>
                  <a:pt x="410" y="470"/>
                </a:lnTo>
                <a:lnTo>
                  <a:pt x="411" y="477"/>
                </a:lnTo>
                <a:lnTo>
                  <a:pt x="411" y="484"/>
                </a:lnTo>
                <a:lnTo>
                  <a:pt x="411" y="490"/>
                </a:lnTo>
                <a:lnTo>
                  <a:pt x="411" y="494"/>
                </a:lnTo>
                <a:lnTo>
                  <a:pt x="411" y="496"/>
                </a:lnTo>
                <a:lnTo>
                  <a:pt x="411" y="497"/>
                </a:lnTo>
                <a:lnTo>
                  <a:pt x="411" y="494"/>
                </a:lnTo>
                <a:lnTo>
                  <a:pt x="411" y="488"/>
                </a:lnTo>
                <a:lnTo>
                  <a:pt x="411" y="481"/>
                </a:lnTo>
                <a:lnTo>
                  <a:pt x="411" y="475"/>
                </a:lnTo>
                <a:lnTo>
                  <a:pt x="411" y="472"/>
                </a:lnTo>
                <a:lnTo>
                  <a:pt x="411" y="474"/>
                </a:lnTo>
                <a:lnTo>
                  <a:pt x="411" y="476"/>
                </a:lnTo>
                <a:lnTo>
                  <a:pt x="411" y="473"/>
                </a:lnTo>
                <a:lnTo>
                  <a:pt x="411" y="470"/>
                </a:lnTo>
                <a:lnTo>
                  <a:pt x="411" y="467"/>
                </a:lnTo>
                <a:lnTo>
                  <a:pt x="411" y="465"/>
                </a:lnTo>
                <a:lnTo>
                  <a:pt x="411" y="462"/>
                </a:lnTo>
                <a:lnTo>
                  <a:pt x="411" y="461"/>
                </a:lnTo>
                <a:lnTo>
                  <a:pt x="411" y="460"/>
                </a:lnTo>
                <a:lnTo>
                  <a:pt x="411" y="458"/>
                </a:lnTo>
                <a:lnTo>
                  <a:pt x="411" y="456"/>
                </a:lnTo>
                <a:lnTo>
                  <a:pt x="411" y="455"/>
                </a:lnTo>
                <a:lnTo>
                  <a:pt x="411" y="458"/>
                </a:lnTo>
                <a:lnTo>
                  <a:pt x="411" y="463"/>
                </a:lnTo>
                <a:lnTo>
                  <a:pt x="411" y="468"/>
                </a:lnTo>
                <a:lnTo>
                  <a:pt x="411" y="472"/>
                </a:lnTo>
                <a:lnTo>
                  <a:pt x="411" y="474"/>
                </a:lnTo>
                <a:lnTo>
                  <a:pt x="411" y="473"/>
                </a:lnTo>
                <a:lnTo>
                  <a:pt x="412" y="468"/>
                </a:lnTo>
                <a:lnTo>
                  <a:pt x="412" y="462"/>
                </a:lnTo>
                <a:lnTo>
                  <a:pt x="412" y="458"/>
                </a:lnTo>
                <a:lnTo>
                  <a:pt x="412" y="455"/>
                </a:lnTo>
                <a:lnTo>
                  <a:pt x="412" y="458"/>
                </a:lnTo>
                <a:lnTo>
                  <a:pt x="412" y="460"/>
                </a:lnTo>
                <a:lnTo>
                  <a:pt x="412" y="462"/>
                </a:lnTo>
                <a:lnTo>
                  <a:pt x="412" y="463"/>
                </a:lnTo>
                <a:lnTo>
                  <a:pt x="412" y="461"/>
                </a:lnTo>
                <a:lnTo>
                  <a:pt x="412" y="458"/>
                </a:lnTo>
                <a:lnTo>
                  <a:pt x="412" y="455"/>
                </a:lnTo>
                <a:lnTo>
                  <a:pt x="412" y="454"/>
                </a:lnTo>
                <a:lnTo>
                  <a:pt x="412" y="459"/>
                </a:lnTo>
                <a:lnTo>
                  <a:pt x="412" y="470"/>
                </a:lnTo>
                <a:lnTo>
                  <a:pt x="412" y="485"/>
                </a:lnTo>
                <a:lnTo>
                  <a:pt x="412" y="500"/>
                </a:lnTo>
                <a:lnTo>
                  <a:pt x="412" y="514"/>
                </a:lnTo>
                <a:lnTo>
                  <a:pt x="412" y="521"/>
                </a:lnTo>
                <a:lnTo>
                  <a:pt x="412" y="512"/>
                </a:lnTo>
                <a:lnTo>
                  <a:pt x="412" y="498"/>
                </a:lnTo>
                <a:lnTo>
                  <a:pt x="412" y="483"/>
                </a:lnTo>
                <a:lnTo>
                  <a:pt x="412" y="472"/>
                </a:lnTo>
                <a:lnTo>
                  <a:pt x="412" y="466"/>
                </a:lnTo>
                <a:lnTo>
                  <a:pt x="412" y="468"/>
                </a:lnTo>
                <a:lnTo>
                  <a:pt x="412" y="470"/>
                </a:lnTo>
                <a:lnTo>
                  <a:pt x="412" y="473"/>
                </a:lnTo>
                <a:lnTo>
                  <a:pt x="412" y="470"/>
                </a:lnTo>
                <a:lnTo>
                  <a:pt x="412" y="466"/>
                </a:lnTo>
                <a:lnTo>
                  <a:pt x="412" y="460"/>
                </a:lnTo>
                <a:lnTo>
                  <a:pt x="412" y="458"/>
                </a:lnTo>
                <a:lnTo>
                  <a:pt x="412" y="456"/>
                </a:lnTo>
                <a:lnTo>
                  <a:pt x="412" y="459"/>
                </a:lnTo>
                <a:lnTo>
                  <a:pt x="413" y="463"/>
                </a:lnTo>
                <a:lnTo>
                  <a:pt x="413" y="468"/>
                </a:lnTo>
                <a:lnTo>
                  <a:pt x="413" y="474"/>
                </a:lnTo>
                <a:lnTo>
                  <a:pt x="413" y="477"/>
                </a:lnTo>
                <a:lnTo>
                  <a:pt x="413" y="480"/>
                </a:lnTo>
                <a:lnTo>
                  <a:pt x="413" y="481"/>
                </a:lnTo>
                <a:lnTo>
                  <a:pt x="413" y="480"/>
                </a:lnTo>
                <a:lnTo>
                  <a:pt x="413" y="477"/>
                </a:lnTo>
                <a:lnTo>
                  <a:pt x="413" y="473"/>
                </a:lnTo>
                <a:lnTo>
                  <a:pt x="413" y="469"/>
                </a:lnTo>
                <a:lnTo>
                  <a:pt x="413" y="467"/>
                </a:lnTo>
                <a:lnTo>
                  <a:pt x="413" y="465"/>
                </a:lnTo>
                <a:lnTo>
                  <a:pt x="413" y="463"/>
                </a:lnTo>
                <a:lnTo>
                  <a:pt x="413" y="460"/>
                </a:lnTo>
                <a:lnTo>
                  <a:pt x="413" y="455"/>
                </a:lnTo>
                <a:lnTo>
                  <a:pt x="413" y="452"/>
                </a:lnTo>
                <a:lnTo>
                  <a:pt x="413" y="447"/>
                </a:lnTo>
                <a:lnTo>
                  <a:pt x="413" y="444"/>
                </a:lnTo>
                <a:lnTo>
                  <a:pt x="413" y="441"/>
                </a:lnTo>
                <a:lnTo>
                  <a:pt x="413" y="440"/>
                </a:lnTo>
                <a:lnTo>
                  <a:pt x="413" y="441"/>
                </a:lnTo>
                <a:lnTo>
                  <a:pt x="413" y="438"/>
                </a:lnTo>
                <a:lnTo>
                  <a:pt x="413" y="435"/>
                </a:lnTo>
                <a:lnTo>
                  <a:pt x="413" y="430"/>
                </a:lnTo>
                <a:lnTo>
                  <a:pt x="413" y="426"/>
                </a:lnTo>
                <a:lnTo>
                  <a:pt x="413" y="424"/>
                </a:lnTo>
                <a:lnTo>
                  <a:pt x="414" y="429"/>
                </a:lnTo>
                <a:lnTo>
                  <a:pt x="414" y="438"/>
                </a:lnTo>
                <a:lnTo>
                  <a:pt x="414" y="446"/>
                </a:lnTo>
                <a:lnTo>
                  <a:pt x="414" y="452"/>
                </a:lnTo>
                <a:lnTo>
                  <a:pt x="414" y="458"/>
                </a:lnTo>
                <a:lnTo>
                  <a:pt x="414" y="460"/>
                </a:lnTo>
                <a:lnTo>
                  <a:pt x="414" y="461"/>
                </a:lnTo>
                <a:lnTo>
                  <a:pt x="414" y="460"/>
                </a:lnTo>
                <a:lnTo>
                  <a:pt x="414" y="455"/>
                </a:lnTo>
                <a:lnTo>
                  <a:pt x="414" y="451"/>
                </a:lnTo>
                <a:lnTo>
                  <a:pt x="414" y="445"/>
                </a:lnTo>
                <a:lnTo>
                  <a:pt x="414" y="439"/>
                </a:lnTo>
                <a:lnTo>
                  <a:pt x="414" y="435"/>
                </a:lnTo>
                <a:lnTo>
                  <a:pt x="414" y="438"/>
                </a:lnTo>
                <a:lnTo>
                  <a:pt x="414" y="445"/>
                </a:lnTo>
                <a:lnTo>
                  <a:pt x="414" y="452"/>
                </a:lnTo>
                <a:lnTo>
                  <a:pt x="414" y="455"/>
                </a:lnTo>
                <a:lnTo>
                  <a:pt x="414" y="458"/>
                </a:lnTo>
                <a:lnTo>
                  <a:pt x="414" y="454"/>
                </a:lnTo>
                <a:lnTo>
                  <a:pt x="414" y="448"/>
                </a:lnTo>
                <a:lnTo>
                  <a:pt x="414" y="443"/>
                </a:lnTo>
                <a:lnTo>
                  <a:pt x="414" y="439"/>
                </a:lnTo>
                <a:lnTo>
                  <a:pt x="414" y="440"/>
                </a:lnTo>
                <a:lnTo>
                  <a:pt x="414" y="447"/>
                </a:lnTo>
                <a:lnTo>
                  <a:pt x="414" y="456"/>
                </a:lnTo>
                <a:lnTo>
                  <a:pt x="414" y="466"/>
                </a:lnTo>
                <a:lnTo>
                  <a:pt x="414" y="473"/>
                </a:lnTo>
                <a:lnTo>
                  <a:pt x="414" y="478"/>
                </a:lnTo>
                <a:lnTo>
                  <a:pt x="414" y="480"/>
                </a:lnTo>
                <a:lnTo>
                  <a:pt x="414" y="481"/>
                </a:lnTo>
                <a:lnTo>
                  <a:pt x="416" y="483"/>
                </a:lnTo>
                <a:lnTo>
                  <a:pt x="416" y="484"/>
                </a:lnTo>
                <a:lnTo>
                  <a:pt x="416" y="483"/>
                </a:lnTo>
                <a:lnTo>
                  <a:pt x="416" y="481"/>
                </a:lnTo>
                <a:lnTo>
                  <a:pt x="416" y="476"/>
                </a:lnTo>
                <a:lnTo>
                  <a:pt x="416" y="472"/>
                </a:lnTo>
                <a:lnTo>
                  <a:pt x="416" y="468"/>
                </a:lnTo>
                <a:lnTo>
                  <a:pt x="416" y="467"/>
                </a:lnTo>
                <a:lnTo>
                  <a:pt x="416" y="469"/>
                </a:lnTo>
                <a:lnTo>
                  <a:pt x="416" y="474"/>
                </a:lnTo>
                <a:lnTo>
                  <a:pt x="416" y="478"/>
                </a:lnTo>
                <a:lnTo>
                  <a:pt x="416" y="482"/>
                </a:lnTo>
                <a:lnTo>
                  <a:pt x="416" y="487"/>
                </a:lnTo>
                <a:lnTo>
                  <a:pt x="416" y="490"/>
                </a:lnTo>
                <a:lnTo>
                  <a:pt x="416" y="495"/>
                </a:lnTo>
                <a:lnTo>
                  <a:pt x="416" y="499"/>
                </a:lnTo>
                <a:lnTo>
                  <a:pt x="416" y="504"/>
                </a:lnTo>
                <a:lnTo>
                  <a:pt x="416" y="507"/>
                </a:lnTo>
                <a:lnTo>
                  <a:pt x="416" y="510"/>
                </a:lnTo>
                <a:lnTo>
                  <a:pt x="416" y="505"/>
                </a:lnTo>
                <a:lnTo>
                  <a:pt x="416" y="498"/>
                </a:lnTo>
                <a:lnTo>
                  <a:pt x="416" y="492"/>
                </a:lnTo>
                <a:lnTo>
                  <a:pt x="416" y="488"/>
                </a:lnTo>
                <a:lnTo>
                  <a:pt x="416" y="485"/>
                </a:lnTo>
                <a:lnTo>
                  <a:pt x="416" y="490"/>
                </a:lnTo>
                <a:lnTo>
                  <a:pt x="416" y="498"/>
                </a:lnTo>
                <a:lnTo>
                  <a:pt x="416" y="506"/>
                </a:lnTo>
                <a:lnTo>
                  <a:pt x="416" y="513"/>
                </a:lnTo>
                <a:lnTo>
                  <a:pt x="416" y="518"/>
                </a:lnTo>
                <a:lnTo>
                  <a:pt x="416" y="520"/>
                </a:lnTo>
                <a:lnTo>
                  <a:pt x="416" y="515"/>
                </a:lnTo>
                <a:lnTo>
                  <a:pt x="417" y="509"/>
                </a:lnTo>
                <a:lnTo>
                  <a:pt x="417" y="503"/>
                </a:lnTo>
                <a:lnTo>
                  <a:pt x="417" y="498"/>
                </a:lnTo>
                <a:lnTo>
                  <a:pt x="417" y="499"/>
                </a:lnTo>
                <a:lnTo>
                  <a:pt x="417" y="502"/>
                </a:lnTo>
                <a:lnTo>
                  <a:pt x="417" y="504"/>
                </a:lnTo>
                <a:lnTo>
                  <a:pt x="417" y="506"/>
                </a:lnTo>
                <a:lnTo>
                  <a:pt x="417" y="505"/>
                </a:lnTo>
                <a:lnTo>
                  <a:pt x="417" y="500"/>
                </a:lnTo>
                <a:lnTo>
                  <a:pt x="417" y="497"/>
                </a:lnTo>
                <a:lnTo>
                  <a:pt x="417" y="494"/>
                </a:lnTo>
                <a:lnTo>
                  <a:pt x="417" y="492"/>
                </a:lnTo>
                <a:lnTo>
                  <a:pt x="417" y="494"/>
                </a:lnTo>
                <a:lnTo>
                  <a:pt x="417" y="496"/>
                </a:lnTo>
                <a:lnTo>
                  <a:pt x="417" y="497"/>
                </a:lnTo>
                <a:lnTo>
                  <a:pt x="417" y="498"/>
                </a:lnTo>
                <a:lnTo>
                  <a:pt x="417" y="496"/>
                </a:lnTo>
                <a:lnTo>
                  <a:pt x="417" y="495"/>
                </a:lnTo>
                <a:lnTo>
                  <a:pt x="417" y="494"/>
                </a:lnTo>
                <a:lnTo>
                  <a:pt x="417" y="497"/>
                </a:lnTo>
                <a:lnTo>
                  <a:pt x="417" y="505"/>
                </a:lnTo>
                <a:lnTo>
                  <a:pt x="417" y="513"/>
                </a:lnTo>
                <a:lnTo>
                  <a:pt x="417" y="520"/>
                </a:lnTo>
                <a:lnTo>
                  <a:pt x="417" y="524"/>
                </a:lnTo>
                <a:lnTo>
                  <a:pt x="417" y="522"/>
                </a:lnTo>
                <a:lnTo>
                  <a:pt x="417" y="517"/>
                </a:lnTo>
                <a:lnTo>
                  <a:pt x="417" y="510"/>
                </a:lnTo>
                <a:lnTo>
                  <a:pt x="417" y="503"/>
                </a:lnTo>
                <a:lnTo>
                  <a:pt x="417" y="502"/>
                </a:lnTo>
                <a:lnTo>
                  <a:pt x="417" y="505"/>
                </a:lnTo>
                <a:lnTo>
                  <a:pt x="417" y="511"/>
                </a:lnTo>
                <a:lnTo>
                  <a:pt x="417" y="517"/>
                </a:lnTo>
                <a:lnTo>
                  <a:pt x="418" y="521"/>
                </a:lnTo>
                <a:lnTo>
                  <a:pt x="418" y="522"/>
                </a:lnTo>
                <a:lnTo>
                  <a:pt x="418" y="521"/>
                </a:lnTo>
                <a:lnTo>
                  <a:pt x="418" y="519"/>
                </a:lnTo>
                <a:lnTo>
                  <a:pt x="418" y="517"/>
                </a:lnTo>
                <a:lnTo>
                  <a:pt x="418" y="518"/>
                </a:lnTo>
                <a:lnTo>
                  <a:pt x="418" y="524"/>
                </a:lnTo>
                <a:lnTo>
                  <a:pt x="418" y="531"/>
                </a:lnTo>
                <a:lnTo>
                  <a:pt x="418" y="537"/>
                </a:lnTo>
                <a:lnTo>
                  <a:pt x="418" y="543"/>
                </a:lnTo>
                <a:lnTo>
                  <a:pt x="418" y="548"/>
                </a:lnTo>
                <a:lnTo>
                  <a:pt x="418" y="551"/>
                </a:lnTo>
                <a:lnTo>
                  <a:pt x="418" y="550"/>
                </a:lnTo>
                <a:lnTo>
                  <a:pt x="418" y="547"/>
                </a:lnTo>
                <a:lnTo>
                  <a:pt x="418" y="541"/>
                </a:lnTo>
                <a:lnTo>
                  <a:pt x="418" y="535"/>
                </a:lnTo>
                <a:lnTo>
                  <a:pt x="418" y="529"/>
                </a:lnTo>
                <a:lnTo>
                  <a:pt x="418" y="524"/>
                </a:lnTo>
                <a:lnTo>
                  <a:pt x="418" y="520"/>
                </a:lnTo>
                <a:lnTo>
                  <a:pt x="418" y="524"/>
                </a:lnTo>
                <a:lnTo>
                  <a:pt x="418" y="528"/>
                </a:lnTo>
                <a:lnTo>
                  <a:pt x="418" y="531"/>
                </a:lnTo>
                <a:lnTo>
                  <a:pt x="418" y="532"/>
                </a:lnTo>
                <a:lnTo>
                  <a:pt x="418" y="527"/>
                </a:lnTo>
                <a:lnTo>
                  <a:pt x="418" y="522"/>
                </a:lnTo>
                <a:lnTo>
                  <a:pt x="418" y="519"/>
                </a:lnTo>
                <a:lnTo>
                  <a:pt x="418" y="518"/>
                </a:lnTo>
                <a:lnTo>
                  <a:pt x="418" y="522"/>
                </a:lnTo>
                <a:lnTo>
                  <a:pt x="418" y="527"/>
                </a:lnTo>
                <a:lnTo>
                  <a:pt x="418" y="531"/>
                </a:lnTo>
                <a:lnTo>
                  <a:pt x="418" y="533"/>
                </a:lnTo>
                <a:lnTo>
                  <a:pt x="419" y="531"/>
                </a:lnTo>
                <a:lnTo>
                  <a:pt x="419" y="525"/>
                </a:lnTo>
                <a:lnTo>
                  <a:pt x="419" y="517"/>
                </a:lnTo>
                <a:lnTo>
                  <a:pt x="419" y="509"/>
                </a:lnTo>
                <a:lnTo>
                  <a:pt x="419" y="503"/>
                </a:lnTo>
                <a:lnTo>
                  <a:pt x="419" y="505"/>
                </a:lnTo>
                <a:lnTo>
                  <a:pt x="419" y="510"/>
                </a:lnTo>
                <a:lnTo>
                  <a:pt x="419" y="515"/>
                </a:lnTo>
                <a:lnTo>
                  <a:pt x="419" y="519"/>
                </a:lnTo>
                <a:lnTo>
                  <a:pt x="419" y="521"/>
                </a:lnTo>
                <a:lnTo>
                  <a:pt x="419" y="519"/>
                </a:lnTo>
                <a:lnTo>
                  <a:pt x="419" y="513"/>
                </a:lnTo>
                <a:lnTo>
                  <a:pt x="419" y="507"/>
                </a:lnTo>
                <a:lnTo>
                  <a:pt x="419" y="503"/>
                </a:lnTo>
                <a:lnTo>
                  <a:pt x="419" y="500"/>
                </a:lnTo>
                <a:lnTo>
                  <a:pt x="419" y="502"/>
                </a:lnTo>
                <a:lnTo>
                  <a:pt x="419" y="500"/>
                </a:lnTo>
                <a:lnTo>
                  <a:pt x="419" y="496"/>
                </a:lnTo>
                <a:lnTo>
                  <a:pt x="419" y="489"/>
                </a:lnTo>
                <a:lnTo>
                  <a:pt x="419" y="482"/>
                </a:lnTo>
                <a:lnTo>
                  <a:pt x="419" y="478"/>
                </a:lnTo>
                <a:lnTo>
                  <a:pt x="419" y="477"/>
                </a:lnTo>
                <a:lnTo>
                  <a:pt x="419" y="481"/>
                </a:lnTo>
                <a:lnTo>
                  <a:pt x="419" y="487"/>
                </a:lnTo>
                <a:lnTo>
                  <a:pt x="419" y="494"/>
                </a:lnTo>
                <a:lnTo>
                  <a:pt x="419" y="498"/>
                </a:lnTo>
                <a:lnTo>
                  <a:pt x="419" y="492"/>
                </a:lnTo>
                <a:lnTo>
                  <a:pt x="419" y="485"/>
                </a:lnTo>
                <a:lnTo>
                  <a:pt x="419" y="477"/>
                </a:lnTo>
                <a:lnTo>
                  <a:pt x="419" y="472"/>
                </a:lnTo>
                <a:lnTo>
                  <a:pt x="420" y="468"/>
                </a:lnTo>
                <a:lnTo>
                  <a:pt x="420" y="466"/>
                </a:lnTo>
                <a:lnTo>
                  <a:pt x="420" y="462"/>
                </a:lnTo>
                <a:lnTo>
                  <a:pt x="420" y="456"/>
                </a:lnTo>
                <a:lnTo>
                  <a:pt x="420" y="452"/>
                </a:lnTo>
                <a:lnTo>
                  <a:pt x="420" y="447"/>
                </a:lnTo>
                <a:lnTo>
                  <a:pt x="420" y="446"/>
                </a:lnTo>
                <a:lnTo>
                  <a:pt x="420" y="447"/>
                </a:lnTo>
                <a:lnTo>
                  <a:pt x="420" y="450"/>
                </a:lnTo>
                <a:lnTo>
                  <a:pt x="420" y="452"/>
                </a:lnTo>
                <a:lnTo>
                  <a:pt x="420" y="450"/>
                </a:lnTo>
                <a:lnTo>
                  <a:pt x="420" y="445"/>
                </a:lnTo>
                <a:lnTo>
                  <a:pt x="420" y="439"/>
                </a:lnTo>
                <a:lnTo>
                  <a:pt x="420" y="436"/>
                </a:lnTo>
                <a:lnTo>
                  <a:pt x="420" y="437"/>
                </a:lnTo>
                <a:lnTo>
                  <a:pt x="420" y="441"/>
                </a:lnTo>
                <a:lnTo>
                  <a:pt x="420" y="448"/>
                </a:lnTo>
                <a:lnTo>
                  <a:pt x="420" y="459"/>
                </a:lnTo>
                <a:lnTo>
                  <a:pt x="420" y="470"/>
                </a:lnTo>
                <a:lnTo>
                  <a:pt x="420" y="480"/>
                </a:lnTo>
                <a:lnTo>
                  <a:pt x="420" y="484"/>
                </a:lnTo>
                <a:lnTo>
                  <a:pt x="420" y="485"/>
                </a:lnTo>
                <a:lnTo>
                  <a:pt x="420" y="483"/>
                </a:lnTo>
                <a:lnTo>
                  <a:pt x="420" y="478"/>
                </a:lnTo>
                <a:lnTo>
                  <a:pt x="420" y="474"/>
                </a:lnTo>
                <a:lnTo>
                  <a:pt x="420" y="469"/>
                </a:lnTo>
                <a:lnTo>
                  <a:pt x="420" y="473"/>
                </a:lnTo>
                <a:lnTo>
                  <a:pt x="420" y="481"/>
                </a:lnTo>
                <a:lnTo>
                  <a:pt x="420" y="489"/>
                </a:lnTo>
                <a:lnTo>
                  <a:pt x="421" y="496"/>
                </a:lnTo>
                <a:lnTo>
                  <a:pt x="421" y="500"/>
                </a:lnTo>
                <a:lnTo>
                  <a:pt x="421" y="503"/>
                </a:lnTo>
                <a:lnTo>
                  <a:pt x="421" y="500"/>
                </a:lnTo>
                <a:lnTo>
                  <a:pt x="421" y="499"/>
                </a:lnTo>
                <a:lnTo>
                  <a:pt x="421" y="502"/>
                </a:lnTo>
                <a:lnTo>
                  <a:pt x="421" y="503"/>
                </a:lnTo>
                <a:lnTo>
                  <a:pt x="421" y="502"/>
                </a:lnTo>
                <a:lnTo>
                  <a:pt x="421" y="499"/>
                </a:lnTo>
                <a:lnTo>
                  <a:pt x="421" y="496"/>
                </a:lnTo>
                <a:lnTo>
                  <a:pt x="421" y="494"/>
                </a:lnTo>
                <a:lnTo>
                  <a:pt x="421" y="491"/>
                </a:lnTo>
                <a:lnTo>
                  <a:pt x="421" y="492"/>
                </a:lnTo>
                <a:lnTo>
                  <a:pt x="421" y="497"/>
                </a:lnTo>
                <a:lnTo>
                  <a:pt x="421" y="500"/>
                </a:lnTo>
                <a:lnTo>
                  <a:pt x="421" y="503"/>
                </a:lnTo>
                <a:lnTo>
                  <a:pt x="421" y="505"/>
                </a:lnTo>
                <a:lnTo>
                  <a:pt x="421" y="504"/>
                </a:lnTo>
                <a:lnTo>
                  <a:pt x="421" y="502"/>
                </a:lnTo>
                <a:lnTo>
                  <a:pt x="421" y="498"/>
                </a:lnTo>
                <a:lnTo>
                  <a:pt x="421" y="496"/>
                </a:lnTo>
                <a:lnTo>
                  <a:pt x="421" y="492"/>
                </a:lnTo>
                <a:lnTo>
                  <a:pt x="421" y="487"/>
                </a:lnTo>
                <a:lnTo>
                  <a:pt x="421" y="478"/>
                </a:lnTo>
                <a:lnTo>
                  <a:pt x="421" y="472"/>
                </a:lnTo>
                <a:lnTo>
                  <a:pt x="421" y="466"/>
                </a:lnTo>
                <a:lnTo>
                  <a:pt x="421" y="462"/>
                </a:lnTo>
                <a:lnTo>
                  <a:pt x="421" y="463"/>
                </a:lnTo>
                <a:lnTo>
                  <a:pt x="423" y="466"/>
                </a:lnTo>
                <a:lnTo>
                  <a:pt x="423" y="469"/>
                </a:lnTo>
                <a:lnTo>
                  <a:pt x="423" y="468"/>
                </a:lnTo>
                <a:lnTo>
                  <a:pt x="423" y="466"/>
                </a:lnTo>
                <a:lnTo>
                  <a:pt x="423" y="463"/>
                </a:lnTo>
                <a:lnTo>
                  <a:pt x="423" y="462"/>
                </a:lnTo>
                <a:lnTo>
                  <a:pt x="423" y="465"/>
                </a:lnTo>
                <a:lnTo>
                  <a:pt x="423" y="467"/>
                </a:lnTo>
                <a:lnTo>
                  <a:pt x="423" y="470"/>
                </a:lnTo>
                <a:lnTo>
                  <a:pt x="423" y="472"/>
                </a:lnTo>
                <a:lnTo>
                  <a:pt x="423" y="470"/>
                </a:lnTo>
                <a:lnTo>
                  <a:pt x="423" y="466"/>
                </a:lnTo>
                <a:lnTo>
                  <a:pt x="423" y="458"/>
                </a:lnTo>
                <a:lnTo>
                  <a:pt x="423" y="451"/>
                </a:lnTo>
                <a:lnTo>
                  <a:pt x="423" y="447"/>
                </a:lnTo>
                <a:lnTo>
                  <a:pt x="423" y="450"/>
                </a:lnTo>
                <a:lnTo>
                  <a:pt x="423" y="456"/>
                </a:lnTo>
                <a:lnTo>
                  <a:pt x="423" y="466"/>
                </a:lnTo>
                <a:lnTo>
                  <a:pt x="423" y="475"/>
                </a:lnTo>
                <a:lnTo>
                  <a:pt x="423" y="483"/>
                </a:lnTo>
                <a:lnTo>
                  <a:pt x="423" y="484"/>
                </a:lnTo>
                <a:lnTo>
                  <a:pt x="423" y="482"/>
                </a:lnTo>
                <a:lnTo>
                  <a:pt x="423" y="475"/>
                </a:lnTo>
                <a:lnTo>
                  <a:pt x="423" y="468"/>
                </a:lnTo>
                <a:lnTo>
                  <a:pt x="423" y="463"/>
                </a:lnTo>
                <a:lnTo>
                  <a:pt x="423" y="466"/>
                </a:lnTo>
                <a:lnTo>
                  <a:pt x="423" y="470"/>
                </a:lnTo>
                <a:lnTo>
                  <a:pt x="423" y="474"/>
                </a:lnTo>
                <a:lnTo>
                  <a:pt x="423" y="476"/>
                </a:lnTo>
                <a:lnTo>
                  <a:pt x="423" y="474"/>
                </a:lnTo>
                <a:lnTo>
                  <a:pt x="423" y="467"/>
                </a:lnTo>
                <a:lnTo>
                  <a:pt x="423" y="460"/>
                </a:lnTo>
                <a:lnTo>
                  <a:pt x="423" y="456"/>
                </a:lnTo>
                <a:lnTo>
                  <a:pt x="424" y="456"/>
                </a:lnTo>
                <a:lnTo>
                  <a:pt x="424" y="461"/>
                </a:lnTo>
                <a:lnTo>
                  <a:pt x="424" y="469"/>
                </a:lnTo>
                <a:lnTo>
                  <a:pt x="424" y="477"/>
                </a:lnTo>
                <a:lnTo>
                  <a:pt x="424" y="485"/>
                </a:lnTo>
                <a:lnTo>
                  <a:pt x="424" y="487"/>
                </a:lnTo>
                <a:lnTo>
                  <a:pt x="424" y="483"/>
                </a:lnTo>
                <a:lnTo>
                  <a:pt x="424" y="478"/>
                </a:lnTo>
                <a:lnTo>
                  <a:pt x="424" y="473"/>
                </a:lnTo>
                <a:lnTo>
                  <a:pt x="424" y="467"/>
                </a:lnTo>
                <a:lnTo>
                  <a:pt x="424" y="463"/>
                </a:lnTo>
                <a:lnTo>
                  <a:pt x="424" y="460"/>
                </a:lnTo>
                <a:lnTo>
                  <a:pt x="424" y="456"/>
                </a:lnTo>
                <a:lnTo>
                  <a:pt x="424" y="453"/>
                </a:lnTo>
                <a:lnTo>
                  <a:pt x="424" y="448"/>
                </a:lnTo>
                <a:lnTo>
                  <a:pt x="424" y="443"/>
                </a:lnTo>
                <a:lnTo>
                  <a:pt x="424" y="440"/>
                </a:lnTo>
                <a:lnTo>
                  <a:pt x="424" y="439"/>
                </a:lnTo>
                <a:lnTo>
                  <a:pt x="424" y="438"/>
                </a:lnTo>
                <a:lnTo>
                  <a:pt x="424" y="435"/>
                </a:lnTo>
                <a:lnTo>
                  <a:pt x="424" y="428"/>
                </a:lnTo>
                <a:lnTo>
                  <a:pt x="424" y="419"/>
                </a:lnTo>
                <a:lnTo>
                  <a:pt x="424" y="411"/>
                </a:lnTo>
                <a:lnTo>
                  <a:pt x="424" y="406"/>
                </a:lnTo>
                <a:lnTo>
                  <a:pt x="424" y="407"/>
                </a:lnTo>
                <a:lnTo>
                  <a:pt x="424" y="415"/>
                </a:lnTo>
                <a:lnTo>
                  <a:pt x="424" y="431"/>
                </a:lnTo>
                <a:lnTo>
                  <a:pt x="424" y="448"/>
                </a:lnTo>
                <a:lnTo>
                  <a:pt x="424" y="463"/>
                </a:lnTo>
                <a:lnTo>
                  <a:pt x="424" y="474"/>
                </a:lnTo>
                <a:lnTo>
                  <a:pt x="424" y="477"/>
                </a:lnTo>
                <a:lnTo>
                  <a:pt x="424" y="473"/>
                </a:lnTo>
                <a:lnTo>
                  <a:pt x="425" y="465"/>
                </a:lnTo>
                <a:lnTo>
                  <a:pt x="425" y="458"/>
                </a:lnTo>
                <a:lnTo>
                  <a:pt x="425" y="454"/>
                </a:lnTo>
                <a:lnTo>
                  <a:pt x="425" y="459"/>
                </a:lnTo>
                <a:lnTo>
                  <a:pt x="425" y="466"/>
                </a:lnTo>
                <a:lnTo>
                  <a:pt x="425" y="472"/>
                </a:lnTo>
                <a:lnTo>
                  <a:pt x="425" y="474"/>
                </a:lnTo>
                <a:lnTo>
                  <a:pt x="425" y="470"/>
                </a:lnTo>
                <a:lnTo>
                  <a:pt x="425" y="459"/>
                </a:lnTo>
                <a:lnTo>
                  <a:pt x="425" y="445"/>
                </a:lnTo>
                <a:lnTo>
                  <a:pt x="425" y="430"/>
                </a:lnTo>
                <a:lnTo>
                  <a:pt x="425" y="421"/>
                </a:lnTo>
                <a:lnTo>
                  <a:pt x="425" y="418"/>
                </a:lnTo>
                <a:lnTo>
                  <a:pt x="425" y="423"/>
                </a:lnTo>
                <a:lnTo>
                  <a:pt x="425" y="431"/>
                </a:lnTo>
                <a:lnTo>
                  <a:pt x="425" y="444"/>
                </a:lnTo>
                <a:lnTo>
                  <a:pt x="425" y="458"/>
                </a:lnTo>
                <a:lnTo>
                  <a:pt x="425" y="468"/>
                </a:lnTo>
                <a:lnTo>
                  <a:pt x="425" y="477"/>
                </a:lnTo>
                <a:lnTo>
                  <a:pt x="425" y="483"/>
                </a:lnTo>
                <a:lnTo>
                  <a:pt x="425" y="487"/>
                </a:lnTo>
                <a:lnTo>
                  <a:pt x="425" y="488"/>
                </a:lnTo>
                <a:lnTo>
                  <a:pt x="425" y="485"/>
                </a:lnTo>
                <a:lnTo>
                  <a:pt x="425" y="480"/>
                </a:lnTo>
                <a:lnTo>
                  <a:pt x="425" y="474"/>
                </a:lnTo>
                <a:lnTo>
                  <a:pt x="425" y="468"/>
                </a:lnTo>
                <a:lnTo>
                  <a:pt x="425" y="467"/>
                </a:lnTo>
                <a:lnTo>
                  <a:pt x="425" y="469"/>
                </a:lnTo>
                <a:lnTo>
                  <a:pt x="425" y="473"/>
                </a:lnTo>
                <a:lnTo>
                  <a:pt x="425" y="477"/>
                </a:lnTo>
                <a:lnTo>
                  <a:pt x="425" y="481"/>
                </a:lnTo>
                <a:lnTo>
                  <a:pt x="425" y="478"/>
                </a:lnTo>
                <a:lnTo>
                  <a:pt x="425" y="474"/>
                </a:lnTo>
                <a:lnTo>
                  <a:pt x="426" y="469"/>
                </a:lnTo>
                <a:lnTo>
                  <a:pt x="426" y="468"/>
                </a:lnTo>
                <a:lnTo>
                  <a:pt x="426" y="474"/>
                </a:lnTo>
                <a:lnTo>
                  <a:pt x="426" y="481"/>
                </a:lnTo>
                <a:lnTo>
                  <a:pt x="426" y="489"/>
                </a:lnTo>
                <a:lnTo>
                  <a:pt x="426" y="495"/>
                </a:lnTo>
                <a:lnTo>
                  <a:pt x="426" y="489"/>
                </a:lnTo>
                <a:lnTo>
                  <a:pt x="426" y="480"/>
                </a:lnTo>
                <a:lnTo>
                  <a:pt x="426" y="470"/>
                </a:lnTo>
                <a:lnTo>
                  <a:pt x="426" y="465"/>
                </a:lnTo>
                <a:lnTo>
                  <a:pt x="426" y="466"/>
                </a:lnTo>
                <a:lnTo>
                  <a:pt x="426" y="470"/>
                </a:lnTo>
                <a:lnTo>
                  <a:pt x="426" y="477"/>
                </a:lnTo>
                <a:lnTo>
                  <a:pt x="426" y="482"/>
                </a:lnTo>
                <a:lnTo>
                  <a:pt x="426" y="485"/>
                </a:lnTo>
                <a:lnTo>
                  <a:pt x="426" y="484"/>
                </a:lnTo>
                <a:lnTo>
                  <a:pt x="426" y="485"/>
                </a:lnTo>
                <a:lnTo>
                  <a:pt x="426" y="489"/>
                </a:lnTo>
                <a:lnTo>
                  <a:pt x="426" y="497"/>
                </a:lnTo>
                <a:lnTo>
                  <a:pt x="426" y="505"/>
                </a:lnTo>
                <a:lnTo>
                  <a:pt x="426" y="511"/>
                </a:lnTo>
                <a:lnTo>
                  <a:pt x="426" y="514"/>
                </a:lnTo>
                <a:lnTo>
                  <a:pt x="426" y="513"/>
                </a:lnTo>
                <a:lnTo>
                  <a:pt x="426" y="510"/>
                </a:lnTo>
                <a:lnTo>
                  <a:pt x="426" y="504"/>
                </a:lnTo>
                <a:lnTo>
                  <a:pt x="426" y="499"/>
                </a:lnTo>
                <a:lnTo>
                  <a:pt x="426" y="496"/>
                </a:lnTo>
                <a:lnTo>
                  <a:pt x="426" y="497"/>
                </a:lnTo>
                <a:lnTo>
                  <a:pt x="427" y="499"/>
                </a:lnTo>
                <a:lnTo>
                  <a:pt x="427" y="500"/>
                </a:lnTo>
                <a:lnTo>
                  <a:pt x="427" y="502"/>
                </a:lnTo>
                <a:lnTo>
                  <a:pt x="427" y="504"/>
                </a:lnTo>
                <a:lnTo>
                  <a:pt x="427" y="505"/>
                </a:lnTo>
                <a:lnTo>
                  <a:pt x="427" y="506"/>
                </a:lnTo>
                <a:lnTo>
                  <a:pt x="427" y="505"/>
                </a:lnTo>
                <a:lnTo>
                  <a:pt x="427" y="504"/>
                </a:lnTo>
                <a:lnTo>
                  <a:pt x="427" y="499"/>
                </a:lnTo>
                <a:lnTo>
                  <a:pt x="427" y="494"/>
                </a:lnTo>
                <a:lnTo>
                  <a:pt x="427" y="489"/>
                </a:lnTo>
                <a:lnTo>
                  <a:pt x="427" y="485"/>
                </a:lnTo>
                <a:lnTo>
                  <a:pt x="427" y="487"/>
                </a:lnTo>
                <a:lnTo>
                  <a:pt x="427" y="489"/>
                </a:lnTo>
                <a:lnTo>
                  <a:pt x="427" y="492"/>
                </a:lnTo>
                <a:lnTo>
                  <a:pt x="427" y="498"/>
                </a:lnTo>
                <a:lnTo>
                  <a:pt x="427" y="503"/>
                </a:lnTo>
                <a:lnTo>
                  <a:pt x="427" y="504"/>
                </a:lnTo>
                <a:lnTo>
                  <a:pt x="427" y="500"/>
                </a:lnTo>
                <a:lnTo>
                  <a:pt x="427" y="496"/>
                </a:lnTo>
                <a:lnTo>
                  <a:pt x="427" y="491"/>
                </a:lnTo>
                <a:lnTo>
                  <a:pt x="427" y="488"/>
                </a:lnTo>
                <a:lnTo>
                  <a:pt x="427" y="485"/>
                </a:lnTo>
                <a:lnTo>
                  <a:pt x="427" y="484"/>
                </a:lnTo>
                <a:lnTo>
                  <a:pt x="427" y="483"/>
                </a:lnTo>
                <a:lnTo>
                  <a:pt x="427" y="478"/>
                </a:lnTo>
                <a:lnTo>
                  <a:pt x="427" y="473"/>
                </a:lnTo>
                <a:lnTo>
                  <a:pt x="427" y="468"/>
                </a:lnTo>
                <a:lnTo>
                  <a:pt x="427" y="466"/>
                </a:lnTo>
                <a:lnTo>
                  <a:pt x="427" y="470"/>
                </a:lnTo>
                <a:lnTo>
                  <a:pt x="428" y="477"/>
                </a:lnTo>
                <a:lnTo>
                  <a:pt x="428" y="487"/>
                </a:lnTo>
                <a:lnTo>
                  <a:pt x="428" y="495"/>
                </a:lnTo>
                <a:lnTo>
                  <a:pt x="428" y="499"/>
                </a:lnTo>
                <a:lnTo>
                  <a:pt x="428" y="496"/>
                </a:lnTo>
                <a:lnTo>
                  <a:pt x="428" y="490"/>
                </a:lnTo>
                <a:lnTo>
                  <a:pt x="428" y="488"/>
                </a:lnTo>
                <a:lnTo>
                  <a:pt x="428" y="489"/>
                </a:lnTo>
                <a:lnTo>
                  <a:pt x="428" y="494"/>
                </a:lnTo>
                <a:lnTo>
                  <a:pt x="428" y="497"/>
                </a:lnTo>
                <a:lnTo>
                  <a:pt x="428" y="500"/>
                </a:lnTo>
                <a:lnTo>
                  <a:pt x="428" y="498"/>
                </a:lnTo>
                <a:lnTo>
                  <a:pt x="428" y="492"/>
                </a:lnTo>
                <a:lnTo>
                  <a:pt x="428" y="484"/>
                </a:lnTo>
                <a:lnTo>
                  <a:pt x="428" y="476"/>
                </a:lnTo>
                <a:lnTo>
                  <a:pt x="428" y="472"/>
                </a:lnTo>
                <a:lnTo>
                  <a:pt x="428" y="473"/>
                </a:lnTo>
                <a:lnTo>
                  <a:pt x="428" y="476"/>
                </a:lnTo>
                <a:lnTo>
                  <a:pt x="428" y="482"/>
                </a:lnTo>
                <a:lnTo>
                  <a:pt x="428" y="487"/>
                </a:lnTo>
                <a:lnTo>
                  <a:pt x="428" y="490"/>
                </a:lnTo>
                <a:lnTo>
                  <a:pt x="428" y="485"/>
                </a:lnTo>
                <a:lnTo>
                  <a:pt x="428" y="478"/>
                </a:lnTo>
                <a:lnTo>
                  <a:pt x="428" y="472"/>
                </a:lnTo>
                <a:lnTo>
                  <a:pt x="428" y="465"/>
                </a:lnTo>
                <a:lnTo>
                  <a:pt x="428" y="456"/>
                </a:lnTo>
                <a:lnTo>
                  <a:pt x="428" y="447"/>
                </a:lnTo>
                <a:lnTo>
                  <a:pt x="428" y="438"/>
                </a:lnTo>
                <a:lnTo>
                  <a:pt x="428" y="429"/>
                </a:lnTo>
                <a:lnTo>
                  <a:pt x="428" y="419"/>
                </a:lnTo>
                <a:lnTo>
                  <a:pt x="428" y="411"/>
                </a:lnTo>
                <a:lnTo>
                  <a:pt x="429" y="406"/>
                </a:lnTo>
                <a:lnTo>
                  <a:pt x="429" y="403"/>
                </a:lnTo>
                <a:lnTo>
                  <a:pt x="429" y="406"/>
                </a:lnTo>
                <a:lnTo>
                  <a:pt x="429" y="410"/>
                </a:lnTo>
                <a:lnTo>
                  <a:pt x="429" y="417"/>
                </a:lnTo>
                <a:lnTo>
                  <a:pt x="429" y="423"/>
                </a:lnTo>
                <a:lnTo>
                  <a:pt x="429" y="429"/>
                </a:lnTo>
                <a:lnTo>
                  <a:pt x="429" y="432"/>
                </a:lnTo>
                <a:lnTo>
                  <a:pt x="429" y="429"/>
                </a:lnTo>
                <a:lnTo>
                  <a:pt x="429" y="425"/>
                </a:lnTo>
                <a:lnTo>
                  <a:pt x="429" y="423"/>
                </a:lnTo>
                <a:lnTo>
                  <a:pt x="429" y="424"/>
                </a:lnTo>
                <a:lnTo>
                  <a:pt x="429" y="429"/>
                </a:lnTo>
                <a:lnTo>
                  <a:pt x="429" y="436"/>
                </a:lnTo>
                <a:lnTo>
                  <a:pt x="429" y="444"/>
                </a:lnTo>
                <a:lnTo>
                  <a:pt x="429" y="452"/>
                </a:lnTo>
                <a:lnTo>
                  <a:pt x="429" y="456"/>
                </a:lnTo>
                <a:lnTo>
                  <a:pt x="429" y="458"/>
                </a:lnTo>
                <a:lnTo>
                  <a:pt x="429" y="459"/>
                </a:lnTo>
                <a:lnTo>
                  <a:pt x="429" y="460"/>
                </a:lnTo>
                <a:lnTo>
                  <a:pt x="429" y="461"/>
                </a:lnTo>
                <a:lnTo>
                  <a:pt x="429" y="462"/>
                </a:lnTo>
                <a:lnTo>
                  <a:pt x="429" y="461"/>
                </a:lnTo>
                <a:lnTo>
                  <a:pt x="429" y="456"/>
                </a:lnTo>
                <a:lnTo>
                  <a:pt x="429" y="451"/>
                </a:lnTo>
                <a:lnTo>
                  <a:pt x="429" y="446"/>
                </a:lnTo>
                <a:lnTo>
                  <a:pt x="429" y="444"/>
                </a:lnTo>
                <a:lnTo>
                  <a:pt x="429" y="446"/>
                </a:lnTo>
                <a:lnTo>
                  <a:pt x="429" y="450"/>
                </a:lnTo>
                <a:lnTo>
                  <a:pt x="429" y="455"/>
                </a:lnTo>
                <a:lnTo>
                  <a:pt x="429" y="460"/>
                </a:lnTo>
                <a:lnTo>
                  <a:pt x="431" y="461"/>
                </a:lnTo>
                <a:lnTo>
                  <a:pt x="431" y="460"/>
                </a:lnTo>
                <a:lnTo>
                  <a:pt x="431" y="455"/>
                </a:lnTo>
                <a:lnTo>
                  <a:pt x="431" y="451"/>
                </a:lnTo>
                <a:lnTo>
                  <a:pt x="431" y="448"/>
                </a:lnTo>
                <a:lnTo>
                  <a:pt x="431" y="451"/>
                </a:lnTo>
                <a:lnTo>
                  <a:pt x="431" y="454"/>
                </a:lnTo>
                <a:lnTo>
                  <a:pt x="431" y="459"/>
                </a:lnTo>
                <a:lnTo>
                  <a:pt x="431" y="463"/>
                </a:lnTo>
                <a:lnTo>
                  <a:pt x="431" y="466"/>
                </a:lnTo>
                <a:lnTo>
                  <a:pt x="431" y="461"/>
                </a:lnTo>
                <a:lnTo>
                  <a:pt x="431" y="455"/>
                </a:lnTo>
                <a:lnTo>
                  <a:pt x="431" y="448"/>
                </a:lnTo>
                <a:lnTo>
                  <a:pt x="431" y="444"/>
                </a:lnTo>
                <a:lnTo>
                  <a:pt x="431" y="439"/>
                </a:lnTo>
                <a:lnTo>
                  <a:pt x="431" y="437"/>
                </a:lnTo>
                <a:lnTo>
                  <a:pt x="431" y="436"/>
                </a:lnTo>
                <a:lnTo>
                  <a:pt x="431" y="437"/>
                </a:lnTo>
                <a:lnTo>
                  <a:pt x="431" y="439"/>
                </a:lnTo>
                <a:lnTo>
                  <a:pt x="431" y="444"/>
                </a:lnTo>
                <a:lnTo>
                  <a:pt x="431" y="447"/>
                </a:lnTo>
                <a:lnTo>
                  <a:pt x="431" y="452"/>
                </a:lnTo>
                <a:lnTo>
                  <a:pt x="431" y="458"/>
                </a:lnTo>
                <a:lnTo>
                  <a:pt x="431" y="462"/>
                </a:lnTo>
                <a:lnTo>
                  <a:pt x="431" y="466"/>
                </a:lnTo>
                <a:lnTo>
                  <a:pt x="431" y="468"/>
                </a:lnTo>
                <a:lnTo>
                  <a:pt x="431" y="472"/>
                </a:lnTo>
                <a:lnTo>
                  <a:pt x="431" y="476"/>
                </a:lnTo>
                <a:lnTo>
                  <a:pt x="431" y="480"/>
                </a:lnTo>
                <a:lnTo>
                  <a:pt x="431" y="481"/>
                </a:lnTo>
                <a:lnTo>
                  <a:pt x="431" y="482"/>
                </a:lnTo>
                <a:lnTo>
                  <a:pt x="432" y="480"/>
                </a:lnTo>
                <a:lnTo>
                  <a:pt x="432" y="477"/>
                </a:lnTo>
                <a:lnTo>
                  <a:pt x="432" y="481"/>
                </a:lnTo>
                <a:lnTo>
                  <a:pt x="432" y="487"/>
                </a:lnTo>
                <a:lnTo>
                  <a:pt x="432" y="492"/>
                </a:lnTo>
                <a:lnTo>
                  <a:pt x="432" y="496"/>
                </a:lnTo>
                <a:lnTo>
                  <a:pt x="432" y="491"/>
                </a:lnTo>
                <a:lnTo>
                  <a:pt x="432" y="483"/>
                </a:lnTo>
                <a:lnTo>
                  <a:pt x="432" y="476"/>
                </a:lnTo>
                <a:lnTo>
                  <a:pt x="432" y="470"/>
                </a:lnTo>
                <a:lnTo>
                  <a:pt x="432" y="472"/>
                </a:lnTo>
                <a:lnTo>
                  <a:pt x="432" y="480"/>
                </a:lnTo>
                <a:lnTo>
                  <a:pt x="432" y="490"/>
                </a:lnTo>
                <a:lnTo>
                  <a:pt x="432" y="499"/>
                </a:lnTo>
                <a:lnTo>
                  <a:pt x="432" y="507"/>
                </a:lnTo>
                <a:lnTo>
                  <a:pt x="432" y="511"/>
                </a:lnTo>
                <a:lnTo>
                  <a:pt x="432" y="509"/>
                </a:lnTo>
                <a:lnTo>
                  <a:pt x="432" y="500"/>
                </a:lnTo>
                <a:lnTo>
                  <a:pt x="432" y="491"/>
                </a:lnTo>
                <a:lnTo>
                  <a:pt x="432" y="482"/>
                </a:lnTo>
                <a:lnTo>
                  <a:pt x="432" y="474"/>
                </a:lnTo>
                <a:lnTo>
                  <a:pt x="432" y="470"/>
                </a:lnTo>
                <a:lnTo>
                  <a:pt x="432" y="468"/>
                </a:lnTo>
                <a:lnTo>
                  <a:pt x="432" y="470"/>
                </a:lnTo>
                <a:lnTo>
                  <a:pt x="432" y="475"/>
                </a:lnTo>
                <a:lnTo>
                  <a:pt x="432" y="481"/>
                </a:lnTo>
                <a:lnTo>
                  <a:pt x="432" y="485"/>
                </a:lnTo>
                <a:lnTo>
                  <a:pt x="432" y="490"/>
                </a:lnTo>
                <a:lnTo>
                  <a:pt x="432" y="495"/>
                </a:lnTo>
                <a:lnTo>
                  <a:pt x="433" y="492"/>
                </a:lnTo>
                <a:lnTo>
                  <a:pt x="433" y="485"/>
                </a:lnTo>
                <a:lnTo>
                  <a:pt x="433" y="476"/>
                </a:lnTo>
                <a:lnTo>
                  <a:pt x="433" y="467"/>
                </a:lnTo>
                <a:lnTo>
                  <a:pt x="433" y="459"/>
                </a:lnTo>
                <a:lnTo>
                  <a:pt x="433" y="453"/>
                </a:lnTo>
                <a:lnTo>
                  <a:pt x="433" y="451"/>
                </a:lnTo>
                <a:lnTo>
                  <a:pt x="433" y="452"/>
                </a:lnTo>
                <a:lnTo>
                  <a:pt x="433" y="456"/>
                </a:lnTo>
                <a:lnTo>
                  <a:pt x="433" y="462"/>
                </a:lnTo>
                <a:lnTo>
                  <a:pt x="433" y="467"/>
                </a:lnTo>
                <a:lnTo>
                  <a:pt x="433" y="472"/>
                </a:lnTo>
                <a:lnTo>
                  <a:pt x="433" y="475"/>
                </a:lnTo>
                <a:lnTo>
                  <a:pt x="433" y="473"/>
                </a:lnTo>
                <a:lnTo>
                  <a:pt x="433" y="469"/>
                </a:lnTo>
                <a:lnTo>
                  <a:pt x="433" y="466"/>
                </a:lnTo>
                <a:lnTo>
                  <a:pt x="433" y="463"/>
                </a:lnTo>
                <a:lnTo>
                  <a:pt x="433" y="460"/>
                </a:lnTo>
                <a:lnTo>
                  <a:pt x="433" y="454"/>
                </a:lnTo>
                <a:lnTo>
                  <a:pt x="433" y="447"/>
                </a:lnTo>
                <a:lnTo>
                  <a:pt x="433" y="439"/>
                </a:lnTo>
                <a:lnTo>
                  <a:pt x="433" y="430"/>
                </a:lnTo>
                <a:lnTo>
                  <a:pt x="433" y="423"/>
                </a:lnTo>
                <a:lnTo>
                  <a:pt x="433" y="419"/>
                </a:lnTo>
                <a:lnTo>
                  <a:pt x="433" y="423"/>
                </a:lnTo>
                <a:lnTo>
                  <a:pt x="433" y="435"/>
                </a:lnTo>
                <a:lnTo>
                  <a:pt x="433" y="447"/>
                </a:lnTo>
                <a:lnTo>
                  <a:pt x="433" y="459"/>
                </a:lnTo>
                <a:lnTo>
                  <a:pt x="433" y="466"/>
                </a:lnTo>
                <a:lnTo>
                  <a:pt x="433" y="458"/>
                </a:lnTo>
                <a:lnTo>
                  <a:pt x="433" y="444"/>
                </a:lnTo>
                <a:lnTo>
                  <a:pt x="433" y="429"/>
                </a:lnTo>
                <a:lnTo>
                  <a:pt x="434" y="416"/>
                </a:lnTo>
                <a:lnTo>
                  <a:pt x="434" y="408"/>
                </a:lnTo>
                <a:lnTo>
                  <a:pt x="434" y="406"/>
                </a:lnTo>
                <a:lnTo>
                  <a:pt x="434" y="409"/>
                </a:lnTo>
                <a:lnTo>
                  <a:pt x="434" y="411"/>
                </a:lnTo>
                <a:lnTo>
                  <a:pt x="434" y="415"/>
                </a:lnTo>
                <a:lnTo>
                  <a:pt x="434" y="416"/>
                </a:lnTo>
                <a:lnTo>
                  <a:pt x="434" y="418"/>
                </a:lnTo>
                <a:lnTo>
                  <a:pt x="434" y="421"/>
                </a:lnTo>
                <a:lnTo>
                  <a:pt x="434" y="424"/>
                </a:lnTo>
                <a:lnTo>
                  <a:pt x="434" y="426"/>
                </a:lnTo>
                <a:lnTo>
                  <a:pt x="434" y="424"/>
                </a:lnTo>
                <a:lnTo>
                  <a:pt x="434" y="421"/>
                </a:lnTo>
                <a:lnTo>
                  <a:pt x="434" y="418"/>
                </a:lnTo>
                <a:lnTo>
                  <a:pt x="434" y="419"/>
                </a:lnTo>
                <a:lnTo>
                  <a:pt x="434" y="422"/>
                </a:lnTo>
                <a:lnTo>
                  <a:pt x="434" y="429"/>
                </a:lnTo>
                <a:lnTo>
                  <a:pt x="434" y="438"/>
                </a:lnTo>
                <a:lnTo>
                  <a:pt x="434" y="444"/>
                </a:lnTo>
                <a:lnTo>
                  <a:pt x="434" y="438"/>
                </a:lnTo>
                <a:lnTo>
                  <a:pt x="434" y="428"/>
                </a:lnTo>
                <a:lnTo>
                  <a:pt x="434" y="413"/>
                </a:lnTo>
                <a:lnTo>
                  <a:pt x="434" y="396"/>
                </a:lnTo>
                <a:lnTo>
                  <a:pt x="434" y="378"/>
                </a:lnTo>
                <a:lnTo>
                  <a:pt x="434" y="355"/>
                </a:lnTo>
                <a:lnTo>
                  <a:pt x="434" y="325"/>
                </a:lnTo>
                <a:lnTo>
                  <a:pt x="434" y="285"/>
                </a:lnTo>
                <a:lnTo>
                  <a:pt x="434" y="236"/>
                </a:lnTo>
                <a:lnTo>
                  <a:pt x="434" y="176"/>
                </a:lnTo>
                <a:lnTo>
                  <a:pt x="434" y="108"/>
                </a:lnTo>
                <a:lnTo>
                  <a:pt x="435" y="34"/>
                </a:lnTo>
                <a:lnTo>
                  <a:pt x="435" y="0"/>
                </a:lnTo>
                <a:lnTo>
                  <a:pt x="435" y="16"/>
                </a:lnTo>
                <a:lnTo>
                  <a:pt x="435" y="61"/>
                </a:lnTo>
                <a:lnTo>
                  <a:pt x="435" y="101"/>
                </a:lnTo>
                <a:lnTo>
                  <a:pt x="435" y="139"/>
                </a:lnTo>
                <a:lnTo>
                  <a:pt x="435" y="173"/>
                </a:lnTo>
                <a:lnTo>
                  <a:pt x="435" y="211"/>
                </a:lnTo>
                <a:lnTo>
                  <a:pt x="435" y="247"/>
                </a:lnTo>
                <a:lnTo>
                  <a:pt x="435" y="282"/>
                </a:lnTo>
                <a:lnTo>
                  <a:pt x="435" y="317"/>
                </a:lnTo>
                <a:lnTo>
                  <a:pt x="435" y="351"/>
                </a:lnTo>
                <a:lnTo>
                  <a:pt x="435" y="377"/>
                </a:lnTo>
                <a:lnTo>
                  <a:pt x="435" y="398"/>
                </a:lnTo>
                <a:lnTo>
                  <a:pt x="435" y="416"/>
                </a:lnTo>
                <a:lnTo>
                  <a:pt x="435" y="435"/>
                </a:lnTo>
                <a:lnTo>
                  <a:pt x="435" y="458"/>
                </a:lnTo>
                <a:lnTo>
                  <a:pt x="435" y="481"/>
                </a:lnTo>
                <a:lnTo>
                  <a:pt x="435" y="505"/>
                </a:lnTo>
                <a:lnTo>
                  <a:pt x="435" y="528"/>
                </a:lnTo>
                <a:lnTo>
                  <a:pt x="435" y="550"/>
                </a:lnTo>
                <a:lnTo>
                  <a:pt x="435" y="564"/>
                </a:lnTo>
                <a:lnTo>
                  <a:pt x="435" y="574"/>
                </a:lnTo>
                <a:lnTo>
                  <a:pt x="435" y="581"/>
                </a:lnTo>
                <a:lnTo>
                  <a:pt x="435" y="589"/>
                </a:lnTo>
                <a:lnTo>
                  <a:pt x="435" y="600"/>
                </a:lnTo>
                <a:lnTo>
                  <a:pt x="436" y="610"/>
                </a:lnTo>
                <a:lnTo>
                  <a:pt x="436" y="621"/>
                </a:lnTo>
                <a:lnTo>
                  <a:pt x="436" y="631"/>
                </a:lnTo>
                <a:lnTo>
                  <a:pt x="436" y="640"/>
                </a:lnTo>
                <a:lnTo>
                  <a:pt x="436" y="648"/>
                </a:lnTo>
                <a:lnTo>
                  <a:pt x="436" y="655"/>
                </a:lnTo>
                <a:lnTo>
                  <a:pt x="436" y="660"/>
                </a:lnTo>
                <a:lnTo>
                  <a:pt x="436" y="665"/>
                </a:lnTo>
                <a:lnTo>
                  <a:pt x="436" y="670"/>
                </a:lnTo>
                <a:lnTo>
                  <a:pt x="436" y="673"/>
                </a:lnTo>
                <a:lnTo>
                  <a:pt x="436" y="670"/>
                </a:lnTo>
                <a:lnTo>
                  <a:pt x="436" y="667"/>
                </a:lnTo>
                <a:lnTo>
                  <a:pt x="436" y="661"/>
                </a:lnTo>
                <a:lnTo>
                  <a:pt x="436" y="657"/>
                </a:lnTo>
                <a:lnTo>
                  <a:pt x="436" y="652"/>
                </a:lnTo>
                <a:lnTo>
                  <a:pt x="436" y="650"/>
                </a:lnTo>
                <a:lnTo>
                  <a:pt x="436" y="651"/>
                </a:lnTo>
                <a:lnTo>
                  <a:pt x="436" y="653"/>
                </a:lnTo>
                <a:lnTo>
                  <a:pt x="436" y="654"/>
                </a:lnTo>
                <a:lnTo>
                  <a:pt x="436" y="653"/>
                </a:lnTo>
                <a:lnTo>
                  <a:pt x="436" y="654"/>
                </a:lnTo>
                <a:lnTo>
                  <a:pt x="436" y="653"/>
                </a:lnTo>
                <a:lnTo>
                  <a:pt x="436" y="652"/>
                </a:lnTo>
                <a:lnTo>
                  <a:pt x="436" y="651"/>
                </a:lnTo>
                <a:lnTo>
                  <a:pt x="436" y="646"/>
                </a:lnTo>
                <a:lnTo>
                  <a:pt x="436" y="642"/>
                </a:lnTo>
                <a:lnTo>
                  <a:pt x="436" y="638"/>
                </a:lnTo>
                <a:lnTo>
                  <a:pt x="436" y="636"/>
                </a:lnTo>
                <a:lnTo>
                  <a:pt x="436" y="637"/>
                </a:lnTo>
                <a:lnTo>
                  <a:pt x="436" y="636"/>
                </a:lnTo>
                <a:lnTo>
                  <a:pt x="438" y="635"/>
                </a:lnTo>
                <a:lnTo>
                  <a:pt x="438" y="633"/>
                </a:lnTo>
                <a:lnTo>
                  <a:pt x="438" y="631"/>
                </a:lnTo>
                <a:lnTo>
                  <a:pt x="438" y="630"/>
                </a:lnTo>
                <a:lnTo>
                  <a:pt x="438" y="632"/>
                </a:lnTo>
                <a:lnTo>
                  <a:pt x="438" y="637"/>
                </a:lnTo>
                <a:lnTo>
                  <a:pt x="438" y="638"/>
                </a:lnTo>
                <a:lnTo>
                  <a:pt x="438" y="636"/>
                </a:lnTo>
                <a:lnTo>
                  <a:pt x="438" y="632"/>
                </a:lnTo>
                <a:lnTo>
                  <a:pt x="438" y="626"/>
                </a:lnTo>
                <a:lnTo>
                  <a:pt x="438" y="622"/>
                </a:lnTo>
                <a:lnTo>
                  <a:pt x="438" y="617"/>
                </a:lnTo>
                <a:lnTo>
                  <a:pt x="438" y="616"/>
                </a:lnTo>
                <a:lnTo>
                  <a:pt x="438" y="617"/>
                </a:lnTo>
                <a:lnTo>
                  <a:pt x="438" y="621"/>
                </a:lnTo>
                <a:lnTo>
                  <a:pt x="438" y="624"/>
                </a:lnTo>
                <a:lnTo>
                  <a:pt x="438" y="625"/>
                </a:lnTo>
                <a:lnTo>
                  <a:pt x="438" y="624"/>
                </a:lnTo>
                <a:lnTo>
                  <a:pt x="438" y="622"/>
                </a:lnTo>
                <a:lnTo>
                  <a:pt x="438" y="620"/>
                </a:lnTo>
                <a:lnTo>
                  <a:pt x="438" y="617"/>
                </a:lnTo>
                <a:lnTo>
                  <a:pt x="438" y="620"/>
                </a:lnTo>
                <a:lnTo>
                  <a:pt x="438" y="626"/>
                </a:lnTo>
                <a:lnTo>
                  <a:pt x="438" y="633"/>
                </a:lnTo>
                <a:lnTo>
                  <a:pt x="438" y="639"/>
                </a:lnTo>
                <a:lnTo>
                  <a:pt x="438" y="642"/>
                </a:lnTo>
                <a:lnTo>
                  <a:pt x="438" y="639"/>
                </a:lnTo>
                <a:lnTo>
                  <a:pt x="438" y="631"/>
                </a:lnTo>
                <a:lnTo>
                  <a:pt x="438" y="620"/>
                </a:lnTo>
                <a:lnTo>
                  <a:pt x="438" y="606"/>
                </a:lnTo>
                <a:lnTo>
                  <a:pt x="438" y="593"/>
                </a:lnTo>
                <a:lnTo>
                  <a:pt x="439" y="584"/>
                </a:lnTo>
                <a:lnTo>
                  <a:pt x="439" y="580"/>
                </a:lnTo>
                <a:lnTo>
                  <a:pt x="439" y="579"/>
                </a:lnTo>
                <a:lnTo>
                  <a:pt x="439" y="576"/>
                </a:lnTo>
                <a:lnTo>
                  <a:pt x="439" y="565"/>
                </a:lnTo>
                <a:lnTo>
                  <a:pt x="439" y="548"/>
                </a:lnTo>
                <a:lnTo>
                  <a:pt x="439" y="525"/>
                </a:lnTo>
                <a:lnTo>
                  <a:pt x="439" y="502"/>
                </a:lnTo>
                <a:lnTo>
                  <a:pt x="439" y="480"/>
                </a:lnTo>
                <a:lnTo>
                  <a:pt x="439" y="466"/>
                </a:lnTo>
                <a:lnTo>
                  <a:pt x="439" y="462"/>
                </a:lnTo>
                <a:lnTo>
                  <a:pt x="439" y="466"/>
                </a:lnTo>
                <a:lnTo>
                  <a:pt x="439" y="475"/>
                </a:lnTo>
                <a:lnTo>
                  <a:pt x="439" y="489"/>
                </a:lnTo>
                <a:lnTo>
                  <a:pt x="439" y="499"/>
                </a:lnTo>
                <a:lnTo>
                  <a:pt x="439" y="509"/>
                </a:lnTo>
                <a:lnTo>
                  <a:pt x="439" y="515"/>
                </a:lnTo>
                <a:lnTo>
                  <a:pt x="439" y="522"/>
                </a:lnTo>
                <a:lnTo>
                  <a:pt x="439" y="532"/>
                </a:lnTo>
                <a:lnTo>
                  <a:pt x="439" y="539"/>
                </a:lnTo>
                <a:lnTo>
                  <a:pt x="439" y="542"/>
                </a:lnTo>
                <a:lnTo>
                  <a:pt x="439" y="544"/>
                </a:lnTo>
                <a:lnTo>
                  <a:pt x="439" y="539"/>
                </a:lnTo>
                <a:lnTo>
                  <a:pt x="439" y="533"/>
                </a:lnTo>
                <a:lnTo>
                  <a:pt x="439" y="525"/>
                </a:lnTo>
                <a:lnTo>
                  <a:pt x="439" y="521"/>
                </a:lnTo>
                <a:lnTo>
                  <a:pt x="439" y="524"/>
                </a:lnTo>
                <a:lnTo>
                  <a:pt x="439" y="527"/>
                </a:lnTo>
                <a:lnTo>
                  <a:pt x="439" y="529"/>
                </a:lnTo>
                <a:lnTo>
                  <a:pt x="439" y="531"/>
                </a:lnTo>
                <a:lnTo>
                  <a:pt x="440" y="531"/>
                </a:lnTo>
                <a:lnTo>
                  <a:pt x="440" y="529"/>
                </a:lnTo>
                <a:lnTo>
                  <a:pt x="440" y="526"/>
                </a:lnTo>
                <a:lnTo>
                  <a:pt x="440" y="524"/>
                </a:lnTo>
                <a:lnTo>
                  <a:pt x="440" y="522"/>
                </a:lnTo>
                <a:lnTo>
                  <a:pt x="440" y="521"/>
                </a:lnTo>
                <a:lnTo>
                  <a:pt x="440" y="519"/>
                </a:lnTo>
                <a:lnTo>
                  <a:pt x="440" y="518"/>
                </a:lnTo>
                <a:lnTo>
                  <a:pt x="440" y="520"/>
                </a:lnTo>
                <a:lnTo>
                  <a:pt x="440" y="525"/>
                </a:lnTo>
                <a:lnTo>
                  <a:pt x="440" y="533"/>
                </a:lnTo>
                <a:lnTo>
                  <a:pt x="440" y="541"/>
                </a:lnTo>
                <a:lnTo>
                  <a:pt x="440" y="548"/>
                </a:lnTo>
                <a:lnTo>
                  <a:pt x="440" y="554"/>
                </a:lnTo>
                <a:lnTo>
                  <a:pt x="440" y="551"/>
                </a:lnTo>
                <a:lnTo>
                  <a:pt x="440" y="544"/>
                </a:lnTo>
                <a:lnTo>
                  <a:pt x="440" y="535"/>
                </a:lnTo>
                <a:lnTo>
                  <a:pt x="440" y="526"/>
                </a:lnTo>
                <a:lnTo>
                  <a:pt x="440" y="520"/>
                </a:lnTo>
                <a:lnTo>
                  <a:pt x="440" y="518"/>
                </a:lnTo>
                <a:lnTo>
                  <a:pt x="440" y="517"/>
                </a:lnTo>
                <a:lnTo>
                  <a:pt x="440" y="514"/>
                </a:lnTo>
                <a:lnTo>
                  <a:pt x="440" y="509"/>
                </a:lnTo>
                <a:lnTo>
                  <a:pt x="440" y="500"/>
                </a:lnTo>
                <a:lnTo>
                  <a:pt x="440" y="489"/>
                </a:lnTo>
                <a:lnTo>
                  <a:pt x="440" y="480"/>
                </a:lnTo>
                <a:lnTo>
                  <a:pt x="440" y="474"/>
                </a:lnTo>
                <a:lnTo>
                  <a:pt x="440" y="475"/>
                </a:lnTo>
                <a:lnTo>
                  <a:pt x="440" y="478"/>
                </a:lnTo>
                <a:lnTo>
                  <a:pt x="440" y="484"/>
                </a:lnTo>
                <a:lnTo>
                  <a:pt x="440" y="487"/>
                </a:lnTo>
                <a:lnTo>
                  <a:pt x="440" y="485"/>
                </a:lnTo>
                <a:lnTo>
                  <a:pt x="440" y="477"/>
                </a:lnTo>
                <a:lnTo>
                  <a:pt x="440" y="467"/>
                </a:lnTo>
                <a:lnTo>
                  <a:pt x="441" y="456"/>
                </a:lnTo>
                <a:lnTo>
                  <a:pt x="441" y="451"/>
                </a:lnTo>
                <a:lnTo>
                  <a:pt x="441" y="452"/>
                </a:lnTo>
                <a:lnTo>
                  <a:pt x="441" y="456"/>
                </a:lnTo>
                <a:lnTo>
                  <a:pt x="441" y="463"/>
                </a:lnTo>
                <a:lnTo>
                  <a:pt x="441" y="469"/>
                </a:lnTo>
                <a:lnTo>
                  <a:pt x="441" y="472"/>
                </a:lnTo>
                <a:lnTo>
                  <a:pt x="441" y="469"/>
                </a:lnTo>
                <a:lnTo>
                  <a:pt x="441" y="465"/>
                </a:lnTo>
                <a:lnTo>
                  <a:pt x="441" y="458"/>
                </a:lnTo>
                <a:lnTo>
                  <a:pt x="441" y="454"/>
                </a:lnTo>
                <a:lnTo>
                  <a:pt x="441" y="456"/>
                </a:lnTo>
                <a:lnTo>
                  <a:pt x="441" y="460"/>
                </a:lnTo>
                <a:lnTo>
                  <a:pt x="441" y="462"/>
                </a:lnTo>
                <a:lnTo>
                  <a:pt x="441" y="463"/>
                </a:lnTo>
                <a:lnTo>
                  <a:pt x="441" y="461"/>
                </a:lnTo>
                <a:lnTo>
                  <a:pt x="441" y="458"/>
                </a:lnTo>
                <a:lnTo>
                  <a:pt x="441" y="452"/>
                </a:lnTo>
                <a:lnTo>
                  <a:pt x="441" y="447"/>
                </a:lnTo>
                <a:lnTo>
                  <a:pt x="441" y="444"/>
                </a:lnTo>
                <a:lnTo>
                  <a:pt x="441" y="443"/>
                </a:lnTo>
                <a:lnTo>
                  <a:pt x="441" y="444"/>
                </a:lnTo>
                <a:lnTo>
                  <a:pt x="441" y="443"/>
                </a:lnTo>
                <a:lnTo>
                  <a:pt x="441" y="440"/>
                </a:lnTo>
                <a:lnTo>
                  <a:pt x="441" y="436"/>
                </a:lnTo>
                <a:lnTo>
                  <a:pt x="441" y="430"/>
                </a:lnTo>
                <a:lnTo>
                  <a:pt x="441" y="424"/>
                </a:lnTo>
                <a:lnTo>
                  <a:pt x="441" y="421"/>
                </a:lnTo>
                <a:lnTo>
                  <a:pt x="441" y="422"/>
                </a:lnTo>
                <a:lnTo>
                  <a:pt x="441" y="425"/>
                </a:lnTo>
                <a:lnTo>
                  <a:pt x="441" y="430"/>
                </a:lnTo>
                <a:lnTo>
                  <a:pt x="442" y="437"/>
                </a:lnTo>
                <a:lnTo>
                  <a:pt x="442" y="445"/>
                </a:lnTo>
                <a:lnTo>
                  <a:pt x="442" y="448"/>
                </a:lnTo>
                <a:lnTo>
                  <a:pt x="442" y="450"/>
                </a:lnTo>
                <a:lnTo>
                  <a:pt x="442" y="447"/>
                </a:lnTo>
                <a:lnTo>
                  <a:pt x="442" y="443"/>
                </a:lnTo>
                <a:lnTo>
                  <a:pt x="442" y="438"/>
                </a:lnTo>
                <a:lnTo>
                  <a:pt x="442" y="432"/>
                </a:lnTo>
                <a:lnTo>
                  <a:pt x="442" y="425"/>
                </a:lnTo>
                <a:lnTo>
                  <a:pt x="442" y="419"/>
                </a:lnTo>
                <a:lnTo>
                  <a:pt x="442" y="415"/>
                </a:lnTo>
                <a:lnTo>
                  <a:pt x="442" y="410"/>
                </a:lnTo>
                <a:lnTo>
                  <a:pt x="442" y="407"/>
                </a:lnTo>
                <a:lnTo>
                  <a:pt x="442" y="406"/>
                </a:lnTo>
                <a:lnTo>
                  <a:pt x="442" y="408"/>
                </a:lnTo>
                <a:lnTo>
                  <a:pt x="442" y="414"/>
                </a:lnTo>
                <a:lnTo>
                  <a:pt x="442" y="419"/>
                </a:lnTo>
                <a:lnTo>
                  <a:pt x="442" y="423"/>
                </a:lnTo>
                <a:lnTo>
                  <a:pt x="442" y="424"/>
                </a:lnTo>
                <a:lnTo>
                  <a:pt x="442" y="422"/>
                </a:lnTo>
                <a:lnTo>
                  <a:pt x="442" y="421"/>
                </a:lnTo>
                <a:lnTo>
                  <a:pt x="442" y="419"/>
                </a:lnTo>
                <a:lnTo>
                  <a:pt x="442" y="423"/>
                </a:lnTo>
                <a:lnTo>
                  <a:pt x="442" y="430"/>
                </a:lnTo>
                <a:lnTo>
                  <a:pt x="442" y="435"/>
                </a:lnTo>
                <a:lnTo>
                  <a:pt x="442" y="437"/>
                </a:lnTo>
                <a:lnTo>
                  <a:pt x="442" y="436"/>
                </a:lnTo>
                <a:lnTo>
                  <a:pt x="442" y="431"/>
                </a:lnTo>
                <a:lnTo>
                  <a:pt x="442" y="426"/>
                </a:lnTo>
                <a:lnTo>
                  <a:pt x="442" y="423"/>
                </a:lnTo>
                <a:lnTo>
                  <a:pt x="442" y="426"/>
                </a:lnTo>
                <a:lnTo>
                  <a:pt x="443" y="433"/>
                </a:lnTo>
                <a:lnTo>
                  <a:pt x="443" y="438"/>
                </a:lnTo>
                <a:lnTo>
                  <a:pt x="443" y="439"/>
                </a:lnTo>
                <a:lnTo>
                  <a:pt x="443" y="436"/>
                </a:lnTo>
                <a:lnTo>
                  <a:pt x="443" y="428"/>
                </a:lnTo>
                <a:lnTo>
                  <a:pt x="443" y="418"/>
                </a:lnTo>
                <a:lnTo>
                  <a:pt x="443" y="410"/>
                </a:lnTo>
                <a:lnTo>
                  <a:pt x="443" y="404"/>
                </a:lnTo>
                <a:lnTo>
                  <a:pt x="443" y="403"/>
                </a:lnTo>
                <a:lnTo>
                  <a:pt x="443" y="406"/>
                </a:lnTo>
                <a:lnTo>
                  <a:pt x="443" y="409"/>
                </a:lnTo>
                <a:lnTo>
                  <a:pt x="443" y="413"/>
                </a:lnTo>
                <a:lnTo>
                  <a:pt x="443" y="414"/>
                </a:lnTo>
                <a:lnTo>
                  <a:pt x="443" y="416"/>
                </a:lnTo>
                <a:lnTo>
                  <a:pt x="443" y="418"/>
                </a:lnTo>
                <a:lnTo>
                  <a:pt x="443" y="419"/>
                </a:lnTo>
                <a:lnTo>
                  <a:pt x="443" y="421"/>
                </a:lnTo>
                <a:lnTo>
                  <a:pt x="443" y="419"/>
                </a:lnTo>
                <a:lnTo>
                  <a:pt x="443" y="417"/>
                </a:lnTo>
                <a:lnTo>
                  <a:pt x="443" y="414"/>
                </a:lnTo>
                <a:lnTo>
                  <a:pt x="443" y="411"/>
                </a:lnTo>
                <a:lnTo>
                  <a:pt x="443" y="416"/>
                </a:lnTo>
                <a:lnTo>
                  <a:pt x="443" y="422"/>
                </a:lnTo>
                <a:lnTo>
                  <a:pt x="443" y="428"/>
                </a:lnTo>
                <a:lnTo>
                  <a:pt x="443" y="431"/>
                </a:lnTo>
                <a:lnTo>
                  <a:pt x="443" y="432"/>
                </a:lnTo>
                <a:lnTo>
                  <a:pt x="443" y="430"/>
                </a:lnTo>
                <a:lnTo>
                  <a:pt x="443" y="428"/>
                </a:lnTo>
                <a:lnTo>
                  <a:pt x="443" y="425"/>
                </a:lnTo>
                <a:lnTo>
                  <a:pt x="443" y="426"/>
                </a:lnTo>
                <a:lnTo>
                  <a:pt x="443" y="430"/>
                </a:lnTo>
                <a:lnTo>
                  <a:pt x="443" y="435"/>
                </a:lnTo>
                <a:lnTo>
                  <a:pt x="445" y="439"/>
                </a:lnTo>
                <a:lnTo>
                  <a:pt x="445" y="440"/>
                </a:lnTo>
                <a:lnTo>
                  <a:pt x="445" y="441"/>
                </a:lnTo>
                <a:lnTo>
                  <a:pt x="445" y="439"/>
                </a:lnTo>
                <a:lnTo>
                  <a:pt x="445" y="437"/>
                </a:lnTo>
                <a:lnTo>
                  <a:pt x="445" y="433"/>
                </a:lnTo>
                <a:lnTo>
                  <a:pt x="445" y="435"/>
                </a:lnTo>
                <a:lnTo>
                  <a:pt x="445" y="437"/>
                </a:lnTo>
                <a:lnTo>
                  <a:pt x="445" y="440"/>
                </a:lnTo>
                <a:lnTo>
                  <a:pt x="445" y="444"/>
                </a:lnTo>
                <a:lnTo>
                  <a:pt x="445" y="446"/>
                </a:lnTo>
                <a:lnTo>
                  <a:pt x="445" y="448"/>
                </a:lnTo>
                <a:lnTo>
                  <a:pt x="445" y="444"/>
                </a:lnTo>
                <a:lnTo>
                  <a:pt x="445" y="438"/>
                </a:lnTo>
                <a:lnTo>
                  <a:pt x="445" y="431"/>
                </a:lnTo>
                <a:lnTo>
                  <a:pt x="445" y="424"/>
                </a:lnTo>
                <a:lnTo>
                  <a:pt x="445" y="419"/>
                </a:lnTo>
                <a:lnTo>
                  <a:pt x="445" y="417"/>
                </a:lnTo>
                <a:lnTo>
                  <a:pt x="445" y="421"/>
                </a:lnTo>
                <a:lnTo>
                  <a:pt x="445" y="429"/>
                </a:lnTo>
                <a:lnTo>
                  <a:pt x="445" y="438"/>
                </a:lnTo>
                <a:lnTo>
                  <a:pt x="445" y="446"/>
                </a:lnTo>
                <a:lnTo>
                  <a:pt x="445" y="453"/>
                </a:lnTo>
                <a:lnTo>
                  <a:pt x="445" y="456"/>
                </a:lnTo>
                <a:lnTo>
                  <a:pt x="445" y="458"/>
                </a:lnTo>
                <a:lnTo>
                  <a:pt x="445" y="455"/>
                </a:lnTo>
                <a:lnTo>
                  <a:pt x="445" y="451"/>
                </a:lnTo>
                <a:lnTo>
                  <a:pt x="445" y="447"/>
                </a:lnTo>
                <a:lnTo>
                  <a:pt x="445" y="443"/>
                </a:lnTo>
                <a:lnTo>
                  <a:pt x="445" y="438"/>
                </a:lnTo>
                <a:lnTo>
                  <a:pt x="445" y="433"/>
                </a:lnTo>
                <a:lnTo>
                  <a:pt x="446" y="430"/>
                </a:lnTo>
                <a:lnTo>
                  <a:pt x="446" y="428"/>
                </a:lnTo>
                <a:lnTo>
                  <a:pt x="446" y="430"/>
                </a:lnTo>
                <a:lnTo>
                  <a:pt x="446" y="435"/>
                </a:lnTo>
                <a:lnTo>
                  <a:pt x="446" y="440"/>
                </a:lnTo>
                <a:lnTo>
                  <a:pt x="446" y="448"/>
                </a:lnTo>
                <a:lnTo>
                  <a:pt x="446" y="456"/>
                </a:lnTo>
                <a:lnTo>
                  <a:pt x="446" y="460"/>
                </a:lnTo>
                <a:lnTo>
                  <a:pt x="446" y="458"/>
                </a:lnTo>
                <a:lnTo>
                  <a:pt x="446" y="455"/>
                </a:lnTo>
                <a:lnTo>
                  <a:pt x="446" y="453"/>
                </a:lnTo>
                <a:lnTo>
                  <a:pt x="446" y="452"/>
                </a:lnTo>
                <a:lnTo>
                  <a:pt x="446" y="450"/>
                </a:lnTo>
                <a:lnTo>
                  <a:pt x="446" y="448"/>
                </a:lnTo>
                <a:lnTo>
                  <a:pt x="446" y="446"/>
                </a:lnTo>
                <a:lnTo>
                  <a:pt x="446" y="445"/>
                </a:lnTo>
                <a:lnTo>
                  <a:pt x="446" y="443"/>
                </a:lnTo>
                <a:lnTo>
                  <a:pt x="446" y="444"/>
                </a:lnTo>
                <a:lnTo>
                  <a:pt x="446" y="446"/>
                </a:lnTo>
                <a:lnTo>
                  <a:pt x="446" y="445"/>
                </a:lnTo>
                <a:lnTo>
                  <a:pt x="446" y="444"/>
                </a:lnTo>
                <a:lnTo>
                  <a:pt x="446" y="443"/>
                </a:lnTo>
                <a:lnTo>
                  <a:pt x="446" y="441"/>
                </a:lnTo>
                <a:lnTo>
                  <a:pt x="446" y="444"/>
                </a:lnTo>
                <a:lnTo>
                  <a:pt x="446" y="446"/>
                </a:lnTo>
                <a:lnTo>
                  <a:pt x="446" y="447"/>
                </a:lnTo>
                <a:lnTo>
                  <a:pt x="446" y="446"/>
                </a:lnTo>
                <a:lnTo>
                  <a:pt x="446" y="445"/>
                </a:lnTo>
                <a:lnTo>
                  <a:pt x="447" y="444"/>
                </a:lnTo>
                <a:lnTo>
                  <a:pt x="447" y="446"/>
                </a:lnTo>
                <a:lnTo>
                  <a:pt x="447" y="450"/>
                </a:lnTo>
                <a:lnTo>
                  <a:pt x="447" y="454"/>
                </a:lnTo>
                <a:lnTo>
                  <a:pt x="447" y="460"/>
                </a:lnTo>
                <a:lnTo>
                  <a:pt x="447" y="462"/>
                </a:lnTo>
                <a:lnTo>
                  <a:pt x="447" y="463"/>
                </a:lnTo>
                <a:lnTo>
                  <a:pt x="447" y="462"/>
                </a:lnTo>
                <a:lnTo>
                  <a:pt x="447" y="465"/>
                </a:lnTo>
                <a:lnTo>
                  <a:pt x="447" y="467"/>
                </a:lnTo>
                <a:lnTo>
                  <a:pt x="447" y="469"/>
                </a:lnTo>
                <a:lnTo>
                  <a:pt x="447" y="472"/>
                </a:lnTo>
                <a:lnTo>
                  <a:pt x="447" y="468"/>
                </a:lnTo>
                <a:lnTo>
                  <a:pt x="447" y="462"/>
                </a:lnTo>
                <a:lnTo>
                  <a:pt x="447" y="454"/>
                </a:lnTo>
                <a:lnTo>
                  <a:pt x="447" y="448"/>
                </a:lnTo>
                <a:lnTo>
                  <a:pt x="447" y="444"/>
                </a:lnTo>
                <a:lnTo>
                  <a:pt x="447" y="445"/>
                </a:lnTo>
                <a:lnTo>
                  <a:pt x="447" y="450"/>
                </a:lnTo>
                <a:lnTo>
                  <a:pt x="447" y="455"/>
                </a:lnTo>
                <a:lnTo>
                  <a:pt x="447" y="460"/>
                </a:lnTo>
                <a:lnTo>
                  <a:pt x="447" y="461"/>
                </a:lnTo>
                <a:lnTo>
                  <a:pt x="447" y="460"/>
                </a:lnTo>
                <a:lnTo>
                  <a:pt x="447" y="458"/>
                </a:lnTo>
                <a:lnTo>
                  <a:pt x="447" y="454"/>
                </a:lnTo>
                <a:lnTo>
                  <a:pt x="447" y="451"/>
                </a:lnTo>
                <a:lnTo>
                  <a:pt x="447" y="446"/>
                </a:lnTo>
                <a:lnTo>
                  <a:pt x="447" y="443"/>
                </a:lnTo>
                <a:lnTo>
                  <a:pt x="448" y="439"/>
                </a:lnTo>
                <a:lnTo>
                  <a:pt x="448" y="438"/>
                </a:lnTo>
                <a:lnTo>
                  <a:pt x="448" y="440"/>
                </a:lnTo>
                <a:lnTo>
                  <a:pt x="448" y="445"/>
                </a:lnTo>
                <a:lnTo>
                  <a:pt x="448" y="450"/>
                </a:lnTo>
                <a:lnTo>
                  <a:pt x="448" y="452"/>
                </a:lnTo>
                <a:lnTo>
                  <a:pt x="448" y="450"/>
                </a:lnTo>
                <a:lnTo>
                  <a:pt x="448" y="447"/>
                </a:lnTo>
                <a:lnTo>
                  <a:pt x="448" y="444"/>
                </a:lnTo>
                <a:lnTo>
                  <a:pt x="448" y="446"/>
                </a:lnTo>
                <a:lnTo>
                  <a:pt x="448" y="452"/>
                </a:lnTo>
                <a:lnTo>
                  <a:pt x="448" y="459"/>
                </a:lnTo>
                <a:lnTo>
                  <a:pt x="448" y="465"/>
                </a:lnTo>
                <a:lnTo>
                  <a:pt x="448" y="468"/>
                </a:lnTo>
                <a:lnTo>
                  <a:pt x="448" y="470"/>
                </a:lnTo>
                <a:lnTo>
                  <a:pt x="448" y="473"/>
                </a:lnTo>
                <a:lnTo>
                  <a:pt x="448" y="472"/>
                </a:lnTo>
                <a:lnTo>
                  <a:pt x="448" y="473"/>
                </a:lnTo>
                <a:lnTo>
                  <a:pt x="448" y="475"/>
                </a:lnTo>
                <a:lnTo>
                  <a:pt x="448" y="476"/>
                </a:lnTo>
                <a:lnTo>
                  <a:pt x="448" y="477"/>
                </a:lnTo>
                <a:lnTo>
                  <a:pt x="448" y="478"/>
                </a:lnTo>
                <a:lnTo>
                  <a:pt x="448" y="480"/>
                </a:lnTo>
                <a:lnTo>
                  <a:pt x="448" y="478"/>
                </a:lnTo>
                <a:lnTo>
                  <a:pt x="449" y="474"/>
                </a:lnTo>
                <a:lnTo>
                  <a:pt x="449" y="469"/>
                </a:lnTo>
                <a:lnTo>
                  <a:pt x="449" y="465"/>
                </a:lnTo>
                <a:lnTo>
                  <a:pt x="449" y="461"/>
                </a:lnTo>
                <a:lnTo>
                  <a:pt x="449" y="459"/>
                </a:lnTo>
                <a:lnTo>
                  <a:pt x="449" y="460"/>
                </a:lnTo>
                <a:lnTo>
                  <a:pt x="449" y="462"/>
                </a:lnTo>
                <a:lnTo>
                  <a:pt x="449" y="467"/>
                </a:lnTo>
                <a:lnTo>
                  <a:pt x="449" y="469"/>
                </a:lnTo>
                <a:lnTo>
                  <a:pt x="449" y="467"/>
                </a:lnTo>
                <a:lnTo>
                  <a:pt x="449" y="465"/>
                </a:lnTo>
                <a:lnTo>
                  <a:pt x="449" y="467"/>
                </a:lnTo>
                <a:lnTo>
                  <a:pt x="449" y="473"/>
                </a:lnTo>
                <a:lnTo>
                  <a:pt x="449" y="483"/>
                </a:lnTo>
                <a:lnTo>
                  <a:pt x="449" y="496"/>
                </a:lnTo>
                <a:lnTo>
                  <a:pt x="449" y="504"/>
                </a:lnTo>
                <a:lnTo>
                  <a:pt x="449" y="506"/>
                </a:lnTo>
                <a:lnTo>
                  <a:pt x="449" y="504"/>
                </a:lnTo>
                <a:lnTo>
                  <a:pt x="449" y="496"/>
                </a:lnTo>
                <a:lnTo>
                  <a:pt x="449" y="484"/>
                </a:lnTo>
                <a:lnTo>
                  <a:pt x="449" y="473"/>
                </a:lnTo>
                <a:lnTo>
                  <a:pt x="449" y="465"/>
                </a:lnTo>
                <a:lnTo>
                  <a:pt x="449" y="462"/>
                </a:lnTo>
                <a:lnTo>
                  <a:pt x="449" y="467"/>
                </a:lnTo>
                <a:lnTo>
                  <a:pt x="449" y="474"/>
                </a:lnTo>
                <a:lnTo>
                  <a:pt x="449" y="482"/>
                </a:lnTo>
                <a:lnTo>
                  <a:pt x="449" y="490"/>
                </a:lnTo>
                <a:lnTo>
                  <a:pt x="449" y="496"/>
                </a:lnTo>
                <a:lnTo>
                  <a:pt x="449" y="499"/>
                </a:lnTo>
                <a:lnTo>
                  <a:pt x="449" y="497"/>
                </a:lnTo>
                <a:lnTo>
                  <a:pt x="450" y="494"/>
                </a:lnTo>
                <a:lnTo>
                  <a:pt x="450" y="490"/>
                </a:lnTo>
                <a:lnTo>
                  <a:pt x="450" y="487"/>
                </a:lnTo>
                <a:lnTo>
                  <a:pt x="450" y="482"/>
                </a:lnTo>
                <a:lnTo>
                  <a:pt x="450" y="475"/>
                </a:lnTo>
                <a:lnTo>
                  <a:pt x="450" y="468"/>
                </a:lnTo>
                <a:lnTo>
                  <a:pt x="450" y="461"/>
                </a:lnTo>
                <a:lnTo>
                  <a:pt x="450" y="453"/>
                </a:lnTo>
                <a:lnTo>
                  <a:pt x="450" y="446"/>
                </a:lnTo>
                <a:lnTo>
                  <a:pt x="450" y="441"/>
                </a:lnTo>
                <a:lnTo>
                  <a:pt x="450" y="440"/>
                </a:lnTo>
                <a:lnTo>
                  <a:pt x="450" y="441"/>
                </a:lnTo>
                <a:lnTo>
                  <a:pt x="450" y="444"/>
                </a:lnTo>
                <a:lnTo>
                  <a:pt x="450" y="446"/>
                </a:lnTo>
                <a:lnTo>
                  <a:pt x="450" y="447"/>
                </a:lnTo>
                <a:lnTo>
                  <a:pt x="450" y="445"/>
                </a:lnTo>
                <a:lnTo>
                  <a:pt x="450" y="441"/>
                </a:lnTo>
                <a:lnTo>
                  <a:pt x="450" y="439"/>
                </a:lnTo>
                <a:lnTo>
                  <a:pt x="450" y="440"/>
                </a:lnTo>
                <a:lnTo>
                  <a:pt x="450" y="444"/>
                </a:lnTo>
                <a:lnTo>
                  <a:pt x="450" y="448"/>
                </a:lnTo>
                <a:lnTo>
                  <a:pt x="450" y="452"/>
                </a:lnTo>
                <a:lnTo>
                  <a:pt x="450" y="454"/>
                </a:lnTo>
                <a:lnTo>
                  <a:pt x="450" y="455"/>
                </a:lnTo>
                <a:lnTo>
                  <a:pt x="450" y="451"/>
                </a:lnTo>
                <a:lnTo>
                  <a:pt x="450" y="444"/>
                </a:lnTo>
                <a:lnTo>
                  <a:pt x="450" y="437"/>
                </a:lnTo>
                <a:lnTo>
                  <a:pt x="450" y="432"/>
                </a:lnTo>
                <a:lnTo>
                  <a:pt x="450" y="429"/>
                </a:lnTo>
                <a:lnTo>
                  <a:pt x="450" y="430"/>
                </a:lnTo>
                <a:lnTo>
                  <a:pt x="450" y="432"/>
                </a:lnTo>
                <a:lnTo>
                  <a:pt x="450" y="435"/>
                </a:lnTo>
                <a:lnTo>
                  <a:pt x="451" y="435"/>
                </a:lnTo>
                <a:lnTo>
                  <a:pt x="451" y="431"/>
                </a:lnTo>
                <a:lnTo>
                  <a:pt x="451" y="425"/>
                </a:lnTo>
                <a:lnTo>
                  <a:pt x="451" y="417"/>
                </a:lnTo>
                <a:lnTo>
                  <a:pt x="451" y="409"/>
                </a:lnTo>
                <a:lnTo>
                  <a:pt x="451" y="401"/>
                </a:lnTo>
                <a:lnTo>
                  <a:pt x="451" y="392"/>
                </a:lnTo>
                <a:lnTo>
                  <a:pt x="451" y="386"/>
                </a:lnTo>
                <a:lnTo>
                  <a:pt x="451" y="380"/>
                </a:lnTo>
                <a:lnTo>
                  <a:pt x="451" y="377"/>
                </a:lnTo>
                <a:lnTo>
                  <a:pt x="451" y="373"/>
                </a:lnTo>
                <a:lnTo>
                  <a:pt x="451" y="370"/>
                </a:lnTo>
                <a:lnTo>
                  <a:pt x="451" y="366"/>
                </a:lnTo>
                <a:lnTo>
                  <a:pt x="451" y="365"/>
                </a:lnTo>
                <a:lnTo>
                  <a:pt x="451" y="367"/>
                </a:lnTo>
                <a:lnTo>
                  <a:pt x="451" y="373"/>
                </a:lnTo>
                <a:lnTo>
                  <a:pt x="451" y="381"/>
                </a:lnTo>
                <a:lnTo>
                  <a:pt x="451" y="392"/>
                </a:lnTo>
                <a:lnTo>
                  <a:pt x="451" y="401"/>
                </a:lnTo>
                <a:lnTo>
                  <a:pt x="451" y="404"/>
                </a:lnTo>
                <a:lnTo>
                  <a:pt x="451" y="406"/>
                </a:lnTo>
                <a:lnTo>
                  <a:pt x="451" y="402"/>
                </a:lnTo>
                <a:lnTo>
                  <a:pt x="451" y="396"/>
                </a:lnTo>
                <a:lnTo>
                  <a:pt x="451" y="392"/>
                </a:lnTo>
                <a:lnTo>
                  <a:pt x="451" y="396"/>
                </a:lnTo>
                <a:lnTo>
                  <a:pt x="451" y="407"/>
                </a:lnTo>
                <a:lnTo>
                  <a:pt x="451" y="417"/>
                </a:lnTo>
                <a:lnTo>
                  <a:pt x="451" y="425"/>
                </a:lnTo>
                <a:lnTo>
                  <a:pt x="451" y="430"/>
                </a:lnTo>
                <a:lnTo>
                  <a:pt x="451" y="426"/>
                </a:lnTo>
                <a:lnTo>
                  <a:pt x="453" y="422"/>
                </a:lnTo>
                <a:lnTo>
                  <a:pt x="453" y="418"/>
                </a:lnTo>
                <a:lnTo>
                  <a:pt x="453" y="423"/>
                </a:lnTo>
                <a:lnTo>
                  <a:pt x="453" y="428"/>
                </a:lnTo>
                <a:lnTo>
                  <a:pt x="453" y="432"/>
                </a:lnTo>
                <a:lnTo>
                  <a:pt x="453" y="435"/>
                </a:lnTo>
                <a:lnTo>
                  <a:pt x="453" y="436"/>
                </a:lnTo>
                <a:lnTo>
                  <a:pt x="453" y="435"/>
                </a:lnTo>
                <a:lnTo>
                  <a:pt x="453" y="437"/>
                </a:lnTo>
                <a:lnTo>
                  <a:pt x="453" y="443"/>
                </a:lnTo>
                <a:lnTo>
                  <a:pt x="453" y="453"/>
                </a:lnTo>
                <a:lnTo>
                  <a:pt x="453" y="462"/>
                </a:lnTo>
                <a:lnTo>
                  <a:pt x="453" y="468"/>
                </a:lnTo>
                <a:lnTo>
                  <a:pt x="453" y="473"/>
                </a:lnTo>
                <a:lnTo>
                  <a:pt x="453" y="474"/>
                </a:lnTo>
                <a:lnTo>
                  <a:pt x="453" y="473"/>
                </a:lnTo>
                <a:lnTo>
                  <a:pt x="453" y="472"/>
                </a:lnTo>
                <a:lnTo>
                  <a:pt x="453" y="470"/>
                </a:lnTo>
                <a:lnTo>
                  <a:pt x="453" y="468"/>
                </a:lnTo>
                <a:lnTo>
                  <a:pt x="453" y="463"/>
                </a:lnTo>
                <a:lnTo>
                  <a:pt x="453" y="455"/>
                </a:lnTo>
                <a:lnTo>
                  <a:pt x="453" y="446"/>
                </a:lnTo>
                <a:lnTo>
                  <a:pt x="453" y="439"/>
                </a:lnTo>
                <a:lnTo>
                  <a:pt x="453" y="436"/>
                </a:lnTo>
                <a:lnTo>
                  <a:pt x="453" y="438"/>
                </a:lnTo>
                <a:lnTo>
                  <a:pt x="453" y="444"/>
                </a:lnTo>
                <a:lnTo>
                  <a:pt x="453" y="451"/>
                </a:lnTo>
                <a:lnTo>
                  <a:pt x="453" y="456"/>
                </a:lnTo>
                <a:lnTo>
                  <a:pt x="453" y="455"/>
                </a:lnTo>
                <a:lnTo>
                  <a:pt x="453" y="447"/>
                </a:lnTo>
                <a:lnTo>
                  <a:pt x="454" y="435"/>
                </a:lnTo>
                <a:lnTo>
                  <a:pt x="454" y="422"/>
                </a:lnTo>
                <a:lnTo>
                  <a:pt x="454" y="414"/>
                </a:lnTo>
                <a:lnTo>
                  <a:pt x="454" y="413"/>
                </a:lnTo>
                <a:lnTo>
                  <a:pt x="454" y="421"/>
                </a:lnTo>
                <a:lnTo>
                  <a:pt x="454" y="435"/>
                </a:lnTo>
                <a:lnTo>
                  <a:pt x="454" y="453"/>
                </a:lnTo>
                <a:lnTo>
                  <a:pt x="454" y="467"/>
                </a:lnTo>
                <a:lnTo>
                  <a:pt x="454" y="476"/>
                </a:lnTo>
                <a:lnTo>
                  <a:pt x="454" y="480"/>
                </a:lnTo>
                <a:lnTo>
                  <a:pt x="454" y="478"/>
                </a:lnTo>
                <a:lnTo>
                  <a:pt x="454" y="477"/>
                </a:lnTo>
                <a:lnTo>
                  <a:pt x="454" y="475"/>
                </a:lnTo>
                <a:lnTo>
                  <a:pt x="454" y="474"/>
                </a:lnTo>
                <a:lnTo>
                  <a:pt x="454" y="475"/>
                </a:lnTo>
                <a:lnTo>
                  <a:pt x="454" y="476"/>
                </a:lnTo>
                <a:lnTo>
                  <a:pt x="454" y="477"/>
                </a:lnTo>
                <a:lnTo>
                  <a:pt x="454" y="478"/>
                </a:lnTo>
                <a:lnTo>
                  <a:pt x="454" y="480"/>
                </a:lnTo>
                <a:lnTo>
                  <a:pt x="454" y="484"/>
                </a:lnTo>
                <a:lnTo>
                  <a:pt x="454" y="492"/>
                </a:lnTo>
                <a:lnTo>
                  <a:pt x="454" y="500"/>
                </a:lnTo>
                <a:lnTo>
                  <a:pt x="454" y="506"/>
                </a:lnTo>
                <a:lnTo>
                  <a:pt x="454" y="510"/>
                </a:lnTo>
                <a:lnTo>
                  <a:pt x="454" y="505"/>
                </a:lnTo>
                <a:lnTo>
                  <a:pt x="454" y="497"/>
                </a:lnTo>
                <a:lnTo>
                  <a:pt x="454" y="487"/>
                </a:lnTo>
                <a:lnTo>
                  <a:pt x="454" y="478"/>
                </a:lnTo>
                <a:lnTo>
                  <a:pt x="454" y="474"/>
                </a:lnTo>
                <a:lnTo>
                  <a:pt x="454" y="472"/>
                </a:lnTo>
                <a:lnTo>
                  <a:pt x="454" y="474"/>
                </a:lnTo>
                <a:lnTo>
                  <a:pt x="454" y="480"/>
                </a:lnTo>
                <a:lnTo>
                  <a:pt x="454" y="489"/>
                </a:lnTo>
                <a:lnTo>
                  <a:pt x="455" y="500"/>
                </a:lnTo>
                <a:lnTo>
                  <a:pt x="455" y="510"/>
                </a:lnTo>
                <a:lnTo>
                  <a:pt x="455" y="514"/>
                </a:lnTo>
                <a:lnTo>
                  <a:pt x="455" y="515"/>
                </a:lnTo>
                <a:lnTo>
                  <a:pt x="455" y="512"/>
                </a:lnTo>
                <a:lnTo>
                  <a:pt x="455" y="505"/>
                </a:lnTo>
                <a:lnTo>
                  <a:pt x="455" y="497"/>
                </a:lnTo>
                <a:lnTo>
                  <a:pt x="455" y="489"/>
                </a:lnTo>
                <a:lnTo>
                  <a:pt x="455" y="485"/>
                </a:lnTo>
                <a:lnTo>
                  <a:pt x="455" y="488"/>
                </a:lnTo>
                <a:lnTo>
                  <a:pt x="455" y="491"/>
                </a:lnTo>
                <a:lnTo>
                  <a:pt x="455" y="496"/>
                </a:lnTo>
                <a:lnTo>
                  <a:pt x="455" y="499"/>
                </a:lnTo>
                <a:lnTo>
                  <a:pt x="455" y="498"/>
                </a:lnTo>
                <a:lnTo>
                  <a:pt x="455" y="494"/>
                </a:lnTo>
                <a:lnTo>
                  <a:pt x="455" y="485"/>
                </a:lnTo>
                <a:lnTo>
                  <a:pt x="455" y="476"/>
                </a:lnTo>
                <a:lnTo>
                  <a:pt x="455" y="469"/>
                </a:lnTo>
                <a:lnTo>
                  <a:pt x="455" y="468"/>
                </a:lnTo>
                <a:lnTo>
                  <a:pt x="455" y="469"/>
                </a:lnTo>
                <a:lnTo>
                  <a:pt x="455" y="474"/>
                </a:lnTo>
                <a:lnTo>
                  <a:pt x="455" y="481"/>
                </a:lnTo>
                <a:lnTo>
                  <a:pt x="455" y="488"/>
                </a:lnTo>
                <a:lnTo>
                  <a:pt x="455" y="494"/>
                </a:lnTo>
                <a:lnTo>
                  <a:pt x="455" y="496"/>
                </a:lnTo>
                <a:lnTo>
                  <a:pt x="455" y="495"/>
                </a:lnTo>
                <a:lnTo>
                  <a:pt x="455" y="496"/>
                </a:lnTo>
                <a:lnTo>
                  <a:pt x="455" y="499"/>
                </a:lnTo>
                <a:lnTo>
                  <a:pt x="455" y="504"/>
                </a:lnTo>
                <a:lnTo>
                  <a:pt x="455" y="510"/>
                </a:lnTo>
                <a:lnTo>
                  <a:pt x="455" y="513"/>
                </a:lnTo>
                <a:lnTo>
                  <a:pt x="456" y="512"/>
                </a:lnTo>
                <a:lnTo>
                  <a:pt x="456" y="507"/>
                </a:lnTo>
                <a:lnTo>
                  <a:pt x="456" y="502"/>
                </a:lnTo>
                <a:lnTo>
                  <a:pt x="456" y="497"/>
                </a:lnTo>
                <a:lnTo>
                  <a:pt x="456" y="496"/>
                </a:lnTo>
                <a:lnTo>
                  <a:pt x="456" y="498"/>
                </a:lnTo>
                <a:lnTo>
                  <a:pt x="456" y="504"/>
                </a:lnTo>
                <a:lnTo>
                  <a:pt x="456" y="511"/>
                </a:lnTo>
                <a:lnTo>
                  <a:pt x="456" y="518"/>
                </a:lnTo>
                <a:lnTo>
                  <a:pt x="456" y="514"/>
                </a:lnTo>
                <a:lnTo>
                  <a:pt x="456" y="509"/>
                </a:lnTo>
                <a:lnTo>
                  <a:pt x="456" y="505"/>
                </a:lnTo>
                <a:lnTo>
                  <a:pt x="456" y="511"/>
                </a:lnTo>
                <a:lnTo>
                  <a:pt x="456" y="520"/>
                </a:lnTo>
                <a:lnTo>
                  <a:pt x="456" y="529"/>
                </a:lnTo>
                <a:lnTo>
                  <a:pt x="456" y="537"/>
                </a:lnTo>
                <a:lnTo>
                  <a:pt x="456" y="539"/>
                </a:lnTo>
                <a:lnTo>
                  <a:pt x="456" y="531"/>
                </a:lnTo>
                <a:lnTo>
                  <a:pt x="456" y="520"/>
                </a:lnTo>
                <a:lnTo>
                  <a:pt x="456" y="507"/>
                </a:lnTo>
                <a:lnTo>
                  <a:pt x="456" y="498"/>
                </a:lnTo>
                <a:lnTo>
                  <a:pt x="456" y="495"/>
                </a:lnTo>
                <a:lnTo>
                  <a:pt x="456" y="498"/>
                </a:lnTo>
                <a:lnTo>
                  <a:pt x="456" y="503"/>
                </a:lnTo>
                <a:lnTo>
                  <a:pt x="456" y="499"/>
                </a:lnTo>
                <a:lnTo>
                  <a:pt x="456" y="494"/>
                </a:lnTo>
                <a:lnTo>
                  <a:pt x="456" y="488"/>
                </a:lnTo>
                <a:lnTo>
                  <a:pt x="456" y="484"/>
                </a:lnTo>
                <a:lnTo>
                  <a:pt x="456" y="485"/>
                </a:lnTo>
                <a:lnTo>
                  <a:pt x="457" y="490"/>
                </a:lnTo>
                <a:lnTo>
                  <a:pt x="457" y="498"/>
                </a:lnTo>
                <a:lnTo>
                  <a:pt x="457" y="509"/>
                </a:lnTo>
                <a:lnTo>
                  <a:pt x="457" y="517"/>
                </a:lnTo>
                <a:lnTo>
                  <a:pt x="457" y="522"/>
                </a:lnTo>
                <a:lnTo>
                  <a:pt x="457" y="527"/>
                </a:lnTo>
                <a:lnTo>
                  <a:pt x="457" y="531"/>
                </a:lnTo>
                <a:lnTo>
                  <a:pt x="457" y="535"/>
                </a:lnTo>
                <a:lnTo>
                  <a:pt x="457" y="540"/>
                </a:lnTo>
                <a:lnTo>
                  <a:pt x="457" y="542"/>
                </a:lnTo>
                <a:lnTo>
                  <a:pt x="457" y="546"/>
                </a:lnTo>
                <a:lnTo>
                  <a:pt x="457" y="547"/>
                </a:lnTo>
                <a:lnTo>
                  <a:pt x="457" y="548"/>
                </a:lnTo>
                <a:lnTo>
                  <a:pt x="457" y="549"/>
                </a:lnTo>
                <a:lnTo>
                  <a:pt x="457" y="552"/>
                </a:lnTo>
                <a:lnTo>
                  <a:pt x="457" y="558"/>
                </a:lnTo>
                <a:lnTo>
                  <a:pt x="457" y="563"/>
                </a:lnTo>
                <a:lnTo>
                  <a:pt x="457" y="564"/>
                </a:lnTo>
                <a:lnTo>
                  <a:pt x="457" y="563"/>
                </a:lnTo>
                <a:lnTo>
                  <a:pt x="457" y="556"/>
                </a:lnTo>
                <a:lnTo>
                  <a:pt x="457" y="547"/>
                </a:lnTo>
                <a:lnTo>
                  <a:pt x="457" y="539"/>
                </a:lnTo>
                <a:lnTo>
                  <a:pt x="457" y="533"/>
                </a:lnTo>
                <a:lnTo>
                  <a:pt x="457" y="539"/>
                </a:lnTo>
                <a:lnTo>
                  <a:pt x="457" y="548"/>
                </a:lnTo>
                <a:lnTo>
                  <a:pt x="457" y="556"/>
                </a:lnTo>
                <a:lnTo>
                  <a:pt x="457" y="563"/>
                </a:lnTo>
                <a:lnTo>
                  <a:pt x="457" y="568"/>
                </a:lnTo>
                <a:lnTo>
                  <a:pt x="457" y="571"/>
                </a:lnTo>
                <a:lnTo>
                  <a:pt x="457" y="570"/>
                </a:lnTo>
                <a:lnTo>
                  <a:pt x="457" y="569"/>
                </a:lnTo>
                <a:lnTo>
                  <a:pt x="458" y="569"/>
                </a:lnTo>
                <a:lnTo>
                  <a:pt x="458" y="568"/>
                </a:lnTo>
                <a:lnTo>
                  <a:pt x="458" y="565"/>
                </a:lnTo>
                <a:lnTo>
                  <a:pt x="458" y="564"/>
                </a:lnTo>
                <a:lnTo>
                  <a:pt x="458" y="563"/>
                </a:lnTo>
                <a:lnTo>
                  <a:pt x="458" y="564"/>
                </a:lnTo>
                <a:lnTo>
                  <a:pt x="458" y="563"/>
                </a:lnTo>
                <a:lnTo>
                  <a:pt x="458" y="562"/>
                </a:lnTo>
                <a:lnTo>
                  <a:pt x="458" y="557"/>
                </a:lnTo>
                <a:lnTo>
                  <a:pt x="458" y="550"/>
                </a:lnTo>
                <a:lnTo>
                  <a:pt x="458" y="543"/>
                </a:lnTo>
                <a:lnTo>
                  <a:pt x="458" y="536"/>
                </a:lnTo>
                <a:lnTo>
                  <a:pt x="458" y="533"/>
                </a:lnTo>
                <a:lnTo>
                  <a:pt x="458" y="532"/>
                </a:lnTo>
                <a:lnTo>
                  <a:pt x="458" y="531"/>
                </a:lnTo>
                <a:lnTo>
                  <a:pt x="458" y="533"/>
                </a:lnTo>
                <a:lnTo>
                  <a:pt x="458" y="535"/>
                </a:lnTo>
                <a:lnTo>
                  <a:pt x="458" y="536"/>
                </a:lnTo>
                <a:lnTo>
                  <a:pt x="458" y="535"/>
                </a:lnTo>
                <a:lnTo>
                  <a:pt x="458" y="534"/>
                </a:lnTo>
                <a:lnTo>
                  <a:pt x="458" y="531"/>
                </a:lnTo>
                <a:lnTo>
                  <a:pt x="458" y="528"/>
                </a:lnTo>
                <a:lnTo>
                  <a:pt x="458" y="526"/>
                </a:lnTo>
                <a:lnTo>
                  <a:pt x="458" y="524"/>
                </a:lnTo>
                <a:lnTo>
                  <a:pt x="458" y="526"/>
                </a:lnTo>
                <a:lnTo>
                  <a:pt x="458" y="529"/>
                </a:lnTo>
                <a:lnTo>
                  <a:pt x="458" y="532"/>
                </a:lnTo>
                <a:lnTo>
                  <a:pt x="458" y="533"/>
                </a:lnTo>
                <a:lnTo>
                  <a:pt x="458" y="532"/>
                </a:lnTo>
                <a:lnTo>
                  <a:pt x="460" y="529"/>
                </a:lnTo>
                <a:lnTo>
                  <a:pt x="460" y="527"/>
                </a:lnTo>
                <a:lnTo>
                  <a:pt x="460" y="526"/>
                </a:lnTo>
                <a:lnTo>
                  <a:pt x="460" y="527"/>
                </a:lnTo>
                <a:lnTo>
                  <a:pt x="460" y="529"/>
                </a:lnTo>
                <a:lnTo>
                  <a:pt x="460" y="528"/>
                </a:lnTo>
                <a:lnTo>
                  <a:pt x="460" y="527"/>
                </a:lnTo>
                <a:lnTo>
                  <a:pt x="460" y="528"/>
                </a:lnTo>
                <a:lnTo>
                  <a:pt x="460" y="529"/>
                </a:lnTo>
                <a:lnTo>
                  <a:pt x="460" y="532"/>
                </a:lnTo>
                <a:lnTo>
                  <a:pt x="460" y="533"/>
                </a:lnTo>
                <a:lnTo>
                  <a:pt x="460" y="532"/>
                </a:lnTo>
                <a:lnTo>
                  <a:pt x="460" y="526"/>
                </a:lnTo>
                <a:lnTo>
                  <a:pt x="460" y="518"/>
                </a:lnTo>
                <a:lnTo>
                  <a:pt x="460" y="510"/>
                </a:lnTo>
                <a:lnTo>
                  <a:pt x="460" y="504"/>
                </a:lnTo>
                <a:lnTo>
                  <a:pt x="460" y="499"/>
                </a:lnTo>
                <a:lnTo>
                  <a:pt x="460" y="496"/>
                </a:lnTo>
                <a:lnTo>
                  <a:pt x="460" y="494"/>
                </a:lnTo>
                <a:lnTo>
                  <a:pt x="460" y="491"/>
                </a:lnTo>
                <a:lnTo>
                  <a:pt x="460" y="488"/>
                </a:lnTo>
                <a:lnTo>
                  <a:pt x="460" y="482"/>
                </a:lnTo>
                <a:lnTo>
                  <a:pt x="460" y="478"/>
                </a:lnTo>
                <a:lnTo>
                  <a:pt x="460" y="477"/>
                </a:lnTo>
                <a:lnTo>
                  <a:pt x="460" y="481"/>
                </a:lnTo>
                <a:lnTo>
                  <a:pt x="460" y="487"/>
                </a:lnTo>
                <a:lnTo>
                  <a:pt x="460" y="492"/>
                </a:lnTo>
                <a:lnTo>
                  <a:pt x="460" y="498"/>
                </a:lnTo>
                <a:lnTo>
                  <a:pt x="460" y="500"/>
                </a:lnTo>
                <a:lnTo>
                  <a:pt x="460" y="498"/>
                </a:lnTo>
                <a:lnTo>
                  <a:pt x="461" y="494"/>
                </a:lnTo>
                <a:lnTo>
                  <a:pt x="461" y="488"/>
                </a:lnTo>
                <a:lnTo>
                  <a:pt x="461" y="484"/>
                </a:lnTo>
                <a:lnTo>
                  <a:pt x="461" y="488"/>
                </a:lnTo>
                <a:lnTo>
                  <a:pt x="461" y="491"/>
                </a:lnTo>
                <a:lnTo>
                  <a:pt x="461" y="494"/>
                </a:lnTo>
                <a:lnTo>
                  <a:pt x="461" y="495"/>
                </a:lnTo>
                <a:lnTo>
                  <a:pt x="461" y="491"/>
                </a:lnTo>
                <a:lnTo>
                  <a:pt x="461" y="487"/>
                </a:lnTo>
                <a:lnTo>
                  <a:pt x="461" y="482"/>
                </a:lnTo>
                <a:lnTo>
                  <a:pt x="461" y="480"/>
                </a:lnTo>
                <a:lnTo>
                  <a:pt x="461" y="482"/>
                </a:lnTo>
                <a:lnTo>
                  <a:pt x="461" y="483"/>
                </a:lnTo>
                <a:lnTo>
                  <a:pt x="461" y="484"/>
                </a:lnTo>
                <a:lnTo>
                  <a:pt x="461" y="483"/>
                </a:lnTo>
                <a:lnTo>
                  <a:pt x="461" y="481"/>
                </a:lnTo>
                <a:lnTo>
                  <a:pt x="461" y="477"/>
                </a:lnTo>
                <a:lnTo>
                  <a:pt x="461" y="474"/>
                </a:lnTo>
                <a:lnTo>
                  <a:pt x="461" y="470"/>
                </a:lnTo>
                <a:lnTo>
                  <a:pt x="461" y="463"/>
                </a:lnTo>
                <a:lnTo>
                  <a:pt x="461" y="454"/>
                </a:lnTo>
                <a:lnTo>
                  <a:pt x="461" y="444"/>
                </a:lnTo>
                <a:lnTo>
                  <a:pt x="461" y="436"/>
                </a:lnTo>
                <a:lnTo>
                  <a:pt x="461" y="431"/>
                </a:lnTo>
                <a:lnTo>
                  <a:pt x="461" y="432"/>
                </a:lnTo>
                <a:lnTo>
                  <a:pt x="461" y="438"/>
                </a:lnTo>
                <a:lnTo>
                  <a:pt x="461" y="447"/>
                </a:lnTo>
                <a:lnTo>
                  <a:pt x="461" y="455"/>
                </a:lnTo>
                <a:lnTo>
                  <a:pt x="461" y="463"/>
                </a:lnTo>
                <a:lnTo>
                  <a:pt x="462" y="469"/>
                </a:lnTo>
                <a:lnTo>
                  <a:pt x="462" y="472"/>
                </a:lnTo>
                <a:lnTo>
                  <a:pt x="462" y="468"/>
                </a:lnTo>
                <a:lnTo>
                  <a:pt x="462" y="465"/>
                </a:lnTo>
                <a:lnTo>
                  <a:pt x="462" y="462"/>
                </a:lnTo>
                <a:lnTo>
                  <a:pt x="462" y="460"/>
                </a:lnTo>
                <a:lnTo>
                  <a:pt x="462" y="459"/>
                </a:lnTo>
                <a:lnTo>
                  <a:pt x="462" y="458"/>
                </a:lnTo>
                <a:lnTo>
                  <a:pt x="462" y="459"/>
                </a:lnTo>
                <a:lnTo>
                  <a:pt x="462" y="460"/>
                </a:lnTo>
                <a:lnTo>
                  <a:pt x="462" y="462"/>
                </a:lnTo>
                <a:lnTo>
                  <a:pt x="462" y="463"/>
                </a:lnTo>
                <a:lnTo>
                  <a:pt x="462" y="461"/>
                </a:lnTo>
                <a:lnTo>
                  <a:pt x="462" y="456"/>
                </a:lnTo>
                <a:lnTo>
                  <a:pt x="462" y="452"/>
                </a:lnTo>
                <a:lnTo>
                  <a:pt x="462" y="447"/>
                </a:lnTo>
                <a:lnTo>
                  <a:pt x="462" y="444"/>
                </a:lnTo>
                <a:lnTo>
                  <a:pt x="462" y="443"/>
                </a:lnTo>
                <a:lnTo>
                  <a:pt x="462" y="441"/>
                </a:lnTo>
                <a:lnTo>
                  <a:pt x="462" y="443"/>
                </a:lnTo>
                <a:lnTo>
                  <a:pt x="462" y="444"/>
                </a:lnTo>
                <a:lnTo>
                  <a:pt x="462" y="441"/>
                </a:lnTo>
                <a:lnTo>
                  <a:pt x="462" y="438"/>
                </a:lnTo>
                <a:lnTo>
                  <a:pt x="462" y="435"/>
                </a:lnTo>
                <a:lnTo>
                  <a:pt x="463" y="432"/>
                </a:lnTo>
                <a:lnTo>
                  <a:pt x="463" y="430"/>
                </a:lnTo>
                <a:lnTo>
                  <a:pt x="463" y="428"/>
                </a:lnTo>
                <a:lnTo>
                  <a:pt x="463" y="425"/>
                </a:lnTo>
                <a:lnTo>
                  <a:pt x="463" y="423"/>
                </a:lnTo>
                <a:lnTo>
                  <a:pt x="463" y="422"/>
                </a:lnTo>
                <a:lnTo>
                  <a:pt x="463" y="424"/>
                </a:lnTo>
                <a:lnTo>
                  <a:pt x="463" y="429"/>
                </a:lnTo>
                <a:lnTo>
                  <a:pt x="463" y="436"/>
                </a:lnTo>
                <a:lnTo>
                  <a:pt x="463" y="439"/>
                </a:lnTo>
                <a:lnTo>
                  <a:pt x="463" y="440"/>
                </a:lnTo>
                <a:lnTo>
                  <a:pt x="463" y="437"/>
                </a:lnTo>
                <a:lnTo>
                  <a:pt x="463" y="432"/>
                </a:lnTo>
                <a:lnTo>
                  <a:pt x="463" y="425"/>
                </a:lnTo>
                <a:lnTo>
                  <a:pt x="463" y="419"/>
                </a:lnTo>
                <a:lnTo>
                  <a:pt x="463" y="417"/>
                </a:lnTo>
                <a:lnTo>
                  <a:pt x="463" y="421"/>
                </a:lnTo>
                <a:lnTo>
                  <a:pt x="463" y="423"/>
                </a:lnTo>
                <a:lnTo>
                  <a:pt x="463" y="421"/>
                </a:lnTo>
                <a:lnTo>
                  <a:pt x="463" y="415"/>
                </a:lnTo>
                <a:lnTo>
                  <a:pt x="463" y="410"/>
                </a:lnTo>
                <a:lnTo>
                  <a:pt x="463" y="406"/>
                </a:lnTo>
                <a:lnTo>
                  <a:pt x="463" y="403"/>
                </a:lnTo>
                <a:lnTo>
                  <a:pt x="463" y="401"/>
                </a:lnTo>
                <a:lnTo>
                  <a:pt x="463" y="400"/>
                </a:lnTo>
                <a:lnTo>
                  <a:pt x="463" y="394"/>
                </a:lnTo>
                <a:lnTo>
                  <a:pt x="463" y="386"/>
                </a:lnTo>
                <a:lnTo>
                  <a:pt x="463" y="377"/>
                </a:lnTo>
                <a:lnTo>
                  <a:pt x="463" y="369"/>
                </a:lnTo>
                <a:lnTo>
                  <a:pt x="463" y="364"/>
                </a:lnTo>
                <a:lnTo>
                  <a:pt x="464" y="363"/>
                </a:lnTo>
                <a:lnTo>
                  <a:pt x="464" y="366"/>
                </a:lnTo>
                <a:lnTo>
                  <a:pt x="464" y="370"/>
                </a:lnTo>
                <a:lnTo>
                  <a:pt x="464" y="371"/>
                </a:lnTo>
                <a:lnTo>
                  <a:pt x="464" y="369"/>
                </a:lnTo>
                <a:lnTo>
                  <a:pt x="464" y="370"/>
                </a:lnTo>
                <a:lnTo>
                  <a:pt x="464" y="374"/>
                </a:lnTo>
                <a:lnTo>
                  <a:pt x="464" y="379"/>
                </a:lnTo>
                <a:lnTo>
                  <a:pt x="464" y="385"/>
                </a:lnTo>
                <a:lnTo>
                  <a:pt x="464" y="391"/>
                </a:lnTo>
                <a:lnTo>
                  <a:pt x="464" y="393"/>
                </a:lnTo>
                <a:lnTo>
                  <a:pt x="464" y="392"/>
                </a:lnTo>
                <a:lnTo>
                  <a:pt x="464" y="388"/>
                </a:lnTo>
                <a:lnTo>
                  <a:pt x="464" y="384"/>
                </a:lnTo>
                <a:lnTo>
                  <a:pt x="464" y="382"/>
                </a:lnTo>
                <a:lnTo>
                  <a:pt x="464" y="385"/>
                </a:lnTo>
                <a:lnTo>
                  <a:pt x="464" y="391"/>
                </a:lnTo>
                <a:lnTo>
                  <a:pt x="464" y="395"/>
                </a:lnTo>
                <a:lnTo>
                  <a:pt x="464" y="400"/>
                </a:lnTo>
                <a:lnTo>
                  <a:pt x="464" y="401"/>
                </a:lnTo>
                <a:lnTo>
                  <a:pt x="464" y="398"/>
                </a:lnTo>
                <a:lnTo>
                  <a:pt x="464" y="389"/>
                </a:lnTo>
                <a:lnTo>
                  <a:pt x="464" y="380"/>
                </a:lnTo>
                <a:lnTo>
                  <a:pt x="464" y="372"/>
                </a:lnTo>
                <a:lnTo>
                  <a:pt x="464" y="367"/>
                </a:lnTo>
                <a:lnTo>
                  <a:pt x="464" y="369"/>
                </a:lnTo>
                <a:lnTo>
                  <a:pt x="464" y="374"/>
                </a:lnTo>
                <a:lnTo>
                  <a:pt x="464" y="385"/>
                </a:lnTo>
                <a:lnTo>
                  <a:pt x="464" y="395"/>
                </a:lnTo>
                <a:lnTo>
                  <a:pt x="464" y="407"/>
                </a:lnTo>
                <a:lnTo>
                  <a:pt x="464" y="413"/>
                </a:lnTo>
                <a:lnTo>
                  <a:pt x="465" y="408"/>
                </a:lnTo>
                <a:lnTo>
                  <a:pt x="465" y="400"/>
                </a:lnTo>
                <a:lnTo>
                  <a:pt x="465" y="393"/>
                </a:lnTo>
                <a:lnTo>
                  <a:pt x="465" y="389"/>
                </a:lnTo>
                <a:lnTo>
                  <a:pt x="465" y="388"/>
                </a:lnTo>
                <a:lnTo>
                  <a:pt x="465" y="392"/>
                </a:lnTo>
                <a:lnTo>
                  <a:pt x="465" y="399"/>
                </a:lnTo>
                <a:lnTo>
                  <a:pt x="465" y="406"/>
                </a:lnTo>
                <a:lnTo>
                  <a:pt x="465" y="410"/>
                </a:lnTo>
                <a:lnTo>
                  <a:pt x="465" y="415"/>
                </a:lnTo>
                <a:lnTo>
                  <a:pt x="465" y="417"/>
                </a:lnTo>
                <a:lnTo>
                  <a:pt x="465" y="416"/>
                </a:lnTo>
                <a:lnTo>
                  <a:pt x="465" y="413"/>
                </a:lnTo>
                <a:lnTo>
                  <a:pt x="465" y="410"/>
                </a:lnTo>
                <a:lnTo>
                  <a:pt x="465" y="407"/>
                </a:lnTo>
                <a:lnTo>
                  <a:pt x="465" y="404"/>
                </a:lnTo>
                <a:lnTo>
                  <a:pt x="465" y="403"/>
                </a:lnTo>
                <a:lnTo>
                  <a:pt x="465" y="407"/>
                </a:lnTo>
                <a:lnTo>
                  <a:pt x="465" y="415"/>
                </a:lnTo>
                <a:lnTo>
                  <a:pt x="465" y="425"/>
                </a:lnTo>
                <a:lnTo>
                  <a:pt x="465" y="435"/>
                </a:lnTo>
                <a:lnTo>
                  <a:pt x="465" y="439"/>
                </a:lnTo>
                <a:lnTo>
                  <a:pt x="465" y="436"/>
                </a:lnTo>
                <a:lnTo>
                  <a:pt x="465" y="423"/>
                </a:lnTo>
                <a:lnTo>
                  <a:pt x="465" y="402"/>
                </a:lnTo>
                <a:lnTo>
                  <a:pt x="465" y="379"/>
                </a:lnTo>
                <a:lnTo>
                  <a:pt x="465" y="359"/>
                </a:lnTo>
                <a:lnTo>
                  <a:pt x="465" y="349"/>
                </a:lnTo>
                <a:lnTo>
                  <a:pt x="465" y="351"/>
                </a:lnTo>
                <a:lnTo>
                  <a:pt x="465" y="363"/>
                </a:lnTo>
                <a:lnTo>
                  <a:pt x="465" y="380"/>
                </a:lnTo>
                <a:lnTo>
                  <a:pt x="465" y="400"/>
                </a:lnTo>
                <a:lnTo>
                  <a:pt x="466" y="415"/>
                </a:lnTo>
                <a:lnTo>
                  <a:pt x="466" y="422"/>
                </a:lnTo>
                <a:lnTo>
                  <a:pt x="466" y="421"/>
                </a:lnTo>
                <a:lnTo>
                  <a:pt x="466" y="415"/>
                </a:lnTo>
                <a:lnTo>
                  <a:pt x="466" y="411"/>
                </a:lnTo>
                <a:lnTo>
                  <a:pt x="466" y="416"/>
                </a:lnTo>
                <a:lnTo>
                  <a:pt x="466" y="424"/>
                </a:lnTo>
                <a:lnTo>
                  <a:pt x="466" y="435"/>
                </a:lnTo>
                <a:lnTo>
                  <a:pt x="466" y="445"/>
                </a:lnTo>
                <a:lnTo>
                  <a:pt x="466" y="451"/>
                </a:lnTo>
                <a:lnTo>
                  <a:pt x="466" y="453"/>
                </a:lnTo>
                <a:lnTo>
                  <a:pt x="466" y="452"/>
                </a:lnTo>
                <a:lnTo>
                  <a:pt x="466" y="450"/>
                </a:lnTo>
                <a:lnTo>
                  <a:pt x="466" y="452"/>
                </a:lnTo>
                <a:lnTo>
                  <a:pt x="466" y="453"/>
                </a:lnTo>
                <a:lnTo>
                  <a:pt x="466" y="456"/>
                </a:lnTo>
                <a:lnTo>
                  <a:pt x="466" y="458"/>
                </a:lnTo>
                <a:lnTo>
                  <a:pt x="466" y="456"/>
                </a:lnTo>
                <a:lnTo>
                  <a:pt x="466" y="452"/>
                </a:lnTo>
                <a:lnTo>
                  <a:pt x="466" y="446"/>
                </a:lnTo>
                <a:lnTo>
                  <a:pt x="466" y="440"/>
                </a:lnTo>
                <a:lnTo>
                  <a:pt x="466" y="438"/>
                </a:lnTo>
                <a:lnTo>
                  <a:pt x="466" y="440"/>
                </a:lnTo>
                <a:lnTo>
                  <a:pt x="466" y="445"/>
                </a:lnTo>
                <a:lnTo>
                  <a:pt x="466" y="452"/>
                </a:lnTo>
                <a:lnTo>
                  <a:pt x="466" y="459"/>
                </a:lnTo>
                <a:lnTo>
                  <a:pt x="466" y="463"/>
                </a:lnTo>
                <a:lnTo>
                  <a:pt x="466" y="465"/>
                </a:lnTo>
                <a:lnTo>
                  <a:pt x="466" y="463"/>
                </a:lnTo>
                <a:lnTo>
                  <a:pt x="468" y="460"/>
                </a:lnTo>
                <a:lnTo>
                  <a:pt x="468" y="458"/>
                </a:lnTo>
                <a:lnTo>
                  <a:pt x="468" y="453"/>
                </a:lnTo>
                <a:lnTo>
                  <a:pt x="468" y="451"/>
                </a:lnTo>
                <a:lnTo>
                  <a:pt x="468" y="450"/>
                </a:lnTo>
                <a:lnTo>
                  <a:pt x="468" y="451"/>
                </a:lnTo>
                <a:lnTo>
                  <a:pt x="468" y="454"/>
                </a:lnTo>
                <a:lnTo>
                  <a:pt x="468" y="461"/>
                </a:lnTo>
                <a:lnTo>
                  <a:pt x="468" y="469"/>
                </a:lnTo>
                <a:lnTo>
                  <a:pt x="468" y="476"/>
                </a:lnTo>
                <a:lnTo>
                  <a:pt x="468" y="481"/>
                </a:lnTo>
                <a:lnTo>
                  <a:pt x="468" y="482"/>
                </a:lnTo>
                <a:lnTo>
                  <a:pt x="468" y="480"/>
                </a:lnTo>
                <a:lnTo>
                  <a:pt x="468" y="472"/>
                </a:lnTo>
                <a:lnTo>
                  <a:pt x="468" y="463"/>
                </a:lnTo>
                <a:lnTo>
                  <a:pt x="468" y="458"/>
                </a:lnTo>
                <a:lnTo>
                  <a:pt x="468" y="455"/>
                </a:lnTo>
                <a:lnTo>
                  <a:pt x="468" y="459"/>
                </a:lnTo>
                <a:lnTo>
                  <a:pt x="468" y="466"/>
                </a:lnTo>
                <a:lnTo>
                  <a:pt x="468" y="470"/>
                </a:lnTo>
                <a:lnTo>
                  <a:pt x="468" y="474"/>
                </a:lnTo>
                <a:lnTo>
                  <a:pt x="468" y="470"/>
                </a:lnTo>
                <a:lnTo>
                  <a:pt x="468" y="465"/>
                </a:lnTo>
                <a:lnTo>
                  <a:pt x="468" y="461"/>
                </a:lnTo>
                <a:lnTo>
                  <a:pt x="468" y="466"/>
                </a:lnTo>
                <a:lnTo>
                  <a:pt x="468" y="472"/>
                </a:lnTo>
                <a:lnTo>
                  <a:pt x="468" y="476"/>
                </a:lnTo>
                <a:lnTo>
                  <a:pt x="468" y="477"/>
                </a:lnTo>
                <a:lnTo>
                  <a:pt x="468" y="476"/>
                </a:lnTo>
                <a:lnTo>
                  <a:pt x="468" y="473"/>
                </a:lnTo>
                <a:lnTo>
                  <a:pt x="468" y="468"/>
                </a:lnTo>
                <a:lnTo>
                  <a:pt x="469" y="467"/>
                </a:lnTo>
                <a:lnTo>
                  <a:pt x="469" y="469"/>
                </a:lnTo>
                <a:lnTo>
                  <a:pt x="469" y="473"/>
                </a:lnTo>
                <a:lnTo>
                  <a:pt x="469" y="475"/>
                </a:lnTo>
                <a:lnTo>
                  <a:pt x="469" y="474"/>
                </a:lnTo>
                <a:lnTo>
                  <a:pt x="469" y="468"/>
                </a:lnTo>
                <a:lnTo>
                  <a:pt x="469" y="460"/>
                </a:lnTo>
                <a:lnTo>
                  <a:pt x="469" y="451"/>
                </a:lnTo>
                <a:lnTo>
                  <a:pt x="469" y="443"/>
                </a:lnTo>
                <a:lnTo>
                  <a:pt x="469" y="437"/>
                </a:lnTo>
                <a:lnTo>
                  <a:pt x="469" y="435"/>
                </a:lnTo>
                <a:lnTo>
                  <a:pt x="469" y="436"/>
                </a:lnTo>
                <a:lnTo>
                  <a:pt x="469" y="437"/>
                </a:lnTo>
                <a:lnTo>
                  <a:pt x="469" y="438"/>
                </a:lnTo>
                <a:lnTo>
                  <a:pt x="469" y="441"/>
                </a:lnTo>
                <a:lnTo>
                  <a:pt x="469" y="444"/>
                </a:lnTo>
                <a:lnTo>
                  <a:pt x="469" y="450"/>
                </a:lnTo>
                <a:lnTo>
                  <a:pt x="469" y="454"/>
                </a:lnTo>
                <a:lnTo>
                  <a:pt x="469" y="459"/>
                </a:lnTo>
                <a:lnTo>
                  <a:pt x="469" y="463"/>
                </a:lnTo>
                <a:lnTo>
                  <a:pt x="469" y="465"/>
                </a:lnTo>
                <a:lnTo>
                  <a:pt x="469" y="466"/>
                </a:lnTo>
                <a:lnTo>
                  <a:pt x="469" y="468"/>
                </a:lnTo>
                <a:lnTo>
                  <a:pt x="469" y="467"/>
                </a:lnTo>
                <a:lnTo>
                  <a:pt x="469" y="466"/>
                </a:lnTo>
                <a:lnTo>
                  <a:pt x="469" y="463"/>
                </a:lnTo>
                <a:lnTo>
                  <a:pt x="469" y="461"/>
                </a:lnTo>
                <a:lnTo>
                  <a:pt x="469" y="462"/>
                </a:lnTo>
                <a:lnTo>
                  <a:pt x="470" y="467"/>
                </a:lnTo>
                <a:lnTo>
                  <a:pt x="470" y="473"/>
                </a:lnTo>
                <a:lnTo>
                  <a:pt x="470" y="476"/>
                </a:lnTo>
                <a:lnTo>
                  <a:pt x="470" y="475"/>
                </a:lnTo>
                <a:lnTo>
                  <a:pt x="470" y="469"/>
                </a:lnTo>
                <a:lnTo>
                  <a:pt x="470" y="461"/>
                </a:lnTo>
                <a:lnTo>
                  <a:pt x="470" y="453"/>
                </a:lnTo>
                <a:lnTo>
                  <a:pt x="470" y="448"/>
                </a:lnTo>
                <a:lnTo>
                  <a:pt x="470" y="454"/>
                </a:lnTo>
                <a:lnTo>
                  <a:pt x="470" y="463"/>
                </a:lnTo>
                <a:lnTo>
                  <a:pt x="470" y="469"/>
                </a:lnTo>
                <a:lnTo>
                  <a:pt x="470" y="470"/>
                </a:lnTo>
                <a:lnTo>
                  <a:pt x="470" y="467"/>
                </a:lnTo>
                <a:lnTo>
                  <a:pt x="470" y="458"/>
                </a:lnTo>
                <a:lnTo>
                  <a:pt x="470" y="446"/>
                </a:lnTo>
                <a:lnTo>
                  <a:pt x="470" y="436"/>
                </a:lnTo>
                <a:lnTo>
                  <a:pt x="470" y="428"/>
                </a:lnTo>
                <a:lnTo>
                  <a:pt x="470" y="425"/>
                </a:lnTo>
                <a:lnTo>
                  <a:pt x="470" y="428"/>
                </a:lnTo>
                <a:lnTo>
                  <a:pt x="470" y="432"/>
                </a:lnTo>
                <a:lnTo>
                  <a:pt x="470" y="436"/>
                </a:lnTo>
                <a:lnTo>
                  <a:pt x="470" y="439"/>
                </a:lnTo>
                <a:lnTo>
                  <a:pt x="470" y="441"/>
                </a:lnTo>
                <a:lnTo>
                  <a:pt x="470" y="444"/>
                </a:lnTo>
                <a:lnTo>
                  <a:pt x="470" y="446"/>
                </a:lnTo>
                <a:lnTo>
                  <a:pt x="470" y="450"/>
                </a:lnTo>
                <a:lnTo>
                  <a:pt x="470" y="452"/>
                </a:lnTo>
                <a:lnTo>
                  <a:pt x="470" y="453"/>
                </a:lnTo>
                <a:lnTo>
                  <a:pt x="471" y="452"/>
                </a:lnTo>
                <a:lnTo>
                  <a:pt x="471" y="453"/>
                </a:lnTo>
                <a:lnTo>
                  <a:pt x="471" y="458"/>
                </a:lnTo>
                <a:lnTo>
                  <a:pt x="471" y="461"/>
                </a:lnTo>
                <a:lnTo>
                  <a:pt x="471" y="465"/>
                </a:lnTo>
                <a:lnTo>
                  <a:pt x="471" y="463"/>
                </a:lnTo>
                <a:lnTo>
                  <a:pt x="471" y="461"/>
                </a:lnTo>
                <a:lnTo>
                  <a:pt x="471" y="460"/>
                </a:lnTo>
                <a:lnTo>
                  <a:pt x="471" y="461"/>
                </a:lnTo>
                <a:lnTo>
                  <a:pt x="471" y="465"/>
                </a:lnTo>
                <a:lnTo>
                  <a:pt x="471" y="469"/>
                </a:lnTo>
                <a:lnTo>
                  <a:pt x="471" y="472"/>
                </a:lnTo>
                <a:lnTo>
                  <a:pt x="471" y="473"/>
                </a:lnTo>
                <a:lnTo>
                  <a:pt x="471" y="470"/>
                </a:lnTo>
                <a:lnTo>
                  <a:pt x="471" y="466"/>
                </a:lnTo>
                <a:lnTo>
                  <a:pt x="471" y="461"/>
                </a:lnTo>
                <a:lnTo>
                  <a:pt x="471" y="456"/>
                </a:lnTo>
                <a:lnTo>
                  <a:pt x="471" y="455"/>
                </a:lnTo>
                <a:lnTo>
                  <a:pt x="471" y="456"/>
                </a:lnTo>
                <a:lnTo>
                  <a:pt x="471" y="459"/>
                </a:lnTo>
                <a:lnTo>
                  <a:pt x="471" y="458"/>
                </a:lnTo>
                <a:lnTo>
                  <a:pt x="471" y="452"/>
                </a:lnTo>
                <a:lnTo>
                  <a:pt x="471" y="440"/>
                </a:lnTo>
                <a:lnTo>
                  <a:pt x="471" y="422"/>
                </a:lnTo>
                <a:lnTo>
                  <a:pt x="471" y="402"/>
                </a:lnTo>
                <a:lnTo>
                  <a:pt x="471" y="382"/>
                </a:lnTo>
                <a:lnTo>
                  <a:pt x="471" y="370"/>
                </a:lnTo>
                <a:lnTo>
                  <a:pt x="471" y="364"/>
                </a:lnTo>
                <a:lnTo>
                  <a:pt x="471" y="366"/>
                </a:lnTo>
                <a:lnTo>
                  <a:pt x="471" y="373"/>
                </a:lnTo>
                <a:lnTo>
                  <a:pt x="472" y="382"/>
                </a:lnTo>
                <a:lnTo>
                  <a:pt x="472" y="391"/>
                </a:lnTo>
                <a:lnTo>
                  <a:pt x="472" y="398"/>
                </a:lnTo>
                <a:lnTo>
                  <a:pt x="472" y="396"/>
                </a:lnTo>
                <a:lnTo>
                  <a:pt x="472" y="391"/>
                </a:lnTo>
                <a:lnTo>
                  <a:pt x="472" y="384"/>
                </a:lnTo>
                <a:lnTo>
                  <a:pt x="472" y="377"/>
                </a:lnTo>
                <a:lnTo>
                  <a:pt x="472" y="369"/>
                </a:lnTo>
                <a:lnTo>
                  <a:pt x="472" y="359"/>
                </a:lnTo>
                <a:lnTo>
                  <a:pt x="472" y="352"/>
                </a:lnTo>
                <a:lnTo>
                  <a:pt x="472" y="348"/>
                </a:lnTo>
                <a:lnTo>
                  <a:pt x="472" y="350"/>
                </a:lnTo>
                <a:lnTo>
                  <a:pt x="472" y="359"/>
                </a:lnTo>
                <a:lnTo>
                  <a:pt x="472" y="374"/>
                </a:lnTo>
                <a:lnTo>
                  <a:pt x="472" y="395"/>
                </a:lnTo>
                <a:lnTo>
                  <a:pt x="472" y="421"/>
                </a:lnTo>
                <a:lnTo>
                  <a:pt x="472" y="441"/>
                </a:lnTo>
                <a:lnTo>
                  <a:pt x="472" y="456"/>
                </a:lnTo>
                <a:lnTo>
                  <a:pt x="472" y="465"/>
                </a:lnTo>
                <a:lnTo>
                  <a:pt x="472" y="466"/>
                </a:lnTo>
                <a:lnTo>
                  <a:pt x="472" y="461"/>
                </a:lnTo>
                <a:lnTo>
                  <a:pt x="472" y="455"/>
                </a:lnTo>
                <a:lnTo>
                  <a:pt x="472" y="448"/>
                </a:lnTo>
                <a:lnTo>
                  <a:pt x="472" y="445"/>
                </a:lnTo>
                <a:lnTo>
                  <a:pt x="472" y="446"/>
                </a:lnTo>
                <a:lnTo>
                  <a:pt x="472" y="447"/>
                </a:lnTo>
                <a:lnTo>
                  <a:pt x="472" y="450"/>
                </a:lnTo>
                <a:lnTo>
                  <a:pt x="472" y="451"/>
                </a:lnTo>
                <a:lnTo>
                  <a:pt x="472" y="453"/>
                </a:lnTo>
                <a:lnTo>
                  <a:pt x="472" y="459"/>
                </a:lnTo>
                <a:lnTo>
                  <a:pt x="472" y="466"/>
                </a:lnTo>
                <a:lnTo>
                  <a:pt x="473" y="478"/>
                </a:lnTo>
                <a:lnTo>
                  <a:pt x="473" y="495"/>
                </a:lnTo>
                <a:lnTo>
                  <a:pt x="473" y="510"/>
                </a:lnTo>
                <a:lnTo>
                  <a:pt x="473" y="520"/>
                </a:lnTo>
                <a:lnTo>
                  <a:pt x="473" y="525"/>
                </a:lnTo>
                <a:lnTo>
                  <a:pt x="473" y="521"/>
                </a:lnTo>
                <a:lnTo>
                  <a:pt x="473" y="513"/>
                </a:lnTo>
                <a:lnTo>
                  <a:pt x="473" y="500"/>
                </a:lnTo>
                <a:lnTo>
                  <a:pt x="473" y="489"/>
                </a:lnTo>
                <a:lnTo>
                  <a:pt x="473" y="483"/>
                </a:lnTo>
                <a:lnTo>
                  <a:pt x="473" y="485"/>
                </a:lnTo>
                <a:lnTo>
                  <a:pt x="473" y="492"/>
                </a:lnTo>
                <a:lnTo>
                  <a:pt x="473" y="502"/>
                </a:lnTo>
                <a:lnTo>
                  <a:pt x="473" y="509"/>
                </a:lnTo>
                <a:lnTo>
                  <a:pt x="473" y="512"/>
                </a:lnTo>
                <a:lnTo>
                  <a:pt x="473" y="507"/>
                </a:lnTo>
                <a:lnTo>
                  <a:pt x="473" y="503"/>
                </a:lnTo>
                <a:lnTo>
                  <a:pt x="473" y="507"/>
                </a:lnTo>
                <a:lnTo>
                  <a:pt x="473" y="518"/>
                </a:lnTo>
                <a:lnTo>
                  <a:pt x="473" y="528"/>
                </a:lnTo>
                <a:lnTo>
                  <a:pt x="473" y="536"/>
                </a:lnTo>
                <a:lnTo>
                  <a:pt x="473" y="539"/>
                </a:lnTo>
                <a:lnTo>
                  <a:pt x="473" y="536"/>
                </a:lnTo>
                <a:lnTo>
                  <a:pt x="473" y="529"/>
                </a:lnTo>
                <a:lnTo>
                  <a:pt x="473" y="522"/>
                </a:lnTo>
                <a:lnTo>
                  <a:pt x="473" y="518"/>
                </a:lnTo>
                <a:lnTo>
                  <a:pt x="473" y="525"/>
                </a:lnTo>
                <a:lnTo>
                  <a:pt x="473" y="533"/>
                </a:lnTo>
                <a:lnTo>
                  <a:pt x="473" y="537"/>
                </a:lnTo>
                <a:lnTo>
                  <a:pt x="473" y="540"/>
                </a:lnTo>
                <a:lnTo>
                  <a:pt x="475" y="536"/>
                </a:lnTo>
                <a:lnTo>
                  <a:pt x="475" y="527"/>
                </a:lnTo>
                <a:lnTo>
                  <a:pt x="475" y="514"/>
                </a:lnTo>
                <a:lnTo>
                  <a:pt x="475" y="498"/>
                </a:lnTo>
                <a:lnTo>
                  <a:pt x="475" y="483"/>
                </a:lnTo>
                <a:lnTo>
                  <a:pt x="475" y="468"/>
                </a:lnTo>
                <a:lnTo>
                  <a:pt x="475" y="456"/>
                </a:lnTo>
                <a:lnTo>
                  <a:pt x="475" y="447"/>
                </a:lnTo>
                <a:lnTo>
                  <a:pt x="475" y="443"/>
                </a:lnTo>
                <a:lnTo>
                  <a:pt x="475" y="444"/>
                </a:lnTo>
                <a:lnTo>
                  <a:pt x="475" y="447"/>
                </a:lnTo>
                <a:lnTo>
                  <a:pt x="475" y="454"/>
                </a:lnTo>
                <a:lnTo>
                  <a:pt x="475" y="460"/>
                </a:lnTo>
                <a:lnTo>
                  <a:pt x="475" y="463"/>
                </a:lnTo>
                <a:lnTo>
                  <a:pt x="475" y="460"/>
                </a:lnTo>
                <a:lnTo>
                  <a:pt x="475" y="455"/>
                </a:lnTo>
                <a:lnTo>
                  <a:pt x="475" y="452"/>
                </a:lnTo>
                <a:lnTo>
                  <a:pt x="475" y="453"/>
                </a:lnTo>
                <a:lnTo>
                  <a:pt x="475" y="459"/>
                </a:lnTo>
                <a:lnTo>
                  <a:pt x="475" y="465"/>
                </a:lnTo>
                <a:lnTo>
                  <a:pt x="475" y="468"/>
                </a:lnTo>
                <a:lnTo>
                  <a:pt x="475" y="465"/>
                </a:lnTo>
                <a:lnTo>
                  <a:pt x="475" y="455"/>
                </a:lnTo>
                <a:lnTo>
                  <a:pt x="475" y="445"/>
                </a:lnTo>
                <a:lnTo>
                  <a:pt x="475" y="439"/>
                </a:lnTo>
                <a:lnTo>
                  <a:pt x="475" y="446"/>
                </a:lnTo>
                <a:lnTo>
                  <a:pt x="475" y="458"/>
                </a:lnTo>
                <a:lnTo>
                  <a:pt x="475" y="469"/>
                </a:lnTo>
                <a:lnTo>
                  <a:pt x="475" y="478"/>
                </a:lnTo>
                <a:lnTo>
                  <a:pt x="475" y="484"/>
                </a:lnTo>
                <a:lnTo>
                  <a:pt x="475" y="483"/>
                </a:lnTo>
                <a:lnTo>
                  <a:pt x="476" y="480"/>
                </a:lnTo>
                <a:lnTo>
                  <a:pt x="476" y="476"/>
                </a:lnTo>
                <a:lnTo>
                  <a:pt x="476" y="474"/>
                </a:lnTo>
                <a:lnTo>
                  <a:pt x="476" y="475"/>
                </a:lnTo>
                <a:lnTo>
                  <a:pt x="476" y="477"/>
                </a:lnTo>
                <a:lnTo>
                  <a:pt x="476" y="478"/>
                </a:lnTo>
                <a:lnTo>
                  <a:pt x="476" y="477"/>
                </a:lnTo>
                <a:lnTo>
                  <a:pt x="476" y="474"/>
                </a:lnTo>
                <a:lnTo>
                  <a:pt x="476" y="469"/>
                </a:lnTo>
                <a:lnTo>
                  <a:pt x="476" y="463"/>
                </a:lnTo>
                <a:lnTo>
                  <a:pt x="476" y="458"/>
                </a:lnTo>
                <a:lnTo>
                  <a:pt x="476" y="456"/>
                </a:lnTo>
                <a:lnTo>
                  <a:pt x="476" y="459"/>
                </a:lnTo>
                <a:lnTo>
                  <a:pt x="476" y="463"/>
                </a:lnTo>
                <a:lnTo>
                  <a:pt x="476" y="468"/>
                </a:lnTo>
                <a:lnTo>
                  <a:pt x="476" y="474"/>
                </a:lnTo>
                <a:lnTo>
                  <a:pt x="476" y="478"/>
                </a:lnTo>
                <a:lnTo>
                  <a:pt x="476" y="485"/>
                </a:lnTo>
                <a:lnTo>
                  <a:pt x="476" y="490"/>
                </a:lnTo>
                <a:lnTo>
                  <a:pt x="476" y="495"/>
                </a:lnTo>
                <a:lnTo>
                  <a:pt x="476" y="502"/>
                </a:lnTo>
                <a:lnTo>
                  <a:pt x="476" y="509"/>
                </a:lnTo>
                <a:lnTo>
                  <a:pt x="476" y="513"/>
                </a:lnTo>
                <a:lnTo>
                  <a:pt x="476" y="515"/>
                </a:lnTo>
                <a:lnTo>
                  <a:pt x="476" y="514"/>
                </a:lnTo>
                <a:lnTo>
                  <a:pt x="476" y="512"/>
                </a:lnTo>
                <a:lnTo>
                  <a:pt x="476" y="507"/>
                </a:lnTo>
                <a:lnTo>
                  <a:pt x="476" y="500"/>
                </a:lnTo>
                <a:lnTo>
                  <a:pt x="476" y="494"/>
                </a:lnTo>
                <a:lnTo>
                  <a:pt x="476" y="488"/>
                </a:lnTo>
                <a:lnTo>
                  <a:pt x="476" y="485"/>
                </a:lnTo>
                <a:lnTo>
                  <a:pt x="476" y="483"/>
                </a:lnTo>
                <a:lnTo>
                  <a:pt x="477" y="482"/>
                </a:lnTo>
                <a:lnTo>
                  <a:pt x="477" y="483"/>
                </a:lnTo>
                <a:lnTo>
                  <a:pt x="477" y="485"/>
                </a:lnTo>
                <a:lnTo>
                  <a:pt x="477" y="487"/>
                </a:lnTo>
                <a:lnTo>
                  <a:pt x="477" y="489"/>
                </a:lnTo>
                <a:lnTo>
                  <a:pt x="477" y="490"/>
                </a:lnTo>
                <a:lnTo>
                  <a:pt x="477" y="491"/>
                </a:lnTo>
                <a:lnTo>
                  <a:pt x="477" y="490"/>
                </a:lnTo>
                <a:lnTo>
                  <a:pt x="477" y="487"/>
                </a:lnTo>
                <a:lnTo>
                  <a:pt x="477" y="482"/>
                </a:lnTo>
                <a:lnTo>
                  <a:pt x="477" y="478"/>
                </a:lnTo>
                <a:lnTo>
                  <a:pt x="477" y="475"/>
                </a:lnTo>
                <a:lnTo>
                  <a:pt x="477" y="474"/>
                </a:lnTo>
                <a:lnTo>
                  <a:pt x="477" y="476"/>
                </a:lnTo>
                <a:lnTo>
                  <a:pt x="477" y="481"/>
                </a:lnTo>
                <a:lnTo>
                  <a:pt x="477" y="485"/>
                </a:lnTo>
                <a:lnTo>
                  <a:pt x="477" y="487"/>
                </a:lnTo>
                <a:lnTo>
                  <a:pt x="477" y="483"/>
                </a:lnTo>
                <a:lnTo>
                  <a:pt x="477" y="475"/>
                </a:lnTo>
                <a:lnTo>
                  <a:pt x="477" y="465"/>
                </a:lnTo>
                <a:lnTo>
                  <a:pt x="477" y="453"/>
                </a:lnTo>
                <a:lnTo>
                  <a:pt x="477" y="444"/>
                </a:lnTo>
                <a:lnTo>
                  <a:pt x="477" y="440"/>
                </a:lnTo>
                <a:lnTo>
                  <a:pt x="477" y="439"/>
                </a:lnTo>
                <a:lnTo>
                  <a:pt x="477" y="437"/>
                </a:lnTo>
                <a:lnTo>
                  <a:pt x="477" y="431"/>
                </a:lnTo>
                <a:lnTo>
                  <a:pt x="477" y="422"/>
                </a:lnTo>
                <a:lnTo>
                  <a:pt x="477" y="411"/>
                </a:lnTo>
                <a:lnTo>
                  <a:pt x="477" y="403"/>
                </a:lnTo>
                <a:lnTo>
                  <a:pt x="477" y="399"/>
                </a:lnTo>
                <a:lnTo>
                  <a:pt x="477" y="398"/>
                </a:lnTo>
                <a:lnTo>
                  <a:pt x="478" y="401"/>
                </a:lnTo>
                <a:lnTo>
                  <a:pt x="478" y="404"/>
                </a:lnTo>
                <a:lnTo>
                  <a:pt x="478" y="408"/>
                </a:lnTo>
                <a:lnTo>
                  <a:pt x="478" y="410"/>
                </a:lnTo>
                <a:lnTo>
                  <a:pt x="478" y="413"/>
                </a:lnTo>
                <a:lnTo>
                  <a:pt x="478" y="418"/>
                </a:lnTo>
                <a:lnTo>
                  <a:pt x="478" y="425"/>
                </a:lnTo>
                <a:lnTo>
                  <a:pt x="478" y="431"/>
                </a:lnTo>
                <a:lnTo>
                  <a:pt x="478" y="433"/>
                </a:lnTo>
                <a:lnTo>
                  <a:pt x="478" y="431"/>
                </a:lnTo>
                <a:lnTo>
                  <a:pt x="478" y="421"/>
                </a:lnTo>
                <a:lnTo>
                  <a:pt x="478" y="407"/>
                </a:lnTo>
                <a:lnTo>
                  <a:pt x="478" y="394"/>
                </a:lnTo>
                <a:lnTo>
                  <a:pt x="478" y="387"/>
                </a:lnTo>
                <a:lnTo>
                  <a:pt x="478" y="388"/>
                </a:lnTo>
                <a:lnTo>
                  <a:pt x="478" y="396"/>
                </a:lnTo>
                <a:lnTo>
                  <a:pt x="478" y="404"/>
                </a:lnTo>
                <a:lnTo>
                  <a:pt x="478" y="411"/>
                </a:lnTo>
                <a:lnTo>
                  <a:pt x="478" y="413"/>
                </a:lnTo>
                <a:lnTo>
                  <a:pt x="478" y="406"/>
                </a:lnTo>
                <a:lnTo>
                  <a:pt x="478" y="392"/>
                </a:lnTo>
                <a:lnTo>
                  <a:pt x="478" y="380"/>
                </a:lnTo>
                <a:lnTo>
                  <a:pt x="478" y="374"/>
                </a:lnTo>
                <a:lnTo>
                  <a:pt x="478" y="379"/>
                </a:lnTo>
                <a:lnTo>
                  <a:pt x="478" y="392"/>
                </a:lnTo>
                <a:lnTo>
                  <a:pt x="478" y="409"/>
                </a:lnTo>
                <a:lnTo>
                  <a:pt x="478" y="426"/>
                </a:lnTo>
                <a:lnTo>
                  <a:pt x="478" y="441"/>
                </a:lnTo>
                <a:lnTo>
                  <a:pt x="478" y="447"/>
                </a:lnTo>
                <a:lnTo>
                  <a:pt x="478" y="446"/>
                </a:lnTo>
                <a:lnTo>
                  <a:pt x="478" y="441"/>
                </a:lnTo>
                <a:lnTo>
                  <a:pt x="478" y="437"/>
                </a:lnTo>
                <a:lnTo>
                  <a:pt x="478" y="436"/>
                </a:lnTo>
                <a:lnTo>
                  <a:pt x="479" y="438"/>
                </a:lnTo>
                <a:lnTo>
                  <a:pt x="479" y="443"/>
                </a:lnTo>
                <a:lnTo>
                  <a:pt x="479" y="448"/>
                </a:lnTo>
                <a:lnTo>
                  <a:pt x="479" y="456"/>
                </a:lnTo>
                <a:lnTo>
                  <a:pt x="479" y="462"/>
                </a:lnTo>
                <a:lnTo>
                  <a:pt x="479" y="468"/>
                </a:lnTo>
                <a:lnTo>
                  <a:pt x="479" y="474"/>
                </a:lnTo>
                <a:lnTo>
                  <a:pt x="479" y="481"/>
                </a:lnTo>
                <a:lnTo>
                  <a:pt x="479" y="487"/>
                </a:lnTo>
                <a:lnTo>
                  <a:pt x="479" y="489"/>
                </a:lnTo>
                <a:lnTo>
                  <a:pt x="479" y="484"/>
                </a:lnTo>
                <a:lnTo>
                  <a:pt x="479" y="475"/>
                </a:lnTo>
                <a:lnTo>
                  <a:pt x="479" y="460"/>
                </a:lnTo>
                <a:lnTo>
                  <a:pt x="479" y="443"/>
                </a:lnTo>
                <a:lnTo>
                  <a:pt x="479" y="428"/>
                </a:lnTo>
                <a:lnTo>
                  <a:pt x="479" y="417"/>
                </a:lnTo>
                <a:lnTo>
                  <a:pt x="479" y="414"/>
                </a:lnTo>
                <a:lnTo>
                  <a:pt x="479" y="417"/>
                </a:lnTo>
                <a:lnTo>
                  <a:pt x="479" y="424"/>
                </a:lnTo>
                <a:lnTo>
                  <a:pt x="479" y="431"/>
                </a:lnTo>
                <a:lnTo>
                  <a:pt x="479" y="437"/>
                </a:lnTo>
                <a:lnTo>
                  <a:pt x="479" y="440"/>
                </a:lnTo>
                <a:lnTo>
                  <a:pt x="479" y="444"/>
                </a:lnTo>
                <a:lnTo>
                  <a:pt x="479" y="447"/>
                </a:lnTo>
                <a:lnTo>
                  <a:pt x="479" y="454"/>
                </a:lnTo>
                <a:lnTo>
                  <a:pt x="479" y="465"/>
                </a:lnTo>
                <a:lnTo>
                  <a:pt x="479" y="480"/>
                </a:lnTo>
                <a:lnTo>
                  <a:pt x="479" y="492"/>
                </a:lnTo>
                <a:lnTo>
                  <a:pt x="479" y="502"/>
                </a:lnTo>
                <a:lnTo>
                  <a:pt x="479" y="504"/>
                </a:lnTo>
                <a:lnTo>
                  <a:pt x="479" y="503"/>
                </a:lnTo>
                <a:lnTo>
                  <a:pt x="479" y="498"/>
                </a:lnTo>
                <a:lnTo>
                  <a:pt x="479" y="494"/>
                </a:lnTo>
                <a:lnTo>
                  <a:pt x="480" y="491"/>
                </a:lnTo>
                <a:lnTo>
                  <a:pt x="480" y="494"/>
                </a:lnTo>
                <a:lnTo>
                  <a:pt x="480" y="502"/>
                </a:lnTo>
                <a:lnTo>
                  <a:pt x="480" y="510"/>
                </a:lnTo>
                <a:lnTo>
                  <a:pt x="480" y="517"/>
                </a:lnTo>
                <a:lnTo>
                  <a:pt x="480" y="519"/>
                </a:lnTo>
                <a:lnTo>
                  <a:pt x="480" y="515"/>
                </a:lnTo>
                <a:lnTo>
                  <a:pt x="480" y="506"/>
                </a:lnTo>
                <a:lnTo>
                  <a:pt x="480" y="492"/>
                </a:lnTo>
                <a:lnTo>
                  <a:pt x="480" y="476"/>
                </a:lnTo>
                <a:lnTo>
                  <a:pt x="480" y="463"/>
                </a:lnTo>
                <a:lnTo>
                  <a:pt x="480" y="455"/>
                </a:lnTo>
                <a:lnTo>
                  <a:pt x="480" y="454"/>
                </a:lnTo>
                <a:lnTo>
                  <a:pt x="480" y="461"/>
                </a:lnTo>
                <a:lnTo>
                  <a:pt x="480" y="474"/>
                </a:lnTo>
                <a:lnTo>
                  <a:pt x="480" y="490"/>
                </a:lnTo>
                <a:lnTo>
                  <a:pt x="480" y="511"/>
                </a:lnTo>
                <a:lnTo>
                  <a:pt x="480" y="527"/>
                </a:lnTo>
                <a:lnTo>
                  <a:pt x="480" y="539"/>
                </a:lnTo>
                <a:lnTo>
                  <a:pt x="480" y="544"/>
                </a:lnTo>
                <a:lnTo>
                  <a:pt x="480" y="543"/>
                </a:lnTo>
                <a:lnTo>
                  <a:pt x="480" y="539"/>
                </a:lnTo>
                <a:lnTo>
                  <a:pt x="480" y="531"/>
                </a:lnTo>
                <a:lnTo>
                  <a:pt x="480" y="521"/>
                </a:lnTo>
                <a:lnTo>
                  <a:pt x="480" y="515"/>
                </a:lnTo>
                <a:lnTo>
                  <a:pt x="480" y="511"/>
                </a:lnTo>
                <a:lnTo>
                  <a:pt x="480" y="507"/>
                </a:lnTo>
                <a:lnTo>
                  <a:pt x="480" y="504"/>
                </a:lnTo>
                <a:lnTo>
                  <a:pt x="480" y="498"/>
                </a:lnTo>
                <a:lnTo>
                  <a:pt x="480" y="491"/>
                </a:lnTo>
                <a:lnTo>
                  <a:pt x="480" y="484"/>
                </a:lnTo>
                <a:lnTo>
                  <a:pt x="480" y="480"/>
                </a:lnTo>
                <a:lnTo>
                  <a:pt x="480" y="476"/>
                </a:lnTo>
                <a:lnTo>
                  <a:pt x="481" y="476"/>
                </a:lnTo>
                <a:lnTo>
                  <a:pt x="481" y="477"/>
                </a:lnTo>
                <a:lnTo>
                  <a:pt x="481" y="476"/>
                </a:lnTo>
                <a:lnTo>
                  <a:pt x="481" y="469"/>
                </a:lnTo>
                <a:lnTo>
                  <a:pt x="481" y="455"/>
                </a:lnTo>
                <a:lnTo>
                  <a:pt x="481" y="436"/>
                </a:lnTo>
                <a:lnTo>
                  <a:pt x="481" y="414"/>
                </a:lnTo>
                <a:lnTo>
                  <a:pt x="481" y="395"/>
                </a:lnTo>
                <a:lnTo>
                  <a:pt x="481" y="382"/>
                </a:lnTo>
                <a:lnTo>
                  <a:pt x="481" y="381"/>
                </a:lnTo>
                <a:lnTo>
                  <a:pt x="481" y="389"/>
                </a:lnTo>
                <a:lnTo>
                  <a:pt x="481" y="404"/>
                </a:lnTo>
                <a:lnTo>
                  <a:pt x="481" y="417"/>
                </a:lnTo>
                <a:lnTo>
                  <a:pt x="481" y="424"/>
                </a:lnTo>
                <a:lnTo>
                  <a:pt x="481" y="425"/>
                </a:lnTo>
                <a:lnTo>
                  <a:pt x="481" y="419"/>
                </a:lnTo>
                <a:lnTo>
                  <a:pt x="481" y="410"/>
                </a:lnTo>
                <a:lnTo>
                  <a:pt x="481" y="401"/>
                </a:lnTo>
                <a:lnTo>
                  <a:pt x="481" y="396"/>
                </a:lnTo>
                <a:lnTo>
                  <a:pt x="481" y="400"/>
                </a:lnTo>
                <a:lnTo>
                  <a:pt x="481" y="404"/>
                </a:lnTo>
                <a:lnTo>
                  <a:pt x="481" y="407"/>
                </a:lnTo>
                <a:lnTo>
                  <a:pt x="481" y="410"/>
                </a:lnTo>
                <a:lnTo>
                  <a:pt x="481" y="414"/>
                </a:lnTo>
                <a:lnTo>
                  <a:pt x="481" y="417"/>
                </a:lnTo>
                <a:lnTo>
                  <a:pt x="481" y="422"/>
                </a:lnTo>
                <a:lnTo>
                  <a:pt x="481" y="428"/>
                </a:lnTo>
                <a:lnTo>
                  <a:pt x="481" y="432"/>
                </a:lnTo>
                <a:lnTo>
                  <a:pt x="481" y="436"/>
                </a:lnTo>
                <a:lnTo>
                  <a:pt x="481" y="433"/>
                </a:lnTo>
                <a:lnTo>
                  <a:pt x="481" y="428"/>
                </a:lnTo>
                <a:lnTo>
                  <a:pt x="481" y="422"/>
                </a:lnTo>
                <a:lnTo>
                  <a:pt x="481" y="416"/>
                </a:lnTo>
                <a:lnTo>
                  <a:pt x="483" y="414"/>
                </a:lnTo>
                <a:lnTo>
                  <a:pt x="483" y="415"/>
                </a:lnTo>
                <a:lnTo>
                  <a:pt x="483" y="416"/>
                </a:lnTo>
                <a:lnTo>
                  <a:pt x="483" y="417"/>
                </a:lnTo>
                <a:lnTo>
                  <a:pt x="483" y="415"/>
                </a:lnTo>
                <a:lnTo>
                  <a:pt x="483" y="410"/>
                </a:lnTo>
                <a:lnTo>
                  <a:pt x="483" y="402"/>
                </a:lnTo>
                <a:lnTo>
                  <a:pt x="483" y="398"/>
                </a:lnTo>
                <a:lnTo>
                  <a:pt x="483" y="403"/>
                </a:lnTo>
                <a:lnTo>
                  <a:pt x="483" y="410"/>
                </a:lnTo>
                <a:lnTo>
                  <a:pt x="483" y="418"/>
                </a:lnTo>
                <a:lnTo>
                  <a:pt x="483" y="424"/>
                </a:lnTo>
                <a:lnTo>
                  <a:pt x="483" y="425"/>
                </a:lnTo>
                <a:lnTo>
                  <a:pt x="483" y="422"/>
                </a:lnTo>
                <a:lnTo>
                  <a:pt x="483" y="416"/>
                </a:lnTo>
                <a:lnTo>
                  <a:pt x="483" y="410"/>
                </a:lnTo>
                <a:lnTo>
                  <a:pt x="483" y="409"/>
                </a:lnTo>
                <a:lnTo>
                  <a:pt x="483" y="415"/>
                </a:lnTo>
                <a:lnTo>
                  <a:pt x="483" y="422"/>
                </a:lnTo>
                <a:lnTo>
                  <a:pt x="483" y="431"/>
                </a:lnTo>
                <a:lnTo>
                  <a:pt x="483" y="439"/>
                </a:lnTo>
                <a:lnTo>
                  <a:pt x="483" y="447"/>
                </a:lnTo>
                <a:lnTo>
                  <a:pt x="483" y="453"/>
                </a:lnTo>
                <a:lnTo>
                  <a:pt x="483" y="458"/>
                </a:lnTo>
                <a:lnTo>
                  <a:pt x="483" y="462"/>
                </a:lnTo>
                <a:lnTo>
                  <a:pt x="483" y="469"/>
                </a:lnTo>
                <a:lnTo>
                  <a:pt x="483" y="480"/>
                </a:lnTo>
                <a:lnTo>
                  <a:pt x="483" y="490"/>
                </a:lnTo>
                <a:lnTo>
                  <a:pt x="483" y="500"/>
                </a:lnTo>
                <a:lnTo>
                  <a:pt x="483" y="510"/>
                </a:lnTo>
                <a:lnTo>
                  <a:pt x="483" y="518"/>
                </a:lnTo>
                <a:lnTo>
                  <a:pt x="483" y="525"/>
                </a:lnTo>
                <a:lnTo>
                  <a:pt x="484" y="527"/>
                </a:lnTo>
                <a:lnTo>
                  <a:pt x="484" y="525"/>
                </a:lnTo>
                <a:lnTo>
                  <a:pt x="484" y="519"/>
                </a:lnTo>
                <a:lnTo>
                  <a:pt x="484" y="511"/>
                </a:lnTo>
                <a:lnTo>
                  <a:pt x="484" y="502"/>
                </a:lnTo>
                <a:lnTo>
                  <a:pt x="484" y="492"/>
                </a:lnTo>
                <a:lnTo>
                  <a:pt x="484" y="485"/>
                </a:lnTo>
                <a:lnTo>
                  <a:pt x="484" y="481"/>
                </a:lnTo>
                <a:lnTo>
                  <a:pt x="484" y="483"/>
                </a:lnTo>
                <a:lnTo>
                  <a:pt x="484" y="490"/>
                </a:lnTo>
                <a:lnTo>
                  <a:pt x="484" y="502"/>
                </a:lnTo>
                <a:lnTo>
                  <a:pt x="484" y="518"/>
                </a:lnTo>
                <a:lnTo>
                  <a:pt x="484" y="539"/>
                </a:lnTo>
                <a:lnTo>
                  <a:pt x="484" y="556"/>
                </a:lnTo>
                <a:lnTo>
                  <a:pt x="484" y="568"/>
                </a:lnTo>
                <a:lnTo>
                  <a:pt x="484" y="569"/>
                </a:lnTo>
                <a:lnTo>
                  <a:pt x="484" y="558"/>
                </a:lnTo>
                <a:lnTo>
                  <a:pt x="484" y="532"/>
                </a:lnTo>
                <a:lnTo>
                  <a:pt x="484" y="497"/>
                </a:lnTo>
                <a:lnTo>
                  <a:pt x="484" y="459"/>
                </a:lnTo>
                <a:lnTo>
                  <a:pt x="484" y="426"/>
                </a:lnTo>
                <a:lnTo>
                  <a:pt x="484" y="403"/>
                </a:lnTo>
                <a:lnTo>
                  <a:pt x="484" y="398"/>
                </a:lnTo>
                <a:lnTo>
                  <a:pt x="484" y="406"/>
                </a:lnTo>
                <a:lnTo>
                  <a:pt x="484" y="418"/>
                </a:lnTo>
                <a:lnTo>
                  <a:pt x="484" y="432"/>
                </a:lnTo>
                <a:lnTo>
                  <a:pt x="484" y="438"/>
                </a:lnTo>
                <a:lnTo>
                  <a:pt x="484" y="431"/>
                </a:lnTo>
                <a:lnTo>
                  <a:pt x="484" y="414"/>
                </a:lnTo>
                <a:lnTo>
                  <a:pt x="484" y="393"/>
                </a:lnTo>
                <a:lnTo>
                  <a:pt x="484" y="374"/>
                </a:lnTo>
                <a:lnTo>
                  <a:pt x="484" y="365"/>
                </a:lnTo>
                <a:lnTo>
                  <a:pt x="484" y="369"/>
                </a:lnTo>
                <a:lnTo>
                  <a:pt x="485" y="381"/>
                </a:lnTo>
                <a:lnTo>
                  <a:pt x="485" y="399"/>
                </a:lnTo>
                <a:lnTo>
                  <a:pt x="485" y="418"/>
                </a:lnTo>
                <a:lnTo>
                  <a:pt x="485" y="431"/>
                </a:lnTo>
                <a:lnTo>
                  <a:pt x="485" y="438"/>
                </a:lnTo>
                <a:lnTo>
                  <a:pt x="485" y="441"/>
                </a:lnTo>
                <a:lnTo>
                  <a:pt x="485" y="444"/>
                </a:lnTo>
                <a:lnTo>
                  <a:pt x="485" y="450"/>
                </a:lnTo>
                <a:lnTo>
                  <a:pt x="485" y="454"/>
                </a:lnTo>
                <a:lnTo>
                  <a:pt x="485" y="460"/>
                </a:lnTo>
                <a:lnTo>
                  <a:pt x="485" y="463"/>
                </a:lnTo>
                <a:lnTo>
                  <a:pt x="485" y="466"/>
                </a:lnTo>
                <a:lnTo>
                  <a:pt x="485" y="463"/>
                </a:lnTo>
                <a:lnTo>
                  <a:pt x="485" y="460"/>
                </a:lnTo>
                <a:lnTo>
                  <a:pt x="485" y="458"/>
                </a:lnTo>
                <a:lnTo>
                  <a:pt x="485" y="459"/>
                </a:lnTo>
                <a:lnTo>
                  <a:pt x="485" y="466"/>
                </a:lnTo>
                <a:lnTo>
                  <a:pt x="485" y="473"/>
                </a:lnTo>
                <a:lnTo>
                  <a:pt x="485" y="480"/>
                </a:lnTo>
                <a:lnTo>
                  <a:pt x="485" y="484"/>
                </a:lnTo>
                <a:lnTo>
                  <a:pt x="485" y="488"/>
                </a:lnTo>
                <a:lnTo>
                  <a:pt x="485" y="487"/>
                </a:lnTo>
                <a:lnTo>
                  <a:pt x="485" y="485"/>
                </a:lnTo>
                <a:lnTo>
                  <a:pt x="485" y="487"/>
                </a:lnTo>
                <a:lnTo>
                  <a:pt x="485" y="489"/>
                </a:lnTo>
                <a:lnTo>
                  <a:pt x="485" y="490"/>
                </a:lnTo>
                <a:lnTo>
                  <a:pt x="485" y="488"/>
                </a:lnTo>
                <a:lnTo>
                  <a:pt x="485" y="483"/>
                </a:lnTo>
                <a:lnTo>
                  <a:pt x="485" y="476"/>
                </a:lnTo>
                <a:lnTo>
                  <a:pt x="485" y="468"/>
                </a:lnTo>
                <a:lnTo>
                  <a:pt x="485" y="460"/>
                </a:lnTo>
                <a:lnTo>
                  <a:pt x="485" y="453"/>
                </a:lnTo>
                <a:lnTo>
                  <a:pt x="485" y="450"/>
                </a:lnTo>
                <a:lnTo>
                  <a:pt x="486" y="447"/>
                </a:lnTo>
                <a:lnTo>
                  <a:pt x="486" y="446"/>
                </a:lnTo>
                <a:lnTo>
                  <a:pt x="486" y="445"/>
                </a:lnTo>
                <a:lnTo>
                  <a:pt x="486" y="446"/>
                </a:lnTo>
                <a:lnTo>
                  <a:pt x="486" y="448"/>
                </a:lnTo>
                <a:lnTo>
                  <a:pt x="486" y="452"/>
                </a:lnTo>
                <a:lnTo>
                  <a:pt x="486" y="455"/>
                </a:lnTo>
                <a:lnTo>
                  <a:pt x="486" y="460"/>
                </a:lnTo>
                <a:lnTo>
                  <a:pt x="486" y="465"/>
                </a:lnTo>
                <a:lnTo>
                  <a:pt x="486" y="466"/>
                </a:lnTo>
                <a:lnTo>
                  <a:pt x="486" y="467"/>
                </a:lnTo>
                <a:lnTo>
                  <a:pt x="486" y="470"/>
                </a:lnTo>
                <a:lnTo>
                  <a:pt x="486" y="477"/>
                </a:lnTo>
                <a:lnTo>
                  <a:pt x="486" y="483"/>
                </a:lnTo>
                <a:lnTo>
                  <a:pt x="486" y="487"/>
                </a:lnTo>
                <a:lnTo>
                  <a:pt x="486" y="485"/>
                </a:lnTo>
                <a:lnTo>
                  <a:pt x="486" y="478"/>
                </a:lnTo>
                <a:lnTo>
                  <a:pt x="486" y="467"/>
                </a:lnTo>
                <a:lnTo>
                  <a:pt x="486" y="453"/>
                </a:lnTo>
                <a:lnTo>
                  <a:pt x="486" y="443"/>
                </a:lnTo>
                <a:lnTo>
                  <a:pt x="486" y="440"/>
                </a:lnTo>
                <a:lnTo>
                  <a:pt x="486" y="447"/>
                </a:lnTo>
                <a:lnTo>
                  <a:pt x="486" y="460"/>
                </a:lnTo>
                <a:lnTo>
                  <a:pt x="486" y="473"/>
                </a:lnTo>
                <a:lnTo>
                  <a:pt x="486" y="481"/>
                </a:lnTo>
                <a:lnTo>
                  <a:pt x="486" y="480"/>
                </a:lnTo>
                <a:lnTo>
                  <a:pt x="486" y="466"/>
                </a:lnTo>
                <a:lnTo>
                  <a:pt x="486" y="441"/>
                </a:lnTo>
                <a:lnTo>
                  <a:pt x="486" y="414"/>
                </a:lnTo>
                <a:lnTo>
                  <a:pt x="486" y="389"/>
                </a:lnTo>
                <a:lnTo>
                  <a:pt x="486" y="373"/>
                </a:lnTo>
                <a:lnTo>
                  <a:pt x="487" y="370"/>
                </a:lnTo>
                <a:lnTo>
                  <a:pt x="487" y="377"/>
                </a:lnTo>
                <a:lnTo>
                  <a:pt x="487" y="391"/>
                </a:lnTo>
                <a:lnTo>
                  <a:pt x="487" y="406"/>
                </a:lnTo>
                <a:lnTo>
                  <a:pt x="487" y="418"/>
                </a:lnTo>
                <a:lnTo>
                  <a:pt x="487" y="422"/>
                </a:lnTo>
                <a:lnTo>
                  <a:pt x="487" y="417"/>
                </a:lnTo>
                <a:lnTo>
                  <a:pt x="487" y="408"/>
                </a:lnTo>
                <a:lnTo>
                  <a:pt x="487" y="395"/>
                </a:lnTo>
                <a:lnTo>
                  <a:pt x="487" y="386"/>
                </a:lnTo>
                <a:lnTo>
                  <a:pt x="487" y="382"/>
                </a:lnTo>
                <a:lnTo>
                  <a:pt x="487" y="384"/>
                </a:lnTo>
                <a:lnTo>
                  <a:pt x="487" y="388"/>
                </a:lnTo>
                <a:lnTo>
                  <a:pt x="487" y="395"/>
                </a:lnTo>
                <a:lnTo>
                  <a:pt x="487" y="399"/>
                </a:lnTo>
                <a:lnTo>
                  <a:pt x="487" y="396"/>
                </a:lnTo>
                <a:lnTo>
                  <a:pt x="487" y="393"/>
                </a:lnTo>
                <a:lnTo>
                  <a:pt x="487" y="387"/>
                </a:lnTo>
                <a:lnTo>
                  <a:pt x="487" y="382"/>
                </a:lnTo>
                <a:lnTo>
                  <a:pt x="487" y="384"/>
                </a:lnTo>
                <a:lnTo>
                  <a:pt x="487" y="388"/>
                </a:lnTo>
                <a:lnTo>
                  <a:pt x="487" y="399"/>
                </a:lnTo>
                <a:lnTo>
                  <a:pt x="487" y="410"/>
                </a:lnTo>
                <a:lnTo>
                  <a:pt x="487" y="419"/>
                </a:lnTo>
                <a:lnTo>
                  <a:pt x="487" y="425"/>
                </a:lnTo>
                <a:lnTo>
                  <a:pt x="487" y="426"/>
                </a:lnTo>
                <a:lnTo>
                  <a:pt x="487" y="425"/>
                </a:lnTo>
                <a:lnTo>
                  <a:pt x="487" y="424"/>
                </a:lnTo>
                <a:lnTo>
                  <a:pt x="487" y="425"/>
                </a:lnTo>
                <a:lnTo>
                  <a:pt x="487" y="429"/>
                </a:lnTo>
                <a:lnTo>
                  <a:pt x="487" y="433"/>
                </a:lnTo>
                <a:lnTo>
                  <a:pt x="487" y="437"/>
                </a:lnTo>
                <a:lnTo>
                  <a:pt x="488" y="440"/>
                </a:lnTo>
                <a:lnTo>
                  <a:pt x="488" y="441"/>
                </a:lnTo>
                <a:lnTo>
                  <a:pt x="488" y="444"/>
                </a:lnTo>
                <a:lnTo>
                  <a:pt x="488" y="446"/>
                </a:lnTo>
                <a:lnTo>
                  <a:pt x="488" y="450"/>
                </a:lnTo>
                <a:lnTo>
                  <a:pt x="488" y="452"/>
                </a:lnTo>
                <a:lnTo>
                  <a:pt x="488" y="454"/>
                </a:lnTo>
                <a:lnTo>
                  <a:pt x="488" y="455"/>
                </a:lnTo>
                <a:lnTo>
                  <a:pt x="488" y="453"/>
                </a:lnTo>
                <a:lnTo>
                  <a:pt x="488" y="448"/>
                </a:lnTo>
                <a:lnTo>
                  <a:pt x="488" y="441"/>
                </a:lnTo>
                <a:lnTo>
                  <a:pt x="488" y="435"/>
                </a:lnTo>
                <a:lnTo>
                  <a:pt x="488" y="428"/>
                </a:lnTo>
                <a:lnTo>
                  <a:pt x="488" y="422"/>
                </a:lnTo>
                <a:lnTo>
                  <a:pt x="488" y="417"/>
                </a:lnTo>
                <a:lnTo>
                  <a:pt x="488" y="414"/>
                </a:lnTo>
                <a:lnTo>
                  <a:pt x="488" y="411"/>
                </a:lnTo>
                <a:lnTo>
                  <a:pt x="488" y="410"/>
                </a:lnTo>
                <a:lnTo>
                  <a:pt x="488" y="411"/>
                </a:lnTo>
                <a:lnTo>
                  <a:pt x="488" y="414"/>
                </a:lnTo>
                <a:lnTo>
                  <a:pt x="488" y="418"/>
                </a:lnTo>
                <a:lnTo>
                  <a:pt x="488" y="425"/>
                </a:lnTo>
                <a:lnTo>
                  <a:pt x="488" y="431"/>
                </a:lnTo>
                <a:lnTo>
                  <a:pt x="488" y="437"/>
                </a:lnTo>
                <a:lnTo>
                  <a:pt x="488" y="440"/>
                </a:lnTo>
                <a:lnTo>
                  <a:pt x="488" y="441"/>
                </a:lnTo>
                <a:lnTo>
                  <a:pt x="488" y="440"/>
                </a:lnTo>
                <a:lnTo>
                  <a:pt x="488" y="437"/>
                </a:lnTo>
                <a:lnTo>
                  <a:pt x="488" y="432"/>
                </a:lnTo>
                <a:lnTo>
                  <a:pt x="488" y="428"/>
                </a:lnTo>
                <a:lnTo>
                  <a:pt x="488" y="424"/>
                </a:lnTo>
                <a:lnTo>
                  <a:pt x="488" y="421"/>
                </a:lnTo>
                <a:lnTo>
                  <a:pt x="488" y="418"/>
                </a:lnTo>
                <a:lnTo>
                  <a:pt x="490" y="421"/>
                </a:lnTo>
                <a:lnTo>
                  <a:pt x="490" y="424"/>
                </a:lnTo>
                <a:lnTo>
                  <a:pt x="490" y="428"/>
                </a:lnTo>
                <a:lnTo>
                  <a:pt x="490" y="430"/>
                </a:lnTo>
                <a:lnTo>
                  <a:pt x="490" y="429"/>
                </a:lnTo>
                <a:lnTo>
                  <a:pt x="490" y="430"/>
                </a:lnTo>
                <a:lnTo>
                  <a:pt x="490" y="436"/>
                </a:lnTo>
                <a:lnTo>
                  <a:pt x="490" y="446"/>
                </a:lnTo>
                <a:lnTo>
                  <a:pt x="490" y="455"/>
                </a:lnTo>
                <a:lnTo>
                  <a:pt x="490" y="465"/>
                </a:lnTo>
                <a:lnTo>
                  <a:pt x="490" y="472"/>
                </a:lnTo>
                <a:lnTo>
                  <a:pt x="490" y="477"/>
                </a:lnTo>
                <a:lnTo>
                  <a:pt x="490" y="478"/>
                </a:lnTo>
                <a:lnTo>
                  <a:pt x="490" y="477"/>
                </a:lnTo>
                <a:lnTo>
                  <a:pt x="490" y="476"/>
                </a:lnTo>
                <a:lnTo>
                  <a:pt x="490" y="477"/>
                </a:lnTo>
                <a:lnTo>
                  <a:pt x="490" y="481"/>
                </a:lnTo>
                <a:lnTo>
                  <a:pt x="490" y="484"/>
                </a:lnTo>
                <a:lnTo>
                  <a:pt x="490" y="489"/>
                </a:lnTo>
                <a:lnTo>
                  <a:pt x="490" y="492"/>
                </a:lnTo>
                <a:lnTo>
                  <a:pt x="490" y="496"/>
                </a:lnTo>
                <a:lnTo>
                  <a:pt x="490" y="498"/>
                </a:lnTo>
                <a:lnTo>
                  <a:pt x="490" y="497"/>
                </a:lnTo>
                <a:lnTo>
                  <a:pt x="490" y="495"/>
                </a:lnTo>
                <a:lnTo>
                  <a:pt x="490" y="491"/>
                </a:lnTo>
                <a:lnTo>
                  <a:pt x="490" y="490"/>
                </a:lnTo>
                <a:lnTo>
                  <a:pt x="490" y="492"/>
                </a:lnTo>
                <a:lnTo>
                  <a:pt x="490" y="496"/>
                </a:lnTo>
                <a:lnTo>
                  <a:pt x="490" y="498"/>
                </a:lnTo>
                <a:lnTo>
                  <a:pt x="491" y="496"/>
                </a:lnTo>
                <a:lnTo>
                  <a:pt x="491" y="484"/>
                </a:lnTo>
                <a:lnTo>
                  <a:pt x="491" y="460"/>
                </a:lnTo>
                <a:lnTo>
                  <a:pt x="491" y="423"/>
                </a:lnTo>
                <a:lnTo>
                  <a:pt x="491" y="372"/>
                </a:lnTo>
                <a:lnTo>
                  <a:pt x="491" y="317"/>
                </a:lnTo>
                <a:lnTo>
                  <a:pt x="491" y="259"/>
                </a:lnTo>
                <a:lnTo>
                  <a:pt x="491" y="201"/>
                </a:lnTo>
                <a:lnTo>
                  <a:pt x="491" y="144"/>
                </a:lnTo>
                <a:lnTo>
                  <a:pt x="491" y="84"/>
                </a:lnTo>
                <a:lnTo>
                  <a:pt x="491" y="32"/>
                </a:lnTo>
                <a:lnTo>
                  <a:pt x="491" y="0"/>
                </a:lnTo>
                <a:lnTo>
                  <a:pt x="491" y="29"/>
                </a:lnTo>
                <a:lnTo>
                  <a:pt x="491" y="66"/>
                </a:lnTo>
                <a:lnTo>
                  <a:pt x="491" y="95"/>
                </a:lnTo>
                <a:lnTo>
                  <a:pt x="491" y="119"/>
                </a:lnTo>
                <a:lnTo>
                  <a:pt x="491" y="143"/>
                </a:lnTo>
                <a:lnTo>
                  <a:pt x="491" y="172"/>
                </a:lnTo>
                <a:lnTo>
                  <a:pt x="491" y="206"/>
                </a:lnTo>
                <a:lnTo>
                  <a:pt x="491" y="243"/>
                </a:lnTo>
                <a:lnTo>
                  <a:pt x="491" y="282"/>
                </a:lnTo>
                <a:lnTo>
                  <a:pt x="491" y="322"/>
                </a:lnTo>
                <a:lnTo>
                  <a:pt x="491" y="351"/>
                </a:lnTo>
                <a:lnTo>
                  <a:pt x="491" y="372"/>
                </a:lnTo>
                <a:lnTo>
                  <a:pt x="491" y="386"/>
                </a:lnTo>
                <a:lnTo>
                  <a:pt x="491" y="398"/>
                </a:lnTo>
                <a:lnTo>
                  <a:pt x="491" y="409"/>
                </a:lnTo>
                <a:lnTo>
                  <a:pt x="492" y="421"/>
                </a:lnTo>
                <a:lnTo>
                  <a:pt x="492" y="433"/>
                </a:lnTo>
                <a:lnTo>
                  <a:pt x="492" y="445"/>
                </a:lnTo>
                <a:lnTo>
                  <a:pt x="492" y="454"/>
                </a:lnTo>
                <a:lnTo>
                  <a:pt x="492" y="455"/>
                </a:lnTo>
                <a:lnTo>
                  <a:pt x="492" y="448"/>
                </a:lnTo>
                <a:lnTo>
                  <a:pt x="492" y="431"/>
                </a:lnTo>
                <a:lnTo>
                  <a:pt x="492" y="407"/>
                </a:lnTo>
                <a:lnTo>
                  <a:pt x="492" y="374"/>
                </a:lnTo>
                <a:lnTo>
                  <a:pt x="492" y="343"/>
                </a:lnTo>
                <a:lnTo>
                  <a:pt x="492" y="314"/>
                </a:lnTo>
                <a:lnTo>
                  <a:pt x="492" y="296"/>
                </a:lnTo>
                <a:lnTo>
                  <a:pt x="492" y="293"/>
                </a:lnTo>
                <a:lnTo>
                  <a:pt x="492" y="311"/>
                </a:lnTo>
                <a:lnTo>
                  <a:pt x="492" y="344"/>
                </a:lnTo>
                <a:lnTo>
                  <a:pt x="492" y="388"/>
                </a:lnTo>
                <a:lnTo>
                  <a:pt x="492" y="436"/>
                </a:lnTo>
                <a:lnTo>
                  <a:pt x="492" y="478"/>
                </a:lnTo>
                <a:lnTo>
                  <a:pt x="492" y="498"/>
                </a:lnTo>
                <a:lnTo>
                  <a:pt x="492" y="499"/>
                </a:lnTo>
                <a:lnTo>
                  <a:pt x="492" y="483"/>
                </a:lnTo>
                <a:lnTo>
                  <a:pt x="492" y="461"/>
                </a:lnTo>
                <a:lnTo>
                  <a:pt x="492" y="441"/>
                </a:lnTo>
                <a:lnTo>
                  <a:pt x="492" y="438"/>
                </a:lnTo>
                <a:lnTo>
                  <a:pt x="492" y="452"/>
                </a:lnTo>
                <a:lnTo>
                  <a:pt x="492" y="482"/>
                </a:lnTo>
                <a:lnTo>
                  <a:pt x="492" y="522"/>
                </a:lnTo>
                <a:lnTo>
                  <a:pt x="492" y="556"/>
                </a:lnTo>
                <a:lnTo>
                  <a:pt x="492" y="577"/>
                </a:lnTo>
                <a:lnTo>
                  <a:pt x="492" y="583"/>
                </a:lnTo>
                <a:lnTo>
                  <a:pt x="492" y="578"/>
                </a:lnTo>
                <a:lnTo>
                  <a:pt x="492" y="568"/>
                </a:lnTo>
                <a:lnTo>
                  <a:pt x="492" y="563"/>
                </a:lnTo>
                <a:lnTo>
                  <a:pt x="492" y="566"/>
                </a:lnTo>
                <a:lnTo>
                  <a:pt x="493" y="584"/>
                </a:lnTo>
                <a:lnTo>
                  <a:pt x="493" y="613"/>
                </a:lnTo>
                <a:lnTo>
                  <a:pt x="493" y="642"/>
                </a:lnTo>
                <a:lnTo>
                  <a:pt x="493" y="668"/>
                </a:lnTo>
                <a:lnTo>
                  <a:pt x="493" y="687"/>
                </a:lnTo>
                <a:lnTo>
                  <a:pt x="493" y="698"/>
                </a:lnTo>
                <a:lnTo>
                  <a:pt x="493" y="703"/>
                </a:lnTo>
                <a:lnTo>
                  <a:pt x="493" y="704"/>
                </a:lnTo>
                <a:lnTo>
                  <a:pt x="493" y="707"/>
                </a:lnTo>
                <a:lnTo>
                  <a:pt x="493" y="716"/>
                </a:lnTo>
                <a:lnTo>
                  <a:pt x="493" y="727"/>
                </a:lnTo>
                <a:lnTo>
                  <a:pt x="493" y="737"/>
                </a:lnTo>
                <a:lnTo>
                  <a:pt x="493" y="746"/>
                </a:lnTo>
                <a:lnTo>
                  <a:pt x="493" y="753"/>
                </a:lnTo>
                <a:lnTo>
                  <a:pt x="493" y="757"/>
                </a:lnTo>
                <a:lnTo>
                  <a:pt x="493" y="759"/>
                </a:lnTo>
                <a:lnTo>
                  <a:pt x="493" y="761"/>
                </a:lnTo>
                <a:lnTo>
                  <a:pt x="493" y="764"/>
                </a:lnTo>
                <a:lnTo>
                  <a:pt x="493" y="766"/>
                </a:lnTo>
                <a:lnTo>
                  <a:pt x="493" y="770"/>
                </a:lnTo>
                <a:lnTo>
                  <a:pt x="493" y="772"/>
                </a:lnTo>
                <a:lnTo>
                  <a:pt x="493" y="774"/>
                </a:lnTo>
                <a:lnTo>
                  <a:pt x="493" y="772"/>
                </a:lnTo>
                <a:lnTo>
                  <a:pt x="493" y="769"/>
                </a:lnTo>
                <a:lnTo>
                  <a:pt x="493" y="764"/>
                </a:lnTo>
                <a:lnTo>
                  <a:pt x="493" y="762"/>
                </a:lnTo>
                <a:lnTo>
                  <a:pt x="493" y="758"/>
                </a:lnTo>
                <a:lnTo>
                  <a:pt x="493" y="757"/>
                </a:lnTo>
                <a:lnTo>
                  <a:pt x="494" y="759"/>
                </a:lnTo>
                <a:lnTo>
                  <a:pt x="494" y="761"/>
                </a:lnTo>
                <a:lnTo>
                  <a:pt x="494" y="759"/>
                </a:lnTo>
                <a:lnTo>
                  <a:pt x="494" y="758"/>
                </a:lnTo>
                <a:lnTo>
                  <a:pt x="494" y="755"/>
                </a:lnTo>
                <a:lnTo>
                  <a:pt x="494" y="750"/>
                </a:lnTo>
                <a:lnTo>
                  <a:pt x="494" y="743"/>
                </a:lnTo>
                <a:lnTo>
                  <a:pt x="494" y="736"/>
                </a:lnTo>
                <a:lnTo>
                  <a:pt x="494" y="731"/>
                </a:lnTo>
                <a:lnTo>
                  <a:pt x="494" y="728"/>
                </a:lnTo>
                <a:lnTo>
                  <a:pt x="494" y="729"/>
                </a:lnTo>
                <a:lnTo>
                  <a:pt x="494" y="732"/>
                </a:lnTo>
                <a:lnTo>
                  <a:pt x="494" y="733"/>
                </a:lnTo>
                <a:lnTo>
                  <a:pt x="494" y="727"/>
                </a:lnTo>
                <a:lnTo>
                  <a:pt x="494" y="721"/>
                </a:lnTo>
                <a:lnTo>
                  <a:pt x="494" y="714"/>
                </a:lnTo>
                <a:lnTo>
                  <a:pt x="494" y="709"/>
                </a:lnTo>
                <a:lnTo>
                  <a:pt x="494" y="704"/>
                </a:lnTo>
                <a:lnTo>
                  <a:pt x="494" y="699"/>
                </a:lnTo>
                <a:lnTo>
                  <a:pt x="494" y="697"/>
                </a:lnTo>
                <a:lnTo>
                  <a:pt x="494" y="694"/>
                </a:lnTo>
                <a:lnTo>
                  <a:pt x="494" y="688"/>
                </a:lnTo>
                <a:lnTo>
                  <a:pt x="494" y="681"/>
                </a:lnTo>
                <a:lnTo>
                  <a:pt x="494" y="672"/>
                </a:lnTo>
                <a:lnTo>
                  <a:pt x="494" y="665"/>
                </a:lnTo>
                <a:lnTo>
                  <a:pt x="494" y="659"/>
                </a:lnTo>
                <a:lnTo>
                  <a:pt x="494" y="655"/>
                </a:lnTo>
                <a:lnTo>
                  <a:pt x="494" y="651"/>
                </a:lnTo>
                <a:lnTo>
                  <a:pt x="494" y="646"/>
                </a:lnTo>
                <a:lnTo>
                  <a:pt x="494" y="642"/>
                </a:lnTo>
                <a:lnTo>
                  <a:pt x="495" y="636"/>
                </a:lnTo>
                <a:lnTo>
                  <a:pt x="495" y="631"/>
                </a:lnTo>
                <a:lnTo>
                  <a:pt x="495" y="629"/>
                </a:lnTo>
                <a:lnTo>
                  <a:pt x="495" y="632"/>
                </a:lnTo>
                <a:lnTo>
                  <a:pt x="495" y="640"/>
                </a:lnTo>
                <a:lnTo>
                  <a:pt x="495" y="647"/>
                </a:lnTo>
                <a:lnTo>
                  <a:pt x="495" y="650"/>
                </a:lnTo>
                <a:lnTo>
                  <a:pt x="495" y="647"/>
                </a:lnTo>
                <a:lnTo>
                  <a:pt x="495" y="639"/>
                </a:lnTo>
                <a:lnTo>
                  <a:pt x="495" y="628"/>
                </a:lnTo>
                <a:lnTo>
                  <a:pt x="495" y="617"/>
                </a:lnTo>
                <a:lnTo>
                  <a:pt x="495" y="610"/>
                </a:lnTo>
                <a:lnTo>
                  <a:pt x="495" y="611"/>
                </a:lnTo>
                <a:lnTo>
                  <a:pt x="495" y="621"/>
                </a:lnTo>
                <a:lnTo>
                  <a:pt x="495" y="633"/>
                </a:lnTo>
                <a:lnTo>
                  <a:pt x="495" y="645"/>
                </a:lnTo>
                <a:lnTo>
                  <a:pt x="495" y="654"/>
                </a:lnTo>
                <a:lnTo>
                  <a:pt x="495" y="658"/>
                </a:lnTo>
                <a:lnTo>
                  <a:pt x="495" y="657"/>
                </a:lnTo>
                <a:lnTo>
                  <a:pt x="495" y="652"/>
                </a:lnTo>
                <a:lnTo>
                  <a:pt x="495" y="644"/>
                </a:lnTo>
                <a:lnTo>
                  <a:pt x="495" y="638"/>
                </a:lnTo>
                <a:lnTo>
                  <a:pt x="495" y="635"/>
                </a:lnTo>
                <a:lnTo>
                  <a:pt x="495" y="632"/>
                </a:lnTo>
                <a:lnTo>
                  <a:pt x="495" y="631"/>
                </a:lnTo>
                <a:lnTo>
                  <a:pt x="495" y="632"/>
                </a:lnTo>
                <a:lnTo>
                  <a:pt x="495" y="635"/>
                </a:lnTo>
                <a:lnTo>
                  <a:pt x="495" y="633"/>
                </a:lnTo>
                <a:lnTo>
                  <a:pt x="495" y="632"/>
                </a:lnTo>
                <a:lnTo>
                  <a:pt x="495" y="630"/>
                </a:lnTo>
                <a:lnTo>
                  <a:pt x="495" y="625"/>
                </a:lnTo>
                <a:lnTo>
                  <a:pt x="495" y="620"/>
                </a:lnTo>
                <a:lnTo>
                  <a:pt x="496" y="614"/>
                </a:lnTo>
                <a:lnTo>
                  <a:pt x="496" y="613"/>
                </a:lnTo>
                <a:lnTo>
                  <a:pt x="496" y="615"/>
                </a:lnTo>
                <a:lnTo>
                  <a:pt x="496" y="620"/>
                </a:lnTo>
                <a:lnTo>
                  <a:pt x="496" y="626"/>
                </a:lnTo>
                <a:lnTo>
                  <a:pt x="496" y="633"/>
                </a:lnTo>
                <a:lnTo>
                  <a:pt x="496" y="638"/>
                </a:lnTo>
                <a:lnTo>
                  <a:pt x="496" y="643"/>
                </a:lnTo>
                <a:lnTo>
                  <a:pt x="496" y="639"/>
                </a:lnTo>
                <a:lnTo>
                  <a:pt x="496" y="635"/>
                </a:lnTo>
                <a:lnTo>
                  <a:pt x="496" y="629"/>
                </a:lnTo>
                <a:lnTo>
                  <a:pt x="496" y="624"/>
                </a:lnTo>
                <a:lnTo>
                  <a:pt x="496" y="618"/>
                </a:lnTo>
                <a:lnTo>
                  <a:pt x="496" y="614"/>
                </a:lnTo>
                <a:lnTo>
                  <a:pt x="496" y="613"/>
                </a:lnTo>
                <a:lnTo>
                  <a:pt x="496" y="614"/>
                </a:lnTo>
                <a:lnTo>
                  <a:pt x="496" y="617"/>
                </a:lnTo>
                <a:lnTo>
                  <a:pt x="496" y="623"/>
                </a:lnTo>
                <a:lnTo>
                  <a:pt x="496" y="629"/>
                </a:lnTo>
                <a:lnTo>
                  <a:pt x="496" y="636"/>
                </a:lnTo>
                <a:lnTo>
                  <a:pt x="496" y="638"/>
                </a:lnTo>
                <a:lnTo>
                  <a:pt x="496" y="632"/>
                </a:lnTo>
                <a:lnTo>
                  <a:pt x="496" y="624"/>
                </a:lnTo>
                <a:lnTo>
                  <a:pt x="496" y="613"/>
                </a:lnTo>
                <a:lnTo>
                  <a:pt x="496" y="600"/>
                </a:lnTo>
                <a:lnTo>
                  <a:pt x="496" y="588"/>
                </a:lnTo>
                <a:lnTo>
                  <a:pt x="496" y="579"/>
                </a:lnTo>
                <a:lnTo>
                  <a:pt x="496" y="574"/>
                </a:lnTo>
                <a:lnTo>
                  <a:pt x="496" y="572"/>
                </a:lnTo>
                <a:lnTo>
                  <a:pt x="496" y="573"/>
                </a:lnTo>
                <a:lnTo>
                  <a:pt x="496" y="572"/>
                </a:lnTo>
                <a:lnTo>
                  <a:pt x="498" y="571"/>
                </a:lnTo>
                <a:lnTo>
                  <a:pt x="498" y="569"/>
                </a:lnTo>
                <a:lnTo>
                  <a:pt x="498" y="564"/>
                </a:lnTo>
                <a:lnTo>
                  <a:pt x="498" y="558"/>
                </a:lnTo>
                <a:lnTo>
                  <a:pt x="498" y="555"/>
                </a:lnTo>
                <a:lnTo>
                  <a:pt x="498" y="554"/>
                </a:lnTo>
                <a:lnTo>
                  <a:pt x="498" y="556"/>
                </a:lnTo>
                <a:lnTo>
                  <a:pt x="498" y="559"/>
                </a:lnTo>
                <a:lnTo>
                  <a:pt x="498" y="562"/>
                </a:lnTo>
                <a:lnTo>
                  <a:pt x="498" y="558"/>
                </a:lnTo>
                <a:lnTo>
                  <a:pt x="498" y="550"/>
                </a:lnTo>
                <a:lnTo>
                  <a:pt x="498" y="540"/>
                </a:lnTo>
                <a:lnTo>
                  <a:pt x="498" y="533"/>
                </a:lnTo>
                <a:lnTo>
                  <a:pt x="498" y="529"/>
                </a:lnTo>
                <a:lnTo>
                  <a:pt x="498" y="533"/>
                </a:lnTo>
                <a:lnTo>
                  <a:pt x="498" y="540"/>
                </a:lnTo>
                <a:lnTo>
                  <a:pt x="498" y="546"/>
                </a:lnTo>
                <a:lnTo>
                  <a:pt x="498" y="550"/>
                </a:lnTo>
                <a:lnTo>
                  <a:pt x="498" y="542"/>
                </a:lnTo>
                <a:lnTo>
                  <a:pt x="498" y="531"/>
                </a:lnTo>
                <a:lnTo>
                  <a:pt x="498" y="519"/>
                </a:lnTo>
                <a:lnTo>
                  <a:pt x="498" y="511"/>
                </a:lnTo>
                <a:lnTo>
                  <a:pt x="498" y="510"/>
                </a:lnTo>
                <a:lnTo>
                  <a:pt x="498" y="513"/>
                </a:lnTo>
                <a:lnTo>
                  <a:pt x="498" y="519"/>
                </a:lnTo>
                <a:lnTo>
                  <a:pt x="498" y="527"/>
                </a:lnTo>
                <a:lnTo>
                  <a:pt x="498" y="533"/>
                </a:lnTo>
                <a:lnTo>
                  <a:pt x="498" y="528"/>
                </a:lnTo>
                <a:lnTo>
                  <a:pt x="498" y="520"/>
                </a:lnTo>
                <a:lnTo>
                  <a:pt x="498" y="512"/>
                </a:lnTo>
                <a:lnTo>
                  <a:pt x="499" y="506"/>
                </a:lnTo>
                <a:lnTo>
                  <a:pt x="499" y="503"/>
                </a:lnTo>
                <a:lnTo>
                  <a:pt x="499" y="507"/>
                </a:lnTo>
                <a:lnTo>
                  <a:pt x="499" y="517"/>
                </a:lnTo>
                <a:lnTo>
                  <a:pt x="499" y="526"/>
                </a:lnTo>
                <a:lnTo>
                  <a:pt x="499" y="535"/>
                </a:lnTo>
                <a:lnTo>
                  <a:pt x="499" y="541"/>
                </a:lnTo>
                <a:lnTo>
                  <a:pt x="499" y="544"/>
                </a:lnTo>
                <a:lnTo>
                  <a:pt x="499" y="542"/>
                </a:lnTo>
                <a:lnTo>
                  <a:pt x="499" y="533"/>
                </a:lnTo>
                <a:lnTo>
                  <a:pt x="499" y="519"/>
                </a:lnTo>
                <a:lnTo>
                  <a:pt x="499" y="505"/>
                </a:lnTo>
                <a:lnTo>
                  <a:pt x="499" y="494"/>
                </a:lnTo>
                <a:lnTo>
                  <a:pt x="499" y="487"/>
                </a:lnTo>
                <a:lnTo>
                  <a:pt x="499" y="485"/>
                </a:lnTo>
                <a:lnTo>
                  <a:pt x="499" y="489"/>
                </a:lnTo>
                <a:lnTo>
                  <a:pt x="499" y="496"/>
                </a:lnTo>
                <a:lnTo>
                  <a:pt x="499" y="504"/>
                </a:lnTo>
                <a:lnTo>
                  <a:pt x="499" y="507"/>
                </a:lnTo>
                <a:lnTo>
                  <a:pt x="499" y="504"/>
                </a:lnTo>
                <a:lnTo>
                  <a:pt x="499" y="498"/>
                </a:lnTo>
                <a:lnTo>
                  <a:pt x="499" y="490"/>
                </a:lnTo>
                <a:lnTo>
                  <a:pt x="499" y="483"/>
                </a:lnTo>
                <a:lnTo>
                  <a:pt x="499" y="475"/>
                </a:lnTo>
                <a:lnTo>
                  <a:pt x="499" y="468"/>
                </a:lnTo>
                <a:lnTo>
                  <a:pt x="499" y="463"/>
                </a:lnTo>
                <a:lnTo>
                  <a:pt x="499" y="459"/>
                </a:lnTo>
                <a:lnTo>
                  <a:pt x="499" y="458"/>
                </a:lnTo>
                <a:lnTo>
                  <a:pt x="499" y="460"/>
                </a:lnTo>
                <a:lnTo>
                  <a:pt x="499" y="465"/>
                </a:lnTo>
                <a:lnTo>
                  <a:pt x="499" y="467"/>
                </a:lnTo>
                <a:lnTo>
                  <a:pt x="500" y="468"/>
                </a:lnTo>
                <a:lnTo>
                  <a:pt x="500" y="467"/>
                </a:lnTo>
                <a:lnTo>
                  <a:pt x="500" y="465"/>
                </a:lnTo>
                <a:lnTo>
                  <a:pt x="500" y="461"/>
                </a:lnTo>
                <a:lnTo>
                  <a:pt x="500" y="459"/>
                </a:lnTo>
                <a:lnTo>
                  <a:pt x="500" y="458"/>
                </a:lnTo>
                <a:lnTo>
                  <a:pt x="500" y="460"/>
                </a:lnTo>
                <a:lnTo>
                  <a:pt x="500" y="463"/>
                </a:lnTo>
                <a:lnTo>
                  <a:pt x="500" y="465"/>
                </a:lnTo>
                <a:lnTo>
                  <a:pt x="500" y="462"/>
                </a:lnTo>
                <a:lnTo>
                  <a:pt x="500" y="458"/>
                </a:lnTo>
                <a:lnTo>
                  <a:pt x="500" y="447"/>
                </a:lnTo>
                <a:lnTo>
                  <a:pt x="500" y="436"/>
                </a:lnTo>
                <a:lnTo>
                  <a:pt x="500" y="424"/>
                </a:lnTo>
                <a:lnTo>
                  <a:pt x="500" y="415"/>
                </a:lnTo>
                <a:lnTo>
                  <a:pt x="500" y="410"/>
                </a:lnTo>
                <a:lnTo>
                  <a:pt x="500" y="413"/>
                </a:lnTo>
                <a:lnTo>
                  <a:pt x="500" y="416"/>
                </a:lnTo>
                <a:lnTo>
                  <a:pt x="500" y="418"/>
                </a:lnTo>
                <a:lnTo>
                  <a:pt x="500" y="419"/>
                </a:lnTo>
                <a:lnTo>
                  <a:pt x="500" y="418"/>
                </a:lnTo>
                <a:lnTo>
                  <a:pt x="500" y="415"/>
                </a:lnTo>
                <a:lnTo>
                  <a:pt x="500" y="408"/>
                </a:lnTo>
                <a:lnTo>
                  <a:pt x="500" y="401"/>
                </a:lnTo>
                <a:lnTo>
                  <a:pt x="500" y="396"/>
                </a:lnTo>
                <a:lnTo>
                  <a:pt x="500" y="395"/>
                </a:lnTo>
                <a:lnTo>
                  <a:pt x="500" y="398"/>
                </a:lnTo>
                <a:lnTo>
                  <a:pt x="500" y="404"/>
                </a:lnTo>
                <a:lnTo>
                  <a:pt x="500" y="413"/>
                </a:lnTo>
                <a:lnTo>
                  <a:pt x="500" y="422"/>
                </a:lnTo>
                <a:lnTo>
                  <a:pt x="500" y="424"/>
                </a:lnTo>
                <a:lnTo>
                  <a:pt x="500" y="421"/>
                </a:lnTo>
                <a:lnTo>
                  <a:pt x="501" y="414"/>
                </a:lnTo>
                <a:lnTo>
                  <a:pt x="501" y="402"/>
                </a:lnTo>
                <a:lnTo>
                  <a:pt x="501" y="392"/>
                </a:lnTo>
                <a:lnTo>
                  <a:pt x="501" y="385"/>
                </a:lnTo>
                <a:lnTo>
                  <a:pt x="501" y="382"/>
                </a:lnTo>
                <a:lnTo>
                  <a:pt x="501" y="385"/>
                </a:lnTo>
                <a:lnTo>
                  <a:pt x="501" y="391"/>
                </a:lnTo>
                <a:lnTo>
                  <a:pt x="501" y="396"/>
                </a:lnTo>
                <a:lnTo>
                  <a:pt x="501" y="402"/>
                </a:lnTo>
                <a:lnTo>
                  <a:pt x="501" y="407"/>
                </a:lnTo>
                <a:lnTo>
                  <a:pt x="501" y="409"/>
                </a:lnTo>
                <a:lnTo>
                  <a:pt x="501" y="411"/>
                </a:lnTo>
                <a:lnTo>
                  <a:pt x="501" y="409"/>
                </a:lnTo>
                <a:lnTo>
                  <a:pt x="501" y="407"/>
                </a:lnTo>
                <a:lnTo>
                  <a:pt x="501" y="406"/>
                </a:lnTo>
                <a:lnTo>
                  <a:pt x="501" y="404"/>
                </a:lnTo>
                <a:lnTo>
                  <a:pt x="501" y="408"/>
                </a:lnTo>
                <a:lnTo>
                  <a:pt x="501" y="414"/>
                </a:lnTo>
                <a:lnTo>
                  <a:pt x="501" y="422"/>
                </a:lnTo>
                <a:lnTo>
                  <a:pt x="501" y="426"/>
                </a:lnTo>
                <a:lnTo>
                  <a:pt x="501" y="428"/>
                </a:lnTo>
                <a:lnTo>
                  <a:pt x="501" y="425"/>
                </a:lnTo>
                <a:lnTo>
                  <a:pt x="501" y="422"/>
                </a:lnTo>
                <a:lnTo>
                  <a:pt x="501" y="417"/>
                </a:lnTo>
                <a:lnTo>
                  <a:pt x="501" y="416"/>
                </a:lnTo>
                <a:lnTo>
                  <a:pt x="501" y="417"/>
                </a:lnTo>
                <a:lnTo>
                  <a:pt x="501" y="423"/>
                </a:lnTo>
                <a:lnTo>
                  <a:pt x="501" y="432"/>
                </a:lnTo>
                <a:lnTo>
                  <a:pt x="501" y="439"/>
                </a:lnTo>
                <a:lnTo>
                  <a:pt x="501" y="441"/>
                </a:lnTo>
                <a:lnTo>
                  <a:pt x="501" y="440"/>
                </a:lnTo>
                <a:lnTo>
                  <a:pt x="502" y="436"/>
                </a:lnTo>
                <a:lnTo>
                  <a:pt x="502" y="429"/>
                </a:lnTo>
                <a:lnTo>
                  <a:pt x="502" y="424"/>
                </a:lnTo>
                <a:lnTo>
                  <a:pt x="502" y="421"/>
                </a:lnTo>
                <a:lnTo>
                  <a:pt x="502" y="422"/>
                </a:lnTo>
                <a:lnTo>
                  <a:pt x="502" y="428"/>
                </a:lnTo>
                <a:lnTo>
                  <a:pt x="502" y="433"/>
                </a:lnTo>
                <a:lnTo>
                  <a:pt x="502" y="437"/>
                </a:lnTo>
                <a:lnTo>
                  <a:pt x="502" y="439"/>
                </a:lnTo>
                <a:lnTo>
                  <a:pt x="502" y="440"/>
                </a:lnTo>
                <a:lnTo>
                  <a:pt x="502" y="443"/>
                </a:lnTo>
                <a:lnTo>
                  <a:pt x="502" y="446"/>
                </a:lnTo>
                <a:lnTo>
                  <a:pt x="502" y="448"/>
                </a:lnTo>
                <a:lnTo>
                  <a:pt x="502" y="450"/>
                </a:lnTo>
                <a:lnTo>
                  <a:pt x="502" y="451"/>
                </a:lnTo>
                <a:lnTo>
                  <a:pt x="502" y="452"/>
                </a:lnTo>
                <a:lnTo>
                  <a:pt x="502" y="454"/>
                </a:lnTo>
                <a:lnTo>
                  <a:pt x="502" y="456"/>
                </a:lnTo>
                <a:lnTo>
                  <a:pt x="502" y="459"/>
                </a:lnTo>
                <a:lnTo>
                  <a:pt x="502" y="462"/>
                </a:lnTo>
                <a:lnTo>
                  <a:pt x="502" y="465"/>
                </a:lnTo>
                <a:lnTo>
                  <a:pt x="502" y="463"/>
                </a:lnTo>
                <a:lnTo>
                  <a:pt x="502" y="460"/>
                </a:lnTo>
                <a:lnTo>
                  <a:pt x="502" y="455"/>
                </a:lnTo>
                <a:lnTo>
                  <a:pt x="502" y="450"/>
                </a:lnTo>
                <a:lnTo>
                  <a:pt x="502" y="447"/>
                </a:lnTo>
                <a:lnTo>
                  <a:pt x="502" y="446"/>
                </a:lnTo>
                <a:lnTo>
                  <a:pt x="502" y="448"/>
                </a:lnTo>
                <a:lnTo>
                  <a:pt x="502" y="452"/>
                </a:lnTo>
                <a:lnTo>
                  <a:pt x="502" y="456"/>
                </a:lnTo>
                <a:lnTo>
                  <a:pt x="502" y="460"/>
                </a:lnTo>
                <a:lnTo>
                  <a:pt x="503" y="461"/>
                </a:lnTo>
                <a:lnTo>
                  <a:pt x="503" y="458"/>
                </a:lnTo>
                <a:lnTo>
                  <a:pt x="503" y="453"/>
                </a:lnTo>
                <a:lnTo>
                  <a:pt x="503" y="448"/>
                </a:lnTo>
                <a:lnTo>
                  <a:pt x="503" y="443"/>
                </a:lnTo>
                <a:lnTo>
                  <a:pt x="503" y="439"/>
                </a:lnTo>
                <a:lnTo>
                  <a:pt x="503" y="437"/>
                </a:lnTo>
                <a:lnTo>
                  <a:pt x="503" y="439"/>
                </a:lnTo>
                <a:lnTo>
                  <a:pt x="503" y="443"/>
                </a:lnTo>
                <a:lnTo>
                  <a:pt x="503" y="447"/>
                </a:lnTo>
                <a:lnTo>
                  <a:pt x="503" y="451"/>
                </a:lnTo>
                <a:lnTo>
                  <a:pt x="503" y="454"/>
                </a:lnTo>
                <a:lnTo>
                  <a:pt x="503" y="458"/>
                </a:lnTo>
                <a:lnTo>
                  <a:pt x="503" y="461"/>
                </a:lnTo>
                <a:lnTo>
                  <a:pt x="503" y="465"/>
                </a:lnTo>
                <a:lnTo>
                  <a:pt x="503" y="467"/>
                </a:lnTo>
                <a:lnTo>
                  <a:pt x="503" y="469"/>
                </a:lnTo>
                <a:lnTo>
                  <a:pt x="503" y="470"/>
                </a:lnTo>
                <a:lnTo>
                  <a:pt x="503" y="468"/>
                </a:lnTo>
                <a:lnTo>
                  <a:pt x="503" y="465"/>
                </a:lnTo>
                <a:lnTo>
                  <a:pt x="503" y="462"/>
                </a:lnTo>
                <a:lnTo>
                  <a:pt x="503" y="461"/>
                </a:lnTo>
                <a:lnTo>
                  <a:pt x="503" y="462"/>
                </a:lnTo>
                <a:lnTo>
                  <a:pt x="503" y="463"/>
                </a:lnTo>
                <a:lnTo>
                  <a:pt x="503" y="467"/>
                </a:lnTo>
                <a:lnTo>
                  <a:pt x="503" y="469"/>
                </a:lnTo>
                <a:lnTo>
                  <a:pt x="503" y="466"/>
                </a:lnTo>
                <a:lnTo>
                  <a:pt x="503" y="461"/>
                </a:lnTo>
                <a:lnTo>
                  <a:pt x="503" y="458"/>
                </a:lnTo>
                <a:lnTo>
                  <a:pt x="503" y="459"/>
                </a:lnTo>
                <a:lnTo>
                  <a:pt x="503" y="466"/>
                </a:lnTo>
                <a:lnTo>
                  <a:pt x="503" y="476"/>
                </a:lnTo>
                <a:lnTo>
                  <a:pt x="505" y="488"/>
                </a:lnTo>
                <a:lnTo>
                  <a:pt x="505" y="497"/>
                </a:lnTo>
                <a:lnTo>
                  <a:pt x="505" y="500"/>
                </a:lnTo>
                <a:lnTo>
                  <a:pt x="505" y="497"/>
                </a:lnTo>
                <a:lnTo>
                  <a:pt x="505" y="488"/>
                </a:lnTo>
                <a:lnTo>
                  <a:pt x="505" y="477"/>
                </a:lnTo>
                <a:lnTo>
                  <a:pt x="505" y="468"/>
                </a:lnTo>
                <a:lnTo>
                  <a:pt x="505" y="463"/>
                </a:lnTo>
                <a:lnTo>
                  <a:pt x="505" y="461"/>
                </a:lnTo>
                <a:lnTo>
                  <a:pt x="505" y="455"/>
                </a:lnTo>
                <a:lnTo>
                  <a:pt x="505" y="448"/>
                </a:lnTo>
                <a:lnTo>
                  <a:pt x="505" y="445"/>
                </a:lnTo>
                <a:lnTo>
                  <a:pt x="505" y="447"/>
                </a:lnTo>
                <a:lnTo>
                  <a:pt x="505" y="456"/>
                </a:lnTo>
                <a:lnTo>
                  <a:pt x="505" y="467"/>
                </a:lnTo>
                <a:lnTo>
                  <a:pt x="505" y="474"/>
                </a:lnTo>
                <a:lnTo>
                  <a:pt x="505" y="475"/>
                </a:lnTo>
                <a:lnTo>
                  <a:pt x="505" y="469"/>
                </a:lnTo>
                <a:lnTo>
                  <a:pt x="505" y="456"/>
                </a:lnTo>
                <a:lnTo>
                  <a:pt x="505" y="443"/>
                </a:lnTo>
                <a:lnTo>
                  <a:pt x="505" y="432"/>
                </a:lnTo>
                <a:lnTo>
                  <a:pt x="505" y="429"/>
                </a:lnTo>
                <a:lnTo>
                  <a:pt x="505" y="435"/>
                </a:lnTo>
                <a:lnTo>
                  <a:pt x="505" y="445"/>
                </a:lnTo>
                <a:lnTo>
                  <a:pt x="505" y="454"/>
                </a:lnTo>
                <a:lnTo>
                  <a:pt x="505" y="460"/>
                </a:lnTo>
                <a:lnTo>
                  <a:pt x="505" y="455"/>
                </a:lnTo>
                <a:lnTo>
                  <a:pt x="505" y="446"/>
                </a:lnTo>
                <a:lnTo>
                  <a:pt x="505" y="438"/>
                </a:lnTo>
                <a:lnTo>
                  <a:pt x="506" y="431"/>
                </a:lnTo>
                <a:lnTo>
                  <a:pt x="506" y="430"/>
                </a:lnTo>
                <a:lnTo>
                  <a:pt x="506" y="433"/>
                </a:lnTo>
                <a:lnTo>
                  <a:pt x="506" y="439"/>
                </a:lnTo>
                <a:lnTo>
                  <a:pt x="506" y="448"/>
                </a:lnTo>
                <a:lnTo>
                  <a:pt x="506" y="459"/>
                </a:lnTo>
                <a:lnTo>
                  <a:pt x="506" y="470"/>
                </a:lnTo>
                <a:lnTo>
                  <a:pt x="506" y="482"/>
                </a:lnTo>
                <a:lnTo>
                  <a:pt x="506" y="492"/>
                </a:lnTo>
                <a:lnTo>
                  <a:pt x="506" y="502"/>
                </a:lnTo>
                <a:lnTo>
                  <a:pt x="506" y="509"/>
                </a:lnTo>
                <a:lnTo>
                  <a:pt x="506" y="512"/>
                </a:lnTo>
                <a:lnTo>
                  <a:pt x="506" y="514"/>
                </a:lnTo>
                <a:lnTo>
                  <a:pt x="506" y="517"/>
                </a:lnTo>
                <a:lnTo>
                  <a:pt x="506" y="519"/>
                </a:lnTo>
                <a:lnTo>
                  <a:pt x="506" y="520"/>
                </a:lnTo>
                <a:lnTo>
                  <a:pt x="506" y="521"/>
                </a:lnTo>
                <a:lnTo>
                  <a:pt x="506" y="522"/>
                </a:lnTo>
                <a:lnTo>
                  <a:pt x="506" y="525"/>
                </a:lnTo>
                <a:lnTo>
                  <a:pt x="506" y="527"/>
                </a:lnTo>
                <a:lnTo>
                  <a:pt x="506" y="529"/>
                </a:lnTo>
                <a:lnTo>
                  <a:pt x="506" y="532"/>
                </a:lnTo>
                <a:lnTo>
                  <a:pt x="506" y="534"/>
                </a:lnTo>
                <a:lnTo>
                  <a:pt x="506" y="536"/>
                </a:lnTo>
                <a:lnTo>
                  <a:pt x="506" y="539"/>
                </a:lnTo>
                <a:lnTo>
                  <a:pt x="506" y="541"/>
                </a:lnTo>
                <a:lnTo>
                  <a:pt x="506" y="548"/>
                </a:lnTo>
                <a:lnTo>
                  <a:pt x="506" y="556"/>
                </a:lnTo>
                <a:lnTo>
                  <a:pt x="506" y="563"/>
                </a:lnTo>
                <a:lnTo>
                  <a:pt x="506" y="570"/>
                </a:lnTo>
                <a:lnTo>
                  <a:pt x="506" y="571"/>
                </a:lnTo>
                <a:lnTo>
                  <a:pt x="506" y="568"/>
                </a:lnTo>
                <a:lnTo>
                  <a:pt x="507" y="557"/>
                </a:lnTo>
                <a:lnTo>
                  <a:pt x="507" y="546"/>
                </a:lnTo>
                <a:lnTo>
                  <a:pt x="507" y="536"/>
                </a:lnTo>
                <a:lnTo>
                  <a:pt x="507" y="533"/>
                </a:lnTo>
                <a:lnTo>
                  <a:pt x="507" y="535"/>
                </a:lnTo>
                <a:lnTo>
                  <a:pt x="507" y="542"/>
                </a:lnTo>
                <a:lnTo>
                  <a:pt x="507" y="549"/>
                </a:lnTo>
                <a:lnTo>
                  <a:pt x="507" y="555"/>
                </a:lnTo>
                <a:lnTo>
                  <a:pt x="507" y="549"/>
                </a:lnTo>
                <a:lnTo>
                  <a:pt x="507" y="541"/>
                </a:lnTo>
                <a:lnTo>
                  <a:pt x="507" y="534"/>
                </a:lnTo>
                <a:lnTo>
                  <a:pt x="507" y="533"/>
                </a:lnTo>
                <a:lnTo>
                  <a:pt x="507" y="535"/>
                </a:lnTo>
                <a:lnTo>
                  <a:pt x="507" y="541"/>
                </a:lnTo>
                <a:lnTo>
                  <a:pt x="507" y="544"/>
                </a:lnTo>
                <a:lnTo>
                  <a:pt x="507" y="546"/>
                </a:lnTo>
                <a:lnTo>
                  <a:pt x="507" y="542"/>
                </a:lnTo>
                <a:lnTo>
                  <a:pt x="507" y="535"/>
                </a:lnTo>
                <a:lnTo>
                  <a:pt x="507" y="526"/>
                </a:lnTo>
                <a:lnTo>
                  <a:pt x="507" y="519"/>
                </a:lnTo>
                <a:lnTo>
                  <a:pt x="507" y="515"/>
                </a:lnTo>
                <a:lnTo>
                  <a:pt x="507" y="518"/>
                </a:lnTo>
                <a:lnTo>
                  <a:pt x="507" y="522"/>
                </a:lnTo>
                <a:lnTo>
                  <a:pt x="507" y="526"/>
                </a:lnTo>
                <a:lnTo>
                  <a:pt x="507" y="527"/>
                </a:lnTo>
                <a:lnTo>
                  <a:pt x="507" y="526"/>
                </a:lnTo>
                <a:lnTo>
                  <a:pt x="507" y="521"/>
                </a:lnTo>
                <a:lnTo>
                  <a:pt x="507" y="513"/>
                </a:lnTo>
                <a:lnTo>
                  <a:pt x="507" y="505"/>
                </a:lnTo>
                <a:lnTo>
                  <a:pt x="507" y="498"/>
                </a:lnTo>
                <a:lnTo>
                  <a:pt x="507" y="491"/>
                </a:lnTo>
                <a:lnTo>
                  <a:pt x="507" y="485"/>
                </a:lnTo>
                <a:lnTo>
                  <a:pt x="508" y="482"/>
                </a:lnTo>
                <a:lnTo>
                  <a:pt x="508" y="481"/>
                </a:lnTo>
                <a:lnTo>
                  <a:pt x="508" y="483"/>
                </a:lnTo>
                <a:lnTo>
                  <a:pt x="508" y="485"/>
                </a:lnTo>
                <a:lnTo>
                  <a:pt x="508" y="488"/>
                </a:lnTo>
                <a:lnTo>
                  <a:pt x="508" y="484"/>
                </a:lnTo>
                <a:lnTo>
                  <a:pt x="508" y="477"/>
                </a:lnTo>
                <a:lnTo>
                  <a:pt x="508" y="467"/>
                </a:lnTo>
                <a:lnTo>
                  <a:pt x="508" y="456"/>
                </a:lnTo>
                <a:lnTo>
                  <a:pt x="508" y="446"/>
                </a:lnTo>
                <a:lnTo>
                  <a:pt x="508" y="440"/>
                </a:lnTo>
                <a:lnTo>
                  <a:pt x="508" y="437"/>
                </a:lnTo>
                <a:lnTo>
                  <a:pt x="508" y="435"/>
                </a:lnTo>
                <a:lnTo>
                  <a:pt x="508" y="432"/>
                </a:lnTo>
                <a:lnTo>
                  <a:pt x="508" y="428"/>
                </a:lnTo>
                <a:lnTo>
                  <a:pt x="508" y="423"/>
                </a:lnTo>
                <a:lnTo>
                  <a:pt x="508" y="417"/>
                </a:lnTo>
                <a:lnTo>
                  <a:pt x="508" y="413"/>
                </a:lnTo>
                <a:lnTo>
                  <a:pt x="508" y="410"/>
                </a:lnTo>
                <a:lnTo>
                  <a:pt x="508" y="413"/>
                </a:lnTo>
                <a:lnTo>
                  <a:pt x="508" y="416"/>
                </a:lnTo>
                <a:lnTo>
                  <a:pt x="508" y="419"/>
                </a:lnTo>
                <a:lnTo>
                  <a:pt x="508" y="418"/>
                </a:lnTo>
                <a:lnTo>
                  <a:pt x="508" y="415"/>
                </a:lnTo>
                <a:lnTo>
                  <a:pt x="508" y="408"/>
                </a:lnTo>
                <a:lnTo>
                  <a:pt x="508" y="400"/>
                </a:lnTo>
                <a:lnTo>
                  <a:pt x="508" y="394"/>
                </a:lnTo>
                <a:lnTo>
                  <a:pt x="508" y="392"/>
                </a:lnTo>
                <a:lnTo>
                  <a:pt x="508" y="393"/>
                </a:lnTo>
                <a:lnTo>
                  <a:pt x="508" y="394"/>
                </a:lnTo>
                <a:lnTo>
                  <a:pt x="508" y="393"/>
                </a:lnTo>
                <a:lnTo>
                  <a:pt x="508" y="387"/>
                </a:lnTo>
                <a:lnTo>
                  <a:pt x="509" y="377"/>
                </a:lnTo>
                <a:lnTo>
                  <a:pt x="509" y="364"/>
                </a:lnTo>
                <a:lnTo>
                  <a:pt x="509" y="354"/>
                </a:lnTo>
                <a:lnTo>
                  <a:pt x="509" y="349"/>
                </a:lnTo>
                <a:lnTo>
                  <a:pt x="509" y="350"/>
                </a:lnTo>
                <a:lnTo>
                  <a:pt x="509" y="357"/>
                </a:lnTo>
                <a:lnTo>
                  <a:pt x="509" y="366"/>
                </a:lnTo>
                <a:lnTo>
                  <a:pt x="509" y="373"/>
                </a:lnTo>
                <a:lnTo>
                  <a:pt x="509" y="369"/>
                </a:lnTo>
                <a:lnTo>
                  <a:pt x="509" y="358"/>
                </a:lnTo>
                <a:lnTo>
                  <a:pt x="509" y="347"/>
                </a:lnTo>
                <a:lnTo>
                  <a:pt x="509" y="337"/>
                </a:lnTo>
                <a:lnTo>
                  <a:pt x="509" y="332"/>
                </a:lnTo>
                <a:lnTo>
                  <a:pt x="509" y="328"/>
                </a:lnTo>
                <a:lnTo>
                  <a:pt x="509" y="327"/>
                </a:lnTo>
                <a:lnTo>
                  <a:pt x="509" y="326"/>
                </a:lnTo>
                <a:lnTo>
                  <a:pt x="509" y="321"/>
                </a:lnTo>
                <a:lnTo>
                  <a:pt x="509" y="317"/>
                </a:lnTo>
                <a:lnTo>
                  <a:pt x="509" y="312"/>
                </a:lnTo>
                <a:lnTo>
                  <a:pt x="509" y="315"/>
                </a:lnTo>
                <a:lnTo>
                  <a:pt x="509" y="321"/>
                </a:lnTo>
                <a:lnTo>
                  <a:pt x="509" y="328"/>
                </a:lnTo>
                <a:lnTo>
                  <a:pt x="509" y="333"/>
                </a:lnTo>
                <a:lnTo>
                  <a:pt x="509" y="332"/>
                </a:lnTo>
                <a:lnTo>
                  <a:pt x="509" y="327"/>
                </a:lnTo>
                <a:lnTo>
                  <a:pt x="509" y="320"/>
                </a:lnTo>
                <a:lnTo>
                  <a:pt x="509" y="317"/>
                </a:lnTo>
                <a:lnTo>
                  <a:pt x="509" y="319"/>
                </a:lnTo>
                <a:lnTo>
                  <a:pt x="509" y="328"/>
                </a:lnTo>
                <a:lnTo>
                  <a:pt x="509" y="343"/>
                </a:lnTo>
                <a:lnTo>
                  <a:pt x="509" y="359"/>
                </a:lnTo>
                <a:lnTo>
                  <a:pt x="509" y="373"/>
                </a:lnTo>
                <a:lnTo>
                  <a:pt x="510" y="381"/>
                </a:lnTo>
                <a:lnTo>
                  <a:pt x="510" y="380"/>
                </a:lnTo>
                <a:lnTo>
                  <a:pt x="510" y="371"/>
                </a:lnTo>
                <a:lnTo>
                  <a:pt x="510" y="361"/>
                </a:lnTo>
                <a:lnTo>
                  <a:pt x="510" y="351"/>
                </a:lnTo>
                <a:lnTo>
                  <a:pt x="510" y="347"/>
                </a:lnTo>
                <a:lnTo>
                  <a:pt x="510" y="348"/>
                </a:lnTo>
                <a:lnTo>
                  <a:pt x="510" y="354"/>
                </a:lnTo>
                <a:lnTo>
                  <a:pt x="510" y="362"/>
                </a:lnTo>
                <a:lnTo>
                  <a:pt x="510" y="367"/>
                </a:lnTo>
                <a:lnTo>
                  <a:pt x="510" y="362"/>
                </a:lnTo>
                <a:lnTo>
                  <a:pt x="510" y="354"/>
                </a:lnTo>
                <a:lnTo>
                  <a:pt x="510" y="343"/>
                </a:lnTo>
                <a:lnTo>
                  <a:pt x="510" y="335"/>
                </a:lnTo>
                <a:lnTo>
                  <a:pt x="510" y="330"/>
                </a:lnTo>
                <a:lnTo>
                  <a:pt x="510" y="335"/>
                </a:lnTo>
                <a:lnTo>
                  <a:pt x="510" y="342"/>
                </a:lnTo>
                <a:lnTo>
                  <a:pt x="510" y="349"/>
                </a:lnTo>
                <a:lnTo>
                  <a:pt x="510" y="355"/>
                </a:lnTo>
                <a:lnTo>
                  <a:pt x="510" y="358"/>
                </a:lnTo>
                <a:lnTo>
                  <a:pt x="510" y="361"/>
                </a:lnTo>
                <a:lnTo>
                  <a:pt x="510" y="359"/>
                </a:lnTo>
                <a:lnTo>
                  <a:pt x="510" y="358"/>
                </a:lnTo>
                <a:lnTo>
                  <a:pt x="510" y="356"/>
                </a:lnTo>
                <a:lnTo>
                  <a:pt x="510" y="354"/>
                </a:lnTo>
                <a:lnTo>
                  <a:pt x="510" y="351"/>
                </a:lnTo>
                <a:lnTo>
                  <a:pt x="510" y="348"/>
                </a:lnTo>
                <a:lnTo>
                  <a:pt x="510" y="344"/>
                </a:lnTo>
                <a:lnTo>
                  <a:pt x="510" y="341"/>
                </a:lnTo>
                <a:lnTo>
                  <a:pt x="511" y="339"/>
                </a:lnTo>
                <a:lnTo>
                  <a:pt x="511" y="336"/>
                </a:lnTo>
                <a:lnTo>
                  <a:pt x="511" y="340"/>
                </a:lnTo>
                <a:lnTo>
                  <a:pt x="511" y="347"/>
                </a:lnTo>
                <a:lnTo>
                  <a:pt x="511" y="355"/>
                </a:lnTo>
                <a:lnTo>
                  <a:pt x="511" y="363"/>
                </a:lnTo>
                <a:lnTo>
                  <a:pt x="511" y="367"/>
                </a:lnTo>
                <a:lnTo>
                  <a:pt x="511" y="369"/>
                </a:lnTo>
                <a:lnTo>
                  <a:pt x="511" y="363"/>
                </a:lnTo>
                <a:lnTo>
                  <a:pt x="511" y="351"/>
                </a:lnTo>
                <a:lnTo>
                  <a:pt x="511" y="340"/>
                </a:lnTo>
                <a:lnTo>
                  <a:pt x="511" y="329"/>
                </a:lnTo>
                <a:lnTo>
                  <a:pt x="511" y="324"/>
                </a:lnTo>
                <a:lnTo>
                  <a:pt x="511" y="322"/>
                </a:lnTo>
                <a:lnTo>
                  <a:pt x="511" y="327"/>
                </a:lnTo>
                <a:lnTo>
                  <a:pt x="511" y="337"/>
                </a:lnTo>
                <a:lnTo>
                  <a:pt x="511" y="349"/>
                </a:lnTo>
                <a:lnTo>
                  <a:pt x="511" y="358"/>
                </a:lnTo>
                <a:lnTo>
                  <a:pt x="511" y="364"/>
                </a:lnTo>
                <a:lnTo>
                  <a:pt x="511" y="366"/>
                </a:lnTo>
                <a:lnTo>
                  <a:pt x="511" y="364"/>
                </a:lnTo>
                <a:lnTo>
                  <a:pt x="511" y="357"/>
                </a:lnTo>
                <a:lnTo>
                  <a:pt x="511" y="349"/>
                </a:lnTo>
                <a:lnTo>
                  <a:pt x="511" y="340"/>
                </a:lnTo>
                <a:lnTo>
                  <a:pt x="511" y="334"/>
                </a:lnTo>
                <a:lnTo>
                  <a:pt x="511" y="330"/>
                </a:lnTo>
                <a:lnTo>
                  <a:pt x="511" y="332"/>
                </a:lnTo>
                <a:lnTo>
                  <a:pt x="511" y="335"/>
                </a:lnTo>
                <a:lnTo>
                  <a:pt x="511" y="341"/>
                </a:lnTo>
                <a:lnTo>
                  <a:pt x="511" y="348"/>
                </a:lnTo>
                <a:lnTo>
                  <a:pt x="511" y="352"/>
                </a:lnTo>
                <a:lnTo>
                  <a:pt x="513" y="350"/>
                </a:lnTo>
                <a:lnTo>
                  <a:pt x="513" y="345"/>
                </a:lnTo>
                <a:lnTo>
                  <a:pt x="513" y="342"/>
                </a:lnTo>
                <a:lnTo>
                  <a:pt x="513" y="345"/>
                </a:lnTo>
                <a:lnTo>
                  <a:pt x="513" y="354"/>
                </a:lnTo>
                <a:lnTo>
                  <a:pt x="513" y="365"/>
                </a:lnTo>
                <a:lnTo>
                  <a:pt x="513" y="376"/>
                </a:lnTo>
                <a:lnTo>
                  <a:pt x="513" y="380"/>
                </a:lnTo>
                <a:lnTo>
                  <a:pt x="513" y="377"/>
                </a:lnTo>
                <a:lnTo>
                  <a:pt x="513" y="367"/>
                </a:lnTo>
                <a:lnTo>
                  <a:pt x="513" y="355"/>
                </a:lnTo>
                <a:lnTo>
                  <a:pt x="513" y="342"/>
                </a:lnTo>
                <a:lnTo>
                  <a:pt x="513" y="334"/>
                </a:lnTo>
                <a:lnTo>
                  <a:pt x="513" y="333"/>
                </a:lnTo>
                <a:lnTo>
                  <a:pt x="513" y="340"/>
                </a:lnTo>
                <a:lnTo>
                  <a:pt x="513" y="351"/>
                </a:lnTo>
                <a:lnTo>
                  <a:pt x="513" y="362"/>
                </a:lnTo>
                <a:lnTo>
                  <a:pt x="513" y="365"/>
                </a:lnTo>
                <a:lnTo>
                  <a:pt x="513" y="363"/>
                </a:lnTo>
                <a:lnTo>
                  <a:pt x="513" y="354"/>
                </a:lnTo>
                <a:lnTo>
                  <a:pt x="513" y="341"/>
                </a:lnTo>
                <a:lnTo>
                  <a:pt x="513" y="329"/>
                </a:lnTo>
                <a:lnTo>
                  <a:pt x="513" y="324"/>
                </a:lnTo>
                <a:lnTo>
                  <a:pt x="513" y="330"/>
                </a:lnTo>
                <a:lnTo>
                  <a:pt x="513" y="340"/>
                </a:lnTo>
                <a:lnTo>
                  <a:pt x="513" y="345"/>
                </a:lnTo>
                <a:lnTo>
                  <a:pt x="513" y="349"/>
                </a:lnTo>
                <a:lnTo>
                  <a:pt x="513" y="351"/>
                </a:lnTo>
                <a:lnTo>
                  <a:pt x="513" y="357"/>
                </a:lnTo>
                <a:lnTo>
                  <a:pt x="513" y="367"/>
                </a:lnTo>
                <a:lnTo>
                  <a:pt x="514" y="380"/>
                </a:lnTo>
                <a:lnTo>
                  <a:pt x="514" y="391"/>
                </a:lnTo>
                <a:lnTo>
                  <a:pt x="514" y="396"/>
                </a:lnTo>
                <a:lnTo>
                  <a:pt x="514" y="398"/>
                </a:lnTo>
                <a:lnTo>
                  <a:pt x="514" y="396"/>
                </a:lnTo>
                <a:lnTo>
                  <a:pt x="514" y="395"/>
                </a:lnTo>
                <a:lnTo>
                  <a:pt x="514" y="398"/>
                </a:lnTo>
                <a:lnTo>
                  <a:pt x="514" y="401"/>
                </a:lnTo>
                <a:lnTo>
                  <a:pt x="514" y="406"/>
                </a:lnTo>
                <a:lnTo>
                  <a:pt x="514" y="407"/>
                </a:lnTo>
                <a:lnTo>
                  <a:pt x="514" y="402"/>
                </a:lnTo>
                <a:lnTo>
                  <a:pt x="514" y="392"/>
                </a:lnTo>
                <a:lnTo>
                  <a:pt x="514" y="374"/>
                </a:lnTo>
                <a:lnTo>
                  <a:pt x="514" y="349"/>
                </a:lnTo>
                <a:lnTo>
                  <a:pt x="514" y="318"/>
                </a:lnTo>
                <a:lnTo>
                  <a:pt x="514" y="278"/>
                </a:lnTo>
                <a:lnTo>
                  <a:pt x="514" y="233"/>
                </a:lnTo>
                <a:lnTo>
                  <a:pt x="514" y="182"/>
                </a:lnTo>
                <a:lnTo>
                  <a:pt x="514" y="129"/>
                </a:lnTo>
                <a:lnTo>
                  <a:pt x="514" y="78"/>
                </a:lnTo>
                <a:lnTo>
                  <a:pt x="514" y="27"/>
                </a:lnTo>
                <a:lnTo>
                  <a:pt x="514" y="0"/>
                </a:lnTo>
                <a:lnTo>
                  <a:pt x="515" y="0"/>
                </a:lnTo>
                <a:lnTo>
                  <a:pt x="515" y="6"/>
                </a:lnTo>
                <a:lnTo>
                  <a:pt x="515" y="24"/>
                </a:lnTo>
                <a:lnTo>
                  <a:pt x="515" y="51"/>
                </a:lnTo>
                <a:lnTo>
                  <a:pt x="515" y="84"/>
                </a:lnTo>
                <a:lnTo>
                  <a:pt x="515" y="118"/>
                </a:lnTo>
                <a:lnTo>
                  <a:pt x="515" y="149"/>
                </a:lnTo>
                <a:lnTo>
                  <a:pt x="515" y="177"/>
                </a:lnTo>
                <a:lnTo>
                  <a:pt x="515" y="199"/>
                </a:lnTo>
                <a:lnTo>
                  <a:pt x="515" y="216"/>
                </a:lnTo>
                <a:lnTo>
                  <a:pt x="515" y="232"/>
                </a:lnTo>
                <a:lnTo>
                  <a:pt x="515" y="251"/>
                </a:lnTo>
                <a:lnTo>
                  <a:pt x="515" y="275"/>
                </a:lnTo>
                <a:lnTo>
                  <a:pt x="515" y="306"/>
                </a:lnTo>
                <a:lnTo>
                  <a:pt x="515" y="336"/>
                </a:lnTo>
                <a:lnTo>
                  <a:pt x="515" y="363"/>
                </a:lnTo>
                <a:lnTo>
                  <a:pt x="515" y="385"/>
                </a:lnTo>
                <a:lnTo>
                  <a:pt x="515" y="403"/>
                </a:lnTo>
                <a:lnTo>
                  <a:pt x="515" y="418"/>
                </a:lnTo>
                <a:lnTo>
                  <a:pt x="515" y="433"/>
                </a:lnTo>
                <a:lnTo>
                  <a:pt x="515" y="451"/>
                </a:lnTo>
                <a:lnTo>
                  <a:pt x="515" y="470"/>
                </a:lnTo>
                <a:lnTo>
                  <a:pt x="515" y="492"/>
                </a:lnTo>
                <a:lnTo>
                  <a:pt x="515" y="507"/>
                </a:lnTo>
                <a:lnTo>
                  <a:pt x="515" y="517"/>
                </a:lnTo>
                <a:lnTo>
                  <a:pt x="515" y="512"/>
                </a:lnTo>
                <a:lnTo>
                  <a:pt x="515" y="504"/>
                </a:lnTo>
                <a:lnTo>
                  <a:pt x="515" y="499"/>
                </a:lnTo>
                <a:lnTo>
                  <a:pt x="515" y="502"/>
                </a:lnTo>
                <a:lnTo>
                  <a:pt x="515" y="510"/>
                </a:lnTo>
                <a:lnTo>
                  <a:pt x="515" y="524"/>
                </a:lnTo>
                <a:lnTo>
                  <a:pt x="515" y="541"/>
                </a:lnTo>
                <a:lnTo>
                  <a:pt x="516" y="554"/>
                </a:lnTo>
                <a:lnTo>
                  <a:pt x="516" y="564"/>
                </a:lnTo>
                <a:lnTo>
                  <a:pt x="516" y="570"/>
                </a:lnTo>
                <a:lnTo>
                  <a:pt x="516" y="573"/>
                </a:lnTo>
                <a:lnTo>
                  <a:pt x="516" y="576"/>
                </a:lnTo>
                <a:lnTo>
                  <a:pt x="516" y="577"/>
                </a:lnTo>
                <a:lnTo>
                  <a:pt x="516" y="579"/>
                </a:lnTo>
                <a:lnTo>
                  <a:pt x="516" y="580"/>
                </a:lnTo>
                <a:lnTo>
                  <a:pt x="516" y="581"/>
                </a:lnTo>
                <a:lnTo>
                  <a:pt x="516" y="580"/>
                </a:lnTo>
                <a:lnTo>
                  <a:pt x="516" y="579"/>
                </a:lnTo>
                <a:lnTo>
                  <a:pt x="516" y="580"/>
                </a:lnTo>
                <a:lnTo>
                  <a:pt x="516" y="584"/>
                </a:lnTo>
                <a:lnTo>
                  <a:pt x="516" y="591"/>
                </a:lnTo>
                <a:lnTo>
                  <a:pt x="516" y="600"/>
                </a:lnTo>
                <a:lnTo>
                  <a:pt x="516" y="610"/>
                </a:lnTo>
                <a:lnTo>
                  <a:pt x="516" y="620"/>
                </a:lnTo>
                <a:lnTo>
                  <a:pt x="516" y="628"/>
                </a:lnTo>
                <a:lnTo>
                  <a:pt x="516" y="631"/>
                </a:lnTo>
                <a:lnTo>
                  <a:pt x="516" y="629"/>
                </a:lnTo>
                <a:lnTo>
                  <a:pt x="516" y="625"/>
                </a:lnTo>
                <a:lnTo>
                  <a:pt x="516" y="618"/>
                </a:lnTo>
                <a:lnTo>
                  <a:pt x="516" y="609"/>
                </a:lnTo>
                <a:lnTo>
                  <a:pt x="516" y="600"/>
                </a:lnTo>
                <a:lnTo>
                  <a:pt x="516" y="591"/>
                </a:lnTo>
                <a:lnTo>
                  <a:pt x="516" y="586"/>
                </a:lnTo>
                <a:lnTo>
                  <a:pt x="516" y="589"/>
                </a:lnTo>
                <a:lnTo>
                  <a:pt x="516" y="594"/>
                </a:lnTo>
                <a:lnTo>
                  <a:pt x="516" y="598"/>
                </a:lnTo>
                <a:lnTo>
                  <a:pt x="517" y="600"/>
                </a:lnTo>
                <a:lnTo>
                  <a:pt x="517" y="599"/>
                </a:lnTo>
                <a:lnTo>
                  <a:pt x="517" y="595"/>
                </a:lnTo>
                <a:lnTo>
                  <a:pt x="517" y="593"/>
                </a:lnTo>
                <a:lnTo>
                  <a:pt x="517" y="594"/>
                </a:lnTo>
                <a:lnTo>
                  <a:pt x="517" y="600"/>
                </a:lnTo>
                <a:lnTo>
                  <a:pt x="517" y="607"/>
                </a:lnTo>
                <a:lnTo>
                  <a:pt x="517" y="613"/>
                </a:lnTo>
                <a:lnTo>
                  <a:pt x="517" y="615"/>
                </a:lnTo>
                <a:lnTo>
                  <a:pt x="517" y="610"/>
                </a:lnTo>
                <a:lnTo>
                  <a:pt x="517" y="600"/>
                </a:lnTo>
                <a:lnTo>
                  <a:pt x="517" y="586"/>
                </a:lnTo>
                <a:lnTo>
                  <a:pt x="517" y="573"/>
                </a:lnTo>
                <a:lnTo>
                  <a:pt x="517" y="565"/>
                </a:lnTo>
                <a:lnTo>
                  <a:pt x="517" y="566"/>
                </a:lnTo>
                <a:lnTo>
                  <a:pt x="517" y="578"/>
                </a:lnTo>
                <a:lnTo>
                  <a:pt x="517" y="595"/>
                </a:lnTo>
                <a:lnTo>
                  <a:pt x="517" y="615"/>
                </a:lnTo>
                <a:lnTo>
                  <a:pt x="517" y="632"/>
                </a:lnTo>
                <a:lnTo>
                  <a:pt x="517" y="644"/>
                </a:lnTo>
                <a:lnTo>
                  <a:pt x="517" y="645"/>
                </a:lnTo>
                <a:lnTo>
                  <a:pt x="517" y="642"/>
                </a:lnTo>
                <a:lnTo>
                  <a:pt x="517" y="635"/>
                </a:lnTo>
                <a:lnTo>
                  <a:pt x="517" y="630"/>
                </a:lnTo>
                <a:lnTo>
                  <a:pt x="517" y="629"/>
                </a:lnTo>
                <a:lnTo>
                  <a:pt x="517" y="630"/>
                </a:lnTo>
                <a:lnTo>
                  <a:pt x="517" y="632"/>
                </a:lnTo>
                <a:lnTo>
                  <a:pt x="517" y="631"/>
                </a:lnTo>
                <a:lnTo>
                  <a:pt x="517" y="624"/>
                </a:lnTo>
                <a:lnTo>
                  <a:pt x="517" y="609"/>
                </a:lnTo>
                <a:lnTo>
                  <a:pt x="517" y="589"/>
                </a:lnTo>
                <a:lnTo>
                  <a:pt x="517" y="569"/>
                </a:lnTo>
                <a:lnTo>
                  <a:pt x="517" y="551"/>
                </a:lnTo>
                <a:lnTo>
                  <a:pt x="518" y="542"/>
                </a:lnTo>
                <a:lnTo>
                  <a:pt x="518" y="549"/>
                </a:lnTo>
                <a:lnTo>
                  <a:pt x="518" y="562"/>
                </a:lnTo>
                <a:lnTo>
                  <a:pt x="518" y="577"/>
                </a:lnTo>
                <a:lnTo>
                  <a:pt x="518" y="591"/>
                </a:lnTo>
                <a:lnTo>
                  <a:pt x="518" y="601"/>
                </a:lnTo>
                <a:lnTo>
                  <a:pt x="518" y="609"/>
                </a:lnTo>
                <a:lnTo>
                  <a:pt x="518" y="616"/>
                </a:lnTo>
                <a:lnTo>
                  <a:pt x="518" y="623"/>
                </a:lnTo>
                <a:lnTo>
                  <a:pt x="518" y="629"/>
                </a:lnTo>
                <a:lnTo>
                  <a:pt x="518" y="631"/>
                </a:lnTo>
                <a:lnTo>
                  <a:pt x="518" y="632"/>
                </a:lnTo>
                <a:lnTo>
                  <a:pt x="518" y="635"/>
                </a:lnTo>
                <a:lnTo>
                  <a:pt x="518" y="638"/>
                </a:lnTo>
                <a:lnTo>
                  <a:pt x="518" y="637"/>
                </a:lnTo>
                <a:lnTo>
                  <a:pt x="518" y="633"/>
                </a:lnTo>
                <a:lnTo>
                  <a:pt x="518" y="629"/>
                </a:lnTo>
                <a:lnTo>
                  <a:pt x="518" y="623"/>
                </a:lnTo>
                <a:lnTo>
                  <a:pt x="518" y="617"/>
                </a:lnTo>
                <a:lnTo>
                  <a:pt x="518" y="613"/>
                </a:lnTo>
                <a:lnTo>
                  <a:pt x="518" y="609"/>
                </a:lnTo>
                <a:lnTo>
                  <a:pt x="518" y="608"/>
                </a:lnTo>
                <a:lnTo>
                  <a:pt x="518" y="610"/>
                </a:lnTo>
                <a:lnTo>
                  <a:pt x="518" y="615"/>
                </a:lnTo>
                <a:lnTo>
                  <a:pt x="518" y="622"/>
                </a:lnTo>
                <a:lnTo>
                  <a:pt x="518" y="633"/>
                </a:lnTo>
                <a:lnTo>
                  <a:pt x="518" y="645"/>
                </a:lnTo>
                <a:lnTo>
                  <a:pt x="520" y="652"/>
                </a:lnTo>
                <a:lnTo>
                  <a:pt x="520" y="654"/>
                </a:lnTo>
                <a:lnTo>
                  <a:pt x="520" y="650"/>
                </a:lnTo>
                <a:lnTo>
                  <a:pt x="520" y="639"/>
                </a:lnTo>
                <a:lnTo>
                  <a:pt x="520" y="625"/>
                </a:lnTo>
                <a:lnTo>
                  <a:pt x="520" y="609"/>
                </a:lnTo>
                <a:lnTo>
                  <a:pt x="520" y="594"/>
                </a:lnTo>
                <a:lnTo>
                  <a:pt x="520" y="584"/>
                </a:lnTo>
                <a:lnTo>
                  <a:pt x="520" y="579"/>
                </a:lnTo>
                <a:lnTo>
                  <a:pt x="520" y="580"/>
                </a:lnTo>
                <a:lnTo>
                  <a:pt x="520" y="584"/>
                </a:lnTo>
                <a:lnTo>
                  <a:pt x="520" y="591"/>
                </a:lnTo>
                <a:lnTo>
                  <a:pt x="520" y="599"/>
                </a:lnTo>
                <a:lnTo>
                  <a:pt x="520" y="608"/>
                </a:lnTo>
                <a:lnTo>
                  <a:pt x="520" y="615"/>
                </a:lnTo>
                <a:lnTo>
                  <a:pt x="520" y="621"/>
                </a:lnTo>
                <a:lnTo>
                  <a:pt x="520" y="625"/>
                </a:lnTo>
                <a:lnTo>
                  <a:pt x="520" y="630"/>
                </a:lnTo>
                <a:lnTo>
                  <a:pt x="520" y="633"/>
                </a:lnTo>
                <a:lnTo>
                  <a:pt x="520" y="636"/>
                </a:lnTo>
                <a:lnTo>
                  <a:pt x="520" y="639"/>
                </a:lnTo>
                <a:lnTo>
                  <a:pt x="520" y="644"/>
                </a:lnTo>
                <a:lnTo>
                  <a:pt x="520" y="650"/>
                </a:lnTo>
                <a:lnTo>
                  <a:pt x="520" y="654"/>
                </a:lnTo>
                <a:lnTo>
                  <a:pt x="520" y="658"/>
                </a:lnTo>
                <a:lnTo>
                  <a:pt x="520" y="659"/>
                </a:lnTo>
                <a:lnTo>
                  <a:pt x="520" y="657"/>
                </a:lnTo>
                <a:lnTo>
                  <a:pt x="520" y="652"/>
                </a:lnTo>
                <a:lnTo>
                  <a:pt x="520" y="645"/>
                </a:lnTo>
                <a:lnTo>
                  <a:pt x="520" y="637"/>
                </a:lnTo>
                <a:lnTo>
                  <a:pt x="520" y="633"/>
                </a:lnTo>
                <a:lnTo>
                  <a:pt x="520" y="635"/>
                </a:lnTo>
                <a:lnTo>
                  <a:pt x="520" y="640"/>
                </a:lnTo>
                <a:lnTo>
                  <a:pt x="520" y="650"/>
                </a:lnTo>
                <a:lnTo>
                  <a:pt x="521" y="662"/>
                </a:lnTo>
                <a:lnTo>
                  <a:pt x="521" y="675"/>
                </a:lnTo>
                <a:lnTo>
                  <a:pt x="521" y="684"/>
                </a:lnTo>
                <a:lnTo>
                  <a:pt x="521" y="685"/>
                </a:lnTo>
                <a:lnTo>
                  <a:pt x="521" y="680"/>
                </a:lnTo>
                <a:lnTo>
                  <a:pt x="521" y="668"/>
                </a:lnTo>
                <a:lnTo>
                  <a:pt x="521" y="652"/>
                </a:lnTo>
                <a:lnTo>
                  <a:pt x="521" y="636"/>
                </a:lnTo>
                <a:lnTo>
                  <a:pt x="521" y="618"/>
                </a:lnTo>
                <a:lnTo>
                  <a:pt x="521" y="606"/>
                </a:lnTo>
                <a:lnTo>
                  <a:pt x="521" y="596"/>
                </a:lnTo>
                <a:lnTo>
                  <a:pt x="521" y="594"/>
                </a:lnTo>
                <a:lnTo>
                  <a:pt x="521" y="595"/>
                </a:lnTo>
                <a:lnTo>
                  <a:pt x="521" y="600"/>
                </a:lnTo>
                <a:lnTo>
                  <a:pt x="521" y="607"/>
                </a:lnTo>
                <a:lnTo>
                  <a:pt x="521" y="613"/>
                </a:lnTo>
                <a:lnTo>
                  <a:pt x="521" y="615"/>
                </a:lnTo>
                <a:lnTo>
                  <a:pt x="521" y="613"/>
                </a:lnTo>
                <a:lnTo>
                  <a:pt x="521" y="607"/>
                </a:lnTo>
                <a:lnTo>
                  <a:pt x="521" y="600"/>
                </a:lnTo>
                <a:lnTo>
                  <a:pt x="521" y="593"/>
                </a:lnTo>
                <a:lnTo>
                  <a:pt x="521" y="588"/>
                </a:lnTo>
                <a:lnTo>
                  <a:pt x="521" y="583"/>
                </a:lnTo>
                <a:lnTo>
                  <a:pt x="521" y="578"/>
                </a:lnTo>
                <a:lnTo>
                  <a:pt x="521" y="571"/>
                </a:lnTo>
                <a:lnTo>
                  <a:pt x="521" y="559"/>
                </a:lnTo>
                <a:lnTo>
                  <a:pt x="521" y="546"/>
                </a:lnTo>
                <a:lnTo>
                  <a:pt x="521" y="528"/>
                </a:lnTo>
                <a:lnTo>
                  <a:pt x="521" y="513"/>
                </a:lnTo>
                <a:lnTo>
                  <a:pt x="521" y="504"/>
                </a:lnTo>
                <a:lnTo>
                  <a:pt x="521" y="498"/>
                </a:lnTo>
                <a:lnTo>
                  <a:pt x="521" y="500"/>
                </a:lnTo>
                <a:lnTo>
                  <a:pt x="522" y="502"/>
                </a:lnTo>
                <a:lnTo>
                  <a:pt x="522" y="498"/>
                </a:lnTo>
                <a:lnTo>
                  <a:pt x="522" y="491"/>
                </a:lnTo>
                <a:lnTo>
                  <a:pt x="522" y="485"/>
                </a:lnTo>
                <a:lnTo>
                  <a:pt x="522" y="481"/>
                </a:lnTo>
                <a:lnTo>
                  <a:pt x="522" y="477"/>
                </a:lnTo>
                <a:lnTo>
                  <a:pt x="522" y="475"/>
                </a:lnTo>
                <a:lnTo>
                  <a:pt x="522" y="474"/>
                </a:lnTo>
                <a:lnTo>
                  <a:pt x="522" y="473"/>
                </a:lnTo>
                <a:lnTo>
                  <a:pt x="522" y="474"/>
                </a:lnTo>
                <a:lnTo>
                  <a:pt x="522" y="476"/>
                </a:lnTo>
                <a:lnTo>
                  <a:pt x="522" y="481"/>
                </a:lnTo>
                <a:lnTo>
                  <a:pt x="522" y="483"/>
                </a:lnTo>
                <a:lnTo>
                  <a:pt x="522" y="481"/>
                </a:lnTo>
                <a:lnTo>
                  <a:pt x="522" y="472"/>
                </a:lnTo>
                <a:lnTo>
                  <a:pt x="522" y="456"/>
                </a:lnTo>
                <a:lnTo>
                  <a:pt x="522" y="440"/>
                </a:lnTo>
                <a:lnTo>
                  <a:pt x="522" y="429"/>
                </a:lnTo>
                <a:lnTo>
                  <a:pt x="522" y="426"/>
                </a:lnTo>
                <a:lnTo>
                  <a:pt x="522" y="431"/>
                </a:lnTo>
                <a:lnTo>
                  <a:pt x="522" y="443"/>
                </a:lnTo>
                <a:lnTo>
                  <a:pt x="522" y="453"/>
                </a:lnTo>
                <a:lnTo>
                  <a:pt x="522" y="454"/>
                </a:lnTo>
                <a:lnTo>
                  <a:pt x="522" y="444"/>
                </a:lnTo>
                <a:lnTo>
                  <a:pt x="522" y="421"/>
                </a:lnTo>
                <a:lnTo>
                  <a:pt x="522" y="394"/>
                </a:lnTo>
                <a:lnTo>
                  <a:pt x="522" y="370"/>
                </a:lnTo>
                <a:lnTo>
                  <a:pt x="522" y="359"/>
                </a:lnTo>
                <a:lnTo>
                  <a:pt x="522" y="363"/>
                </a:lnTo>
                <a:lnTo>
                  <a:pt x="522" y="382"/>
                </a:lnTo>
                <a:lnTo>
                  <a:pt x="522" y="409"/>
                </a:lnTo>
                <a:lnTo>
                  <a:pt x="523" y="438"/>
                </a:lnTo>
                <a:lnTo>
                  <a:pt x="523" y="454"/>
                </a:lnTo>
                <a:lnTo>
                  <a:pt x="523" y="460"/>
                </a:lnTo>
                <a:lnTo>
                  <a:pt x="523" y="456"/>
                </a:lnTo>
                <a:lnTo>
                  <a:pt x="523" y="447"/>
                </a:lnTo>
                <a:lnTo>
                  <a:pt x="523" y="438"/>
                </a:lnTo>
                <a:lnTo>
                  <a:pt x="523" y="433"/>
                </a:lnTo>
                <a:lnTo>
                  <a:pt x="523" y="435"/>
                </a:lnTo>
                <a:lnTo>
                  <a:pt x="523" y="440"/>
                </a:lnTo>
                <a:lnTo>
                  <a:pt x="523" y="446"/>
                </a:lnTo>
                <a:lnTo>
                  <a:pt x="523" y="448"/>
                </a:lnTo>
                <a:lnTo>
                  <a:pt x="523" y="445"/>
                </a:lnTo>
                <a:lnTo>
                  <a:pt x="523" y="439"/>
                </a:lnTo>
                <a:lnTo>
                  <a:pt x="523" y="432"/>
                </a:lnTo>
                <a:lnTo>
                  <a:pt x="523" y="426"/>
                </a:lnTo>
                <a:lnTo>
                  <a:pt x="523" y="424"/>
                </a:lnTo>
                <a:lnTo>
                  <a:pt x="523" y="428"/>
                </a:lnTo>
                <a:lnTo>
                  <a:pt x="523" y="435"/>
                </a:lnTo>
                <a:lnTo>
                  <a:pt x="523" y="445"/>
                </a:lnTo>
                <a:lnTo>
                  <a:pt x="523" y="452"/>
                </a:lnTo>
                <a:lnTo>
                  <a:pt x="523" y="455"/>
                </a:lnTo>
                <a:lnTo>
                  <a:pt x="523" y="454"/>
                </a:lnTo>
                <a:lnTo>
                  <a:pt x="523" y="451"/>
                </a:lnTo>
                <a:lnTo>
                  <a:pt x="523" y="446"/>
                </a:lnTo>
                <a:lnTo>
                  <a:pt x="523" y="445"/>
                </a:lnTo>
                <a:lnTo>
                  <a:pt x="523" y="446"/>
                </a:lnTo>
                <a:lnTo>
                  <a:pt x="523" y="452"/>
                </a:lnTo>
                <a:lnTo>
                  <a:pt x="523" y="461"/>
                </a:lnTo>
                <a:lnTo>
                  <a:pt x="523" y="466"/>
                </a:lnTo>
                <a:lnTo>
                  <a:pt x="523" y="465"/>
                </a:lnTo>
                <a:lnTo>
                  <a:pt x="523" y="458"/>
                </a:lnTo>
                <a:lnTo>
                  <a:pt x="523" y="445"/>
                </a:lnTo>
                <a:lnTo>
                  <a:pt x="523" y="431"/>
                </a:lnTo>
                <a:lnTo>
                  <a:pt x="523" y="421"/>
                </a:lnTo>
                <a:lnTo>
                  <a:pt x="524" y="417"/>
                </a:lnTo>
                <a:lnTo>
                  <a:pt x="524" y="422"/>
                </a:lnTo>
                <a:lnTo>
                  <a:pt x="524" y="435"/>
                </a:lnTo>
                <a:lnTo>
                  <a:pt x="524" y="448"/>
                </a:lnTo>
                <a:lnTo>
                  <a:pt x="524" y="458"/>
                </a:lnTo>
                <a:lnTo>
                  <a:pt x="524" y="462"/>
                </a:lnTo>
                <a:lnTo>
                  <a:pt x="524" y="460"/>
                </a:lnTo>
                <a:lnTo>
                  <a:pt x="524" y="451"/>
                </a:lnTo>
                <a:lnTo>
                  <a:pt x="524" y="441"/>
                </a:lnTo>
                <a:lnTo>
                  <a:pt x="524" y="432"/>
                </a:lnTo>
                <a:lnTo>
                  <a:pt x="524" y="430"/>
                </a:lnTo>
                <a:lnTo>
                  <a:pt x="524" y="435"/>
                </a:lnTo>
                <a:lnTo>
                  <a:pt x="524" y="443"/>
                </a:lnTo>
                <a:lnTo>
                  <a:pt x="524" y="452"/>
                </a:lnTo>
                <a:lnTo>
                  <a:pt x="524" y="459"/>
                </a:lnTo>
                <a:lnTo>
                  <a:pt x="524" y="463"/>
                </a:lnTo>
                <a:lnTo>
                  <a:pt x="524" y="462"/>
                </a:lnTo>
                <a:lnTo>
                  <a:pt x="524" y="456"/>
                </a:lnTo>
                <a:lnTo>
                  <a:pt x="524" y="446"/>
                </a:lnTo>
                <a:lnTo>
                  <a:pt x="524" y="436"/>
                </a:lnTo>
                <a:lnTo>
                  <a:pt x="524" y="423"/>
                </a:lnTo>
                <a:lnTo>
                  <a:pt x="524" y="414"/>
                </a:lnTo>
                <a:lnTo>
                  <a:pt x="524" y="408"/>
                </a:lnTo>
                <a:lnTo>
                  <a:pt x="524" y="404"/>
                </a:lnTo>
                <a:lnTo>
                  <a:pt x="524" y="407"/>
                </a:lnTo>
                <a:lnTo>
                  <a:pt x="524" y="416"/>
                </a:lnTo>
                <a:lnTo>
                  <a:pt x="524" y="426"/>
                </a:lnTo>
                <a:lnTo>
                  <a:pt x="524" y="438"/>
                </a:lnTo>
                <a:lnTo>
                  <a:pt x="524" y="450"/>
                </a:lnTo>
                <a:lnTo>
                  <a:pt x="524" y="459"/>
                </a:lnTo>
                <a:lnTo>
                  <a:pt x="524" y="466"/>
                </a:lnTo>
                <a:lnTo>
                  <a:pt x="524" y="469"/>
                </a:lnTo>
                <a:lnTo>
                  <a:pt x="524" y="468"/>
                </a:lnTo>
                <a:lnTo>
                  <a:pt x="525" y="467"/>
                </a:lnTo>
                <a:lnTo>
                  <a:pt x="525" y="466"/>
                </a:lnTo>
                <a:lnTo>
                  <a:pt x="525" y="463"/>
                </a:lnTo>
                <a:lnTo>
                  <a:pt x="525" y="462"/>
                </a:lnTo>
                <a:lnTo>
                  <a:pt x="525" y="461"/>
                </a:lnTo>
                <a:lnTo>
                  <a:pt x="525" y="462"/>
                </a:lnTo>
                <a:lnTo>
                  <a:pt x="525" y="465"/>
                </a:lnTo>
                <a:lnTo>
                  <a:pt x="525" y="463"/>
                </a:lnTo>
                <a:lnTo>
                  <a:pt x="525" y="462"/>
                </a:lnTo>
                <a:lnTo>
                  <a:pt x="525" y="460"/>
                </a:lnTo>
                <a:lnTo>
                  <a:pt x="525" y="458"/>
                </a:lnTo>
                <a:lnTo>
                  <a:pt x="525" y="455"/>
                </a:lnTo>
                <a:lnTo>
                  <a:pt x="525" y="456"/>
                </a:lnTo>
                <a:lnTo>
                  <a:pt x="525" y="458"/>
                </a:lnTo>
                <a:lnTo>
                  <a:pt x="525" y="455"/>
                </a:lnTo>
                <a:lnTo>
                  <a:pt x="525" y="452"/>
                </a:lnTo>
                <a:lnTo>
                  <a:pt x="525" y="446"/>
                </a:lnTo>
                <a:lnTo>
                  <a:pt x="525" y="441"/>
                </a:lnTo>
                <a:lnTo>
                  <a:pt x="525" y="438"/>
                </a:lnTo>
                <a:lnTo>
                  <a:pt x="525" y="443"/>
                </a:lnTo>
                <a:lnTo>
                  <a:pt x="525" y="448"/>
                </a:lnTo>
                <a:lnTo>
                  <a:pt x="525" y="453"/>
                </a:lnTo>
                <a:lnTo>
                  <a:pt x="525" y="458"/>
                </a:lnTo>
                <a:lnTo>
                  <a:pt x="525" y="461"/>
                </a:lnTo>
                <a:lnTo>
                  <a:pt x="525" y="463"/>
                </a:lnTo>
                <a:lnTo>
                  <a:pt x="525" y="461"/>
                </a:lnTo>
                <a:lnTo>
                  <a:pt x="527" y="461"/>
                </a:lnTo>
                <a:lnTo>
                  <a:pt x="527" y="460"/>
                </a:lnTo>
                <a:lnTo>
                  <a:pt x="527" y="458"/>
                </a:lnTo>
                <a:lnTo>
                  <a:pt x="527" y="456"/>
                </a:lnTo>
                <a:lnTo>
                  <a:pt x="527" y="459"/>
                </a:lnTo>
                <a:lnTo>
                  <a:pt x="527" y="462"/>
                </a:lnTo>
                <a:lnTo>
                  <a:pt x="527" y="467"/>
                </a:lnTo>
                <a:lnTo>
                  <a:pt x="527" y="473"/>
                </a:lnTo>
                <a:lnTo>
                  <a:pt x="527" y="478"/>
                </a:lnTo>
                <a:lnTo>
                  <a:pt x="527" y="480"/>
                </a:lnTo>
                <a:lnTo>
                  <a:pt x="527" y="476"/>
                </a:lnTo>
                <a:lnTo>
                  <a:pt x="527" y="470"/>
                </a:lnTo>
                <a:lnTo>
                  <a:pt x="527" y="465"/>
                </a:lnTo>
                <a:lnTo>
                  <a:pt x="527" y="461"/>
                </a:lnTo>
                <a:lnTo>
                  <a:pt x="527" y="468"/>
                </a:lnTo>
                <a:lnTo>
                  <a:pt x="527" y="480"/>
                </a:lnTo>
                <a:lnTo>
                  <a:pt x="527" y="496"/>
                </a:lnTo>
                <a:lnTo>
                  <a:pt x="527" y="507"/>
                </a:lnTo>
                <a:lnTo>
                  <a:pt x="527" y="517"/>
                </a:lnTo>
                <a:lnTo>
                  <a:pt x="527" y="519"/>
                </a:lnTo>
                <a:lnTo>
                  <a:pt x="527" y="515"/>
                </a:lnTo>
                <a:lnTo>
                  <a:pt x="527" y="511"/>
                </a:lnTo>
                <a:lnTo>
                  <a:pt x="527" y="509"/>
                </a:lnTo>
                <a:lnTo>
                  <a:pt x="527" y="511"/>
                </a:lnTo>
                <a:lnTo>
                  <a:pt x="527" y="513"/>
                </a:lnTo>
                <a:lnTo>
                  <a:pt x="527" y="511"/>
                </a:lnTo>
                <a:lnTo>
                  <a:pt x="527" y="507"/>
                </a:lnTo>
                <a:lnTo>
                  <a:pt x="527" y="504"/>
                </a:lnTo>
                <a:lnTo>
                  <a:pt x="527" y="502"/>
                </a:lnTo>
                <a:lnTo>
                  <a:pt x="528" y="500"/>
                </a:lnTo>
                <a:lnTo>
                  <a:pt x="528" y="503"/>
                </a:lnTo>
                <a:lnTo>
                  <a:pt x="528" y="505"/>
                </a:lnTo>
                <a:lnTo>
                  <a:pt x="528" y="510"/>
                </a:lnTo>
                <a:lnTo>
                  <a:pt x="528" y="511"/>
                </a:lnTo>
                <a:lnTo>
                  <a:pt x="528" y="510"/>
                </a:lnTo>
                <a:lnTo>
                  <a:pt x="528" y="506"/>
                </a:lnTo>
                <a:lnTo>
                  <a:pt x="528" y="502"/>
                </a:lnTo>
                <a:lnTo>
                  <a:pt x="528" y="497"/>
                </a:lnTo>
                <a:lnTo>
                  <a:pt x="528" y="494"/>
                </a:lnTo>
                <a:lnTo>
                  <a:pt x="528" y="491"/>
                </a:lnTo>
                <a:lnTo>
                  <a:pt x="528" y="492"/>
                </a:lnTo>
                <a:lnTo>
                  <a:pt x="528" y="496"/>
                </a:lnTo>
                <a:lnTo>
                  <a:pt x="528" y="498"/>
                </a:lnTo>
                <a:lnTo>
                  <a:pt x="528" y="495"/>
                </a:lnTo>
                <a:lnTo>
                  <a:pt x="528" y="489"/>
                </a:lnTo>
                <a:lnTo>
                  <a:pt x="528" y="483"/>
                </a:lnTo>
                <a:lnTo>
                  <a:pt x="528" y="478"/>
                </a:lnTo>
                <a:lnTo>
                  <a:pt x="528" y="484"/>
                </a:lnTo>
                <a:lnTo>
                  <a:pt x="528" y="495"/>
                </a:lnTo>
                <a:lnTo>
                  <a:pt x="528" y="504"/>
                </a:lnTo>
                <a:lnTo>
                  <a:pt x="528" y="510"/>
                </a:lnTo>
                <a:lnTo>
                  <a:pt x="528" y="509"/>
                </a:lnTo>
                <a:lnTo>
                  <a:pt x="528" y="502"/>
                </a:lnTo>
                <a:lnTo>
                  <a:pt x="528" y="489"/>
                </a:lnTo>
                <a:lnTo>
                  <a:pt x="528" y="476"/>
                </a:lnTo>
                <a:lnTo>
                  <a:pt x="528" y="467"/>
                </a:lnTo>
                <a:lnTo>
                  <a:pt x="528" y="466"/>
                </a:lnTo>
                <a:lnTo>
                  <a:pt x="528" y="472"/>
                </a:lnTo>
                <a:lnTo>
                  <a:pt x="528" y="481"/>
                </a:lnTo>
                <a:lnTo>
                  <a:pt x="528" y="490"/>
                </a:lnTo>
                <a:lnTo>
                  <a:pt x="529" y="497"/>
                </a:lnTo>
                <a:lnTo>
                  <a:pt x="529" y="500"/>
                </a:lnTo>
                <a:lnTo>
                  <a:pt x="529" y="502"/>
                </a:lnTo>
                <a:lnTo>
                  <a:pt x="529" y="500"/>
                </a:lnTo>
                <a:lnTo>
                  <a:pt x="529" y="505"/>
                </a:lnTo>
                <a:lnTo>
                  <a:pt x="529" y="511"/>
                </a:lnTo>
                <a:lnTo>
                  <a:pt x="529" y="515"/>
                </a:lnTo>
                <a:lnTo>
                  <a:pt x="529" y="518"/>
                </a:lnTo>
                <a:lnTo>
                  <a:pt x="529" y="515"/>
                </a:lnTo>
                <a:lnTo>
                  <a:pt x="529" y="511"/>
                </a:lnTo>
                <a:lnTo>
                  <a:pt x="529" y="506"/>
                </a:lnTo>
                <a:lnTo>
                  <a:pt x="529" y="504"/>
                </a:lnTo>
                <a:lnTo>
                  <a:pt x="529" y="503"/>
                </a:lnTo>
                <a:lnTo>
                  <a:pt x="529" y="505"/>
                </a:lnTo>
                <a:lnTo>
                  <a:pt x="529" y="510"/>
                </a:lnTo>
                <a:lnTo>
                  <a:pt x="529" y="511"/>
                </a:lnTo>
                <a:lnTo>
                  <a:pt x="529" y="512"/>
                </a:lnTo>
                <a:lnTo>
                  <a:pt x="529" y="510"/>
                </a:lnTo>
                <a:lnTo>
                  <a:pt x="529" y="509"/>
                </a:lnTo>
                <a:lnTo>
                  <a:pt x="529" y="511"/>
                </a:lnTo>
                <a:lnTo>
                  <a:pt x="529" y="514"/>
                </a:lnTo>
                <a:lnTo>
                  <a:pt x="529" y="519"/>
                </a:lnTo>
                <a:lnTo>
                  <a:pt x="529" y="525"/>
                </a:lnTo>
                <a:lnTo>
                  <a:pt x="529" y="529"/>
                </a:lnTo>
                <a:lnTo>
                  <a:pt x="529" y="525"/>
                </a:lnTo>
                <a:lnTo>
                  <a:pt x="529" y="517"/>
                </a:lnTo>
                <a:lnTo>
                  <a:pt x="529" y="507"/>
                </a:lnTo>
                <a:lnTo>
                  <a:pt x="529" y="498"/>
                </a:lnTo>
                <a:lnTo>
                  <a:pt x="529" y="491"/>
                </a:lnTo>
                <a:lnTo>
                  <a:pt x="529" y="483"/>
                </a:lnTo>
                <a:lnTo>
                  <a:pt x="529" y="477"/>
                </a:lnTo>
                <a:lnTo>
                  <a:pt x="530" y="473"/>
                </a:lnTo>
                <a:lnTo>
                  <a:pt x="530" y="470"/>
                </a:lnTo>
                <a:lnTo>
                  <a:pt x="530" y="473"/>
                </a:lnTo>
                <a:lnTo>
                  <a:pt x="530" y="477"/>
                </a:lnTo>
                <a:lnTo>
                  <a:pt x="530" y="483"/>
                </a:lnTo>
                <a:lnTo>
                  <a:pt x="530" y="485"/>
                </a:lnTo>
                <a:lnTo>
                  <a:pt x="530" y="481"/>
                </a:lnTo>
                <a:lnTo>
                  <a:pt x="530" y="469"/>
                </a:lnTo>
                <a:lnTo>
                  <a:pt x="530" y="452"/>
                </a:lnTo>
                <a:lnTo>
                  <a:pt x="530" y="433"/>
                </a:lnTo>
                <a:lnTo>
                  <a:pt x="530" y="418"/>
                </a:lnTo>
                <a:lnTo>
                  <a:pt x="530" y="410"/>
                </a:lnTo>
                <a:lnTo>
                  <a:pt x="530" y="413"/>
                </a:lnTo>
                <a:lnTo>
                  <a:pt x="530" y="422"/>
                </a:lnTo>
                <a:lnTo>
                  <a:pt x="530" y="436"/>
                </a:lnTo>
                <a:lnTo>
                  <a:pt x="530" y="445"/>
                </a:lnTo>
                <a:lnTo>
                  <a:pt x="530" y="446"/>
                </a:lnTo>
                <a:lnTo>
                  <a:pt x="530" y="437"/>
                </a:lnTo>
                <a:lnTo>
                  <a:pt x="530" y="419"/>
                </a:lnTo>
                <a:lnTo>
                  <a:pt x="530" y="398"/>
                </a:lnTo>
                <a:lnTo>
                  <a:pt x="530" y="378"/>
                </a:lnTo>
                <a:lnTo>
                  <a:pt x="530" y="365"/>
                </a:lnTo>
                <a:lnTo>
                  <a:pt x="530" y="363"/>
                </a:lnTo>
                <a:lnTo>
                  <a:pt x="530" y="370"/>
                </a:lnTo>
                <a:lnTo>
                  <a:pt x="530" y="380"/>
                </a:lnTo>
                <a:lnTo>
                  <a:pt x="530" y="392"/>
                </a:lnTo>
                <a:lnTo>
                  <a:pt x="530" y="402"/>
                </a:lnTo>
                <a:lnTo>
                  <a:pt x="530" y="409"/>
                </a:lnTo>
                <a:lnTo>
                  <a:pt x="530" y="411"/>
                </a:lnTo>
                <a:lnTo>
                  <a:pt x="530" y="413"/>
                </a:lnTo>
                <a:lnTo>
                  <a:pt x="530" y="414"/>
                </a:lnTo>
                <a:lnTo>
                  <a:pt x="531" y="415"/>
                </a:lnTo>
                <a:lnTo>
                  <a:pt x="531" y="416"/>
                </a:lnTo>
                <a:lnTo>
                  <a:pt x="531" y="414"/>
                </a:lnTo>
                <a:lnTo>
                  <a:pt x="531" y="409"/>
                </a:lnTo>
                <a:lnTo>
                  <a:pt x="531" y="401"/>
                </a:lnTo>
                <a:lnTo>
                  <a:pt x="531" y="392"/>
                </a:lnTo>
                <a:lnTo>
                  <a:pt x="531" y="384"/>
                </a:lnTo>
                <a:lnTo>
                  <a:pt x="531" y="380"/>
                </a:lnTo>
                <a:lnTo>
                  <a:pt x="531" y="381"/>
                </a:lnTo>
                <a:lnTo>
                  <a:pt x="531" y="389"/>
                </a:lnTo>
                <a:lnTo>
                  <a:pt x="531" y="404"/>
                </a:lnTo>
                <a:lnTo>
                  <a:pt x="531" y="422"/>
                </a:lnTo>
                <a:lnTo>
                  <a:pt x="531" y="436"/>
                </a:lnTo>
                <a:lnTo>
                  <a:pt x="531" y="440"/>
                </a:lnTo>
                <a:lnTo>
                  <a:pt x="531" y="438"/>
                </a:lnTo>
                <a:lnTo>
                  <a:pt x="531" y="426"/>
                </a:lnTo>
                <a:lnTo>
                  <a:pt x="531" y="413"/>
                </a:lnTo>
                <a:lnTo>
                  <a:pt x="531" y="400"/>
                </a:lnTo>
                <a:lnTo>
                  <a:pt x="531" y="393"/>
                </a:lnTo>
                <a:lnTo>
                  <a:pt x="531" y="394"/>
                </a:lnTo>
                <a:lnTo>
                  <a:pt x="531" y="401"/>
                </a:lnTo>
                <a:lnTo>
                  <a:pt x="531" y="410"/>
                </a:lnTo>
                <a:lnTo>
                  <a:pt x="531" y="418"/>
                </a:lnTo>
                <a:lnTo>
                  <a:pt x="531" y="425"/>
                </a:lnTo>
                <a:lnTo>
                  <a:pt x="531" y="429"/>
                </a:lnTo>
                <a:lnTo>
                  <a:pt x="531" y="432"/>
                </a:lnTo>
                <a:lnTo>
                  <a:pt x="531" y="437"/>
                </a:lnTo>
                <a:lnTo>
                  <a:pt x="531" y="445"/>
                </a:lnTo>
                <a:lnTo>
                  <a:pt x="531" y="458"/>
                </a:lnTo>
                <a:lnTo>
                  <a:pt x="531" y="474"/>
                </a:lnTo>
                <a:lnTo>
                  <a:pt x="531" y="484"/>
                </a:lnTo>
                <a:lnTo>
                  <a:pt x="532" y="489"/>
                </a:lnTo>
                <a:lnTo>
                  <a:pt x="532" y="485"/>
                </a:lnTo>
                <a:lnTo>
                  <a:pt x="532" y="476"/>
                </a:lnTo>
                <a:lnTo>
                  <a:pt x="532" y="463"/>
                </a:lnTo>
                <a:lnTo>
                  <a:pt x="532" y="453"/>
                </a:lnTo>
                <a:lnTo>
                  <a:pt x="532" y="445"/>
                </a:lnTo>
                <a:lnTo>
                  <a:pt x="532" y="443"/>
                </a:lnTo>
                <a:lnTo>
                  <a:pt x="532" y="440"/>
                </a:lnTo>
                <a:lnTo>
                  <a:pt x="532" y="436"/>
                </a:lnTo>
                <a:lnTo>
                  <a:pt x="532" y="430"/>
                </a:lnTo>
                <a:lnTo>
                  <a:pt x="532" y="426"/>
                </a:lnTo>
                <a:lnTo>
                  <a:pt x="532" y="429"/>
                </a:lnTo>
                <a:lnTo>
                  <a:pt x="532" y="436"/>
                </a:lnTo>
                <a:lnTo>
                  <a:pt x="532" y="447"/>
                </a:lnTo>
                <a:lnTo>
                  <a:pt x="532" y="461"/>
                </a:lnTo>
                <a:lnTo>
                  <a:pt x="532" y="469"/>
                </a:lnTo>
                <a:lnTo>
                  <a:pt x="532" y="461"/>
                </a:lnTo>
                <a:lnTo>
                  <a:pt x="532" y="446"/>
                </a:lnTo>
                <a:lnTo>
                  <a:pt x="532" y="428"/>
                </a:lnTo>
                <a:lnTo>
                  <a:pt x="532" y="411"/>
                </a:lnTo>
                <a:lnTo>
                  <a:pt x="532" y="401"/>
                </a:lnTo>
                <a:lnTo>
                  <a:pt x="532" y="398"/>
                </a:lnTo>
                <a:lnTo>
                  <a:pt x="532" y="400"/>
                </a:lnTo>
                <a:lnTo>
                  <a:pt x="532" y="403"/>
                </a:lnTo>
                <a:lnTo>
                  <a:pt x="532" y="406"/>
                </a:lnTo>
                <a:lnTo>
                  <a:pt x="532" y="407"/>
                </a:lnTo>
                <a:lnTo>
                  <a:pt x="532" y="408"/>
                </a:lnTo>
                <a:lnTo>
                  <a:pt x="532" y="409"/>
                </a:lnTo>
                <a:lnTo>
                  <a:pt x="532" y="414"/>
                </a:lnTo>
                <a:lnTo>
                  <a:pt x="532" y="417"/>
                </a:lnTo>
                <a:lnTo>
                  <a:pt x="533" y="422"/>
                </a:lnTo>
                <a:lnTo>
                  <a:pt x="533" y="423"/>
                </a:lnTo>
                <a:lnTo>
                  <a:pt x="533" y="418"/>
                </a:lnTo>
                <a:lnTo>
                  <a:pt x="533" y="410"/>
                </a:lnTo>
                <a:lnTo>
                  <a:pt x="533" y="400"/>
                </a:lnTo>
                <a:lnTo>
                  <a:pt x="533" y="394"/>
                </a:lnTo>
                <a:lnTo>
                  <a:pt x="533" y="399"/>
                </a:lnTo>
                <a:lnTo>
                  <a:pt x="533" y="413"/>
                </a:lnTo>
                <a:lnTo>
                  <a:pt x="533" y="430"/>
                </a:lnTo>
                <a:lnTo>
                  <a:pt x="533" y="448"/>
                </a:lnTo>
                <a:lnTo>
                  <a:pt x="533" y="460"/>
                </a:lnTo>
                <a:lnTo>
                  <a:pt x="533" y="462"/>
                </a:lnTo>
                <a:lnTo>
                  <a:pt x="533" y="453"/>
                </a:lnTo>
                <a:lnTo>
                  <a:pt x="533" y="439"/>
                </a:lnTo>
                <a:lnTo>
                  <a:pt x="533" y="428"/>
                </a:lnTo>
                <a:lnTo>
                  <a:pt x="533" y="425"/>
                </a:lnTo>
                <a:lnTo>
                  <a:pt x="533" y="431"/>
                </a:lnTo>
                <a:lnTo>
                  <a:pt x="533" y="443"/>
                </a:lnTo>
                <a:lnTo>
                  <a:pt x="533" y="454"/>
                </a:lnTo>
                <a:lnTo>
                  <a:pt x="533" y="460"/>
                </a:lnTo>
                <a:lnTo>
                  <a:pt x="533" y="459"/>
                </a:lnTo>
                <a:lnTo>
                  <a:pt x="533" y="450"/>
                </a:lnTo>
                <a:lnTo>
                  <a:pt x="533" y="437"/>
                </a:lnTo>
                <a:lnTo>
                  <a:pt x="533" y="429"/>
                </a:lnTo>
                <a:lnTo>
                  <a:pt x="533" y="428"/>
                </a:lnTo>
                <a:lnTo>
                  <a:pt x="533" y="432"/>
                </a:lnTo>
                <a:lnTo>
                  <a:pt x="533" y="441"/>
                </a:lnTo>
                <a:lnTo>
                  <a:pt x="533" y="448"/>
                </a:lnTo>
                <a:lnTo>
                  <a:pt x="533" y="452"/>
                </a:lnTo>
                <a:lnTo>
                  <a:pt x="533" y="445"/>
                </a:lnTo>
                <a:lnTo>
                  <a:pt x="533" y="437"/>
                </a:lnTo>
                <a:lnTo>
                  <a:pt x="533" y="431"/>
                </a:lnTo>
                <a:lnTo>
                  <a:pt x="533" y="428"/>
                </a:lnTo>
                <a:lnTo>
                  <a:pt x="535" y="426"/>
                </a:lnTo>
                <a:lnTo>
                  <a:pt x="535" y="425"/>
                </a:lnTo>
                <a:lnTo>
                  <a:pt x="535" y="422"/>
                </a:lnTo>
                <a:lnTo>
                  <a:pt x="535" y="417"/>
                </a:lnTo>
                <a:lnTo>
                  <a:pt x="535" y="408"/>
                </a:lnTo>
                <a:lnTo>
                  <a:pt x="535" y="400"/>
                </a:lnTo>
                <a:lnTo>
                  <a:pt x="535" y="392"/>
                </a:lnTo>
                <a:lnTo>
                  <a:pt x="535" y="388"/>
                </a:lnTo>
                <a:lnTo>
                  <a:pt x="535" y="391"/>
                </a:lnTo>
                <a:lnTo>
                  <a:pt x="535" y="400"/>
                </a:lnTo>
                <a:lnTo>
                  <a:pt x="535" y="411"/>
                </a:lnTo>
                <a:lnTo>
                  <a:pt x="535" y="423"/>
                </a:lnTo>
                <a:lnTo>
                  <a:pt x="535" y="433"/>
                </a:lnTo>
                <a:lnTo>
                  <a:pt x="535" y="441"/>
                </a:lnTo>
                <a:lnTo>
                  <a:pt x="535" y="443"/>
                </a:lnTo>
                <a:lnTo>
                  <a:pt x="535" y="437"/>
                </a:lnTo>
                <a:lnTo>
                  <a:pt x="535" y="428"/>
                </a:lnTo>
                <a:lnTo>
                  <a:pt x="535" y="415"/>
                </a:lnTo>
                <a:lnTo>
                  <a:pt x="535" y="403"/>
                </a:lnTo>
                <a:lnTo>
                  <a:pt x="535" y="395"/>
                </a:lnTo>
                <a:lnTo>
                  <a:pt x="535" y="393"/>
                </a:lnTo>
                <a:lnTo>
                  <a:pt x="535" y="396"/>
                </a:lnTo>
                <a:lnTo>
                  <a:pt x="535" y="407"/>
                </a:lnTo>
                <a:lnTo>
                  <a:pt x="535" y="419"/>
                </a:lnTo>
                <a:lnTo>
                  <a:pt x="535" y="431"/>
                </a:lnTo>
                <a:lnTo>
                  <a:pt x="535" y="439"/>
                </a:lnTo>
                <a:lnTo>
                  <a:pt x="535" y="443"/>
                </a:lnTo>
                <a:lnTo>
                  <a:pt x="535" y="441"/>
                </a:lnTo>
                <a:lnTo>
                  <a:pt x="535" y="436"/>
                </a:lnTo>
                <a:lnTo>
                  <a:pt x="535" y="428"/>
                </a:lnTo>
                <a:lnTo>
                  <a:pt x="535" y="421"/>
                </a:lnTo>
                <a:lnTo>
                  <a:pt x="535" y="417"/>
                </a:lnTo>
                <a:lnTo>
                  <a:pt x="536" y="418"/>
                </a:lnTo>
                <a:lnTo>
                  <a:pt x="536" y="422"/>
                </a:lnTo>
                <a:lnTo>
                  <a:pt x="536" y="425"/>
                </a:lnTo>
                <a:lnTo>
                  <a:pt x="536" y="430"/>
                </a:lnTo>
                <a:lnTo>
                  <a:pt x="536" y="436"/>
                </a:lnTo>
                <a:lnTo>
                  <a:pt x="536" y="441"/>
                </a:lnTo>
                <a:lnTo>
                  <a:pt x="536" y="450"/>
                </a:lnTo>
                <a:lnTo>
                  <a:pt x="536" y="459"/>
                </a:lnTo>
                <a:lnTo>
                  <a:pt x="536" y="467"/>
                </a:lnTo>
                <a:lnTo>
                  <a:pt x="536" y="470"/>
                </a:lnTo>
                <a:lnTo>
                  <a:pt x="536" y="469"/>
                </a:lnTo>
                <a:lnTo>
                  <a:pt x="536" y="465"/>
                </a:lnTo>
                <a:lnTo>
                  <a:pt x="536" y="458"/>
                </a:lnTo>
                <a:lnTo>
                  <a:pt x="536" y="453"/>
                </a:lnTo>
                <a:lnTo>
                  <a:pt x="536" y="452"/>
                </a:lnTo>
                <a:lnTo>
                  <a:pt x="536" y="456"/>
                </a:lnTo>
                <a:lnTo>
                  <a:pt x="536" y="465"/>
                </a:lnTo>
                <a:lnTo>
                  <a:pt x="536" y="477"/>
                </a:lnTo>
                <a:lnTo>
                  <a:pt x="536" y="489"/>
                </a:lnTo>
                <a:lnTo>
                  <a:pt x="536" y="498"/>
                </a:lnTo>
                <a:lnTo>
                  <a:pt x="536" y="505"/>
                </a:lnTo>
                <a:lnTo>
                  <a:pt x="536" y="511"/>
                </a:lnTo>
                <a:lnTo>
                  <a:pt x="536" y="513"/>
                </a:lnTo>
                <a:lnTo>
                  <a:pt x="536" y="510"/>
                </a:lnTo>
                <a:lnTo>
                  <a:pt x="536" y="505"/>
                </a:lnTo>
                <a:lnTo>
                  <a:pt x="536" y="497"/>
                </a:lnTo>
                <a:lnTo>
                  <a:pt x="536" y="489"/>
                </a:lnTo>
                <a:lnTo>
                  <a:pt x="536" y="481"/>
                </a:lnTo>
                <a:lnTo>
                  <a:pt x="536" y="476"/>
                </a:lnTo>
                <a:lnTo>
                  <a:pt x="536" y="481"/>
                </a:lnTo>
                <a:lnTo>
                  <a:pt x="536" y="489"/>
                </a:lnTo>
                <a:lnTo>
                  <a:pt x="537" y="497"/>
                </a:lnTo>
                <a:lnTo>
                  <a:pt x="537" y="504"/>
                </a:lnTo>
                <a:lnTo>
                  <a:pt x="537" y="509"/>
                </a:lnTo>
                <a:lnTo>
                  <a:pt x="537" y="504"/>
                </a:lnTo>
                <a:lnTo>
                  <a:pt x="537" y="498"/>
                </a:lnTo>
                <a:lnTo>
                  <a:pt x="537" y="491"/>
                </a:lnTo>
                <a:lnTo>
                  <a:pt x="537" y="485"/>
                </a:lnTo>
                <a:lnTo>
                  <a:pt x="537" y="482"/>
                </a:lnTo>
                <a:lnTo>
                  <a:pt x="537" y="477"/>
                </a:lnTo>
                <a:lnTo>
                  <a:pt x="537" y="474"/>
                </a:lnTo>
                <a:lnTo>
                  <a:pt x="537" y="470"/>
                </a:lnTo>
                <a:lnTo>
                  <a:pt x="537" y="466"/>
                </a:lnTo>
                <a:lnTo>
                  <a:pt x="537" y="458"/>
                </a:lnTo>
                <a:lnTo>
                  <a:pt x="537" y="451"/>
                </a:lnTo>
                <a:lnTo>
                  <a:pt x="537" y="444"/>
                </a:lnTo>
                <a:lnTo>
                  <a:pt x="537" y="440"/>
                </a:lnTo>
                <a:lnTo>
                  <a:pt x="537" y="439"/>
                </a:lnTo>
                <a:lnTo>
                  <a:pt x="537" y="441"/>
                </a:lnTo>
                <a:lnTo>
                  <a:pt x="537" y="447"/>
                </a:lnTo>
                <a:lnTo>
                  <a:pt x="537" y="455"/>
                </a:lnTo>
                <a:lnTo>
                  <a:pt x="537" y="463"/>
                </a:lnTo>
                <a:lnTo>
                  <a:pt x="537" y="469"/>
                </a:lnTo>
                <a:lnTo>
                  <a:pt x="537" y="474"/>
                </a:lnTo>
                <a:lnTo>
                  <a:pt x="537" y="477"/>
                </a:lnTo>
                <a:lnTo>
                  <a:pt x="537" y="480"/>
                </a:lnTo>
                <a:lnTo>
                  <a:pt x="537" y="477"/>
                </a:lnTo>
                <a:lnTo>
                  <a:pt x="537" y="475"/>
                </a:lnTo>
                <a:lnTo>
                  <a:pt x="537" y="473"/>
                </a:lnTo>
                <a:lnTo>
                  <a:pt x="537" y="469"/>
                </a:lnTo>
                <a:lnTo>
                  <a:pt x="537" y="467"/>
                </a:lnTo>
                <a:lnTo>
                  <a:pt x="537" y="466"/>
                </a:lnTo>
                <a:lnTo>
                  <a:pt x="538" y="470"/>
                </a:lnTo>
                <a:lnTo>
                  <a:pt x="538" y="474"/>
                </a:lnTo>
                <a:lnTo>
                  <a:pt x="538" y="475"/>
                </a:lnTo>
                <a:lnTo>
                  <a:pt x="538" y="477"/>
                </a:lnTo>
                <a:lnTo>
                  <a:pt x="538" y="476"/>
                </a:lnTo>
                <a:lnTo>
                  <a:pt x="538" y="473"/>
                </a:lnTo>
                <a:lnTo>
                  <a:pt x="538" y="467"/>
                </a:lnTo>
                <a:lnTo>
                  <a:pt x="538" y="459"/>
                </a:lnTo>
                <a:lnTo>
                  <a:pt x="538" y="453"/>
                </a:lnTo>
                <a:lnTo>
                  <a:pt x="538" y="451"/>
                </a:lnTo>
                <a:lnTo>
                  <a:pt x="538" y="452"/>
                </a:lnTo>
                <a:lnTo>
                  <a:pt x="538" y="455"/>
                </a:lnTo>
                <a:lnTo>
                  <a:pt x="538" y="462"/>
                </a:lnTo>
                <a:lnTo>
                  <a:pt x="538" y="469"/>
                </a:lnTo>
                <a:lnTo>
                  <a:pt x="538" y="476"/>
                </a:lnTo>
                <a:lnTo>
                  <a:pt x="538" y="477"/>
                </a:lnTo>
                <a:lnTo>
                  <a:pt x="538" y="473"/>
                </a:lnTo>
                <a:lnTo>
                  <a:pt x="538" y="463"/>
                </a:lnTo>
                <a:lnTo>
                  <a:pt x="538" y="451"/>
                </a:lnTo>
                <a:lnTo>
                  <a:pt x="538" y="439"/>
                </a:lnTo>
                <a:lnTo>
                  <a:pt x="538" y="430"/>
                </a:lnTo>
                <a:lnTo>
                  <a:pt x="538" y="424"/>
                </a:lnTo>
                <a:lnTo>
                  <a:pt x="538" y="425"/>
                </a:lnTo>
                <a:lnTo>
                  <a:pt x="538" y="432"/>
                </a:lnTo>
                <a:lnTo>
                  <a:pt x="538" y="441"/>
                </a:lnTo>
                <a:lnTo>
                  <a:pt x="538" y="450"/>
                </a:lnTo>
                <a:lnTo>
                  <a:pt x="538" y="458"/>
                </a:lnTo>
                <a:lnTo>
                  <a:pt x="538" y="465"/>
                </a:lnTo>
                <a:lnTo>
                  <a:pt x="538" y="467"/>
                </a:lnTo>
                <a:lnTo>
                  <a:pt x="538" y="469"/>
                </a:lnTo>
                <a:lnTo>
                  <a:pt x="538" y="470"/>
                </a:lnTo>
                <a:lnTo>
                  <a:pt x="538" y="472"/>
                </a:lnTo>
                <a:lnTo>
                  <a:pt x="538" y="474"/>
                </a:lnTo>
                <a:lnTo>
                  <a:pt x="539" y="474"/>
                </a:lnTo>
                <a:lnTo>
                  <a:pt x="539" y="472"/>
                </a:lnTo>
                <a:lnTo>
                  <a:pt x="539" y="467"/>
                </a:lnTo>
                <a:lnTo>
                  <a:pt x="539" y="461"/>
                </a:lnTo>
                <a:lnTo>
                  <a:pt x="539" y="455"/>
                </a:lnTo>
                <a:lnTo>
                  <a:pt x="539" y="452"/>
                </a:lnTo>
                <a:lnTo>
                  <a:pt x="539" y="458"/>
                </a:lnTo>
                <a:lnTo>
                  <a:pt x="539" y="469"/>
                </a:lnTo>
                <a:lnTo>
                  <a:pt x="539" y="482"/>
                </a:lnTo>
                <a:lnTo>
                  <a:pt x="539" y="492"/>
                </a:lnTo>
                <a:lnTo>
                  <a:pt x="539" y="498"/>
                </a:lnTo>
                <a:lnTo>
                  <a:pt x="539" y="499"/>
                </a:lnTo>
                <a:lnTo>
                  <a:pt x="539" y="496"/>
                </a:lnTo>
                <a:lnTo>
                  <a:pt x="539" y="489"/>
                </a:lnTo>
                <a:lnTo>
                  <a:pt x="539" y="480"/>
                </a:lnTo>
                <a:lnTo>
                  <a:pt x="539" y="473"/>
                </a:lnTo>
                <a:lnTo>
                  <a:pt x="539" y="468"/>
                </a:lnTo>
                <a:lnTo>
                  <a:pt x="539" y="466"/>
                </a:lnTo>
                <a:lnTo>
                  <a:pt x="539" y="462"/>
                </a:lnTo>
                <a:lnTo>
                  <a:pt x="539" y="459"/>
                </a:lnTo>
                <a:lnTo>
                  <a:pt x="539" y="455"/>
                </a:lnTo>
                <a:lnTo>
                  <a:pt x="539" y="453"/>
                </a:lnTo>
                <a:lnTo>
                  <a:pt x="539" y="454"/>
                </a:lnTo>
                <a:lnTo>
                  <a:pt x="539" y="460"/>
                </a:lnTo>
                <a:lnTo>
                  <a:pt x="539" y="468"/>
                </a:lnTo>
                <a:lnTo>
                  <a:pt x="539" y="477"/>
                </a:lnTo>
                <a:lnTo>
                  <a:pt x="539" y="484"/>
                </a:lnTo>
                <a:lnTo>
                  <a:pt x="539" y="488"/>
                </a:lnTo>
                <a:lnTo>
                  <a:pt x="539" y="489"/>
                </a:lnTo>
                <a:lnTo>
                  <a:pt x="539" y="488"/>
                </a:lnTo>
                <a:lnTo>
                  <a:pt x="539" y="485"/>
                </a:lnTo>
                <a:lnTo>
                  <a:pt x="540" y="483"/>
                </a:lnTo>
                <a:lnTo>
                  <a:pt x="540" y="484"/>
                </a:lnTo>
                <a:lnTo>
                  <a:pt x="540" y="483"/>
                </a:lnTo>
                <a:lnTo>
                  <a:pt x="540" y="478"/>
                </a:lnTo>
                <a:lnTo>
                  <a:pt x="540" y="472"/>
                </a:lnTo>
                <a:lnTo>
                  <a:pt x="540" y="461"/>
                </a:lnTo>
                <a:lnTo>
                  <a:pt x="540" y="451"/>
                </a:lnTo>
                <a:lnTo>
                  <a:pt x="540" y="439"/>
                </a:lnTo>
                <a:lnTo>
                  <a:pt x="540" y="432"/>
                </a:lnTo>
                <a:lnTo>
                  <a:pt x="540" y="429"/>
                </a:lnTo>
                <a:lnTo>
                  <a:pt x="540" y="433"/>
                </a:lnTo>
                <a:lnTo>
                  <a:pt x="540" y="444"/>
                </a:lnTo>
                <a:lnTo>
                  <a:pt x="540" y="456"/>
                </a:lnTo>
                <a:lnTo>
                  <a:pt x="540" y="473"/>
                </a:lnTo>
                <a:lnTo>
                  <a:pt x="540" y="490"/>
                </a:lnTo>
                <a:lnTo>
                  <a:pt x="540" y="503"/>
                </a:lnTo>
                <a:lnTo>
                  <a:pt x="540" y="510"/>
                </a:lnTo>
                <a:lnTo>
                  <a:pt x="540" y="513"/>
                </a:lnTo>
                <a:lnTo>
                  <a:pt x="540" y="511"/>
                </a:lnTo>
                <a:lnTo>
                  <a:pt x="540" y="509"/>
                </a:lnTo>
                <a:lnTo>
                  <a:pt x="540" y="503"/>
                </a:lnTo>
                <a:lnTo>
                  <a:pt x="540" y="496"/>
                </a:lnTo>
                <a:lnTo>
                  <a:pt x="540" y="489"/>
                </a:lnTo>
                <a:lnTo>
                  <a:pt x="540" y="481"/>
                </a:lnTo>
                <a:lnTo>
                  <a:pt x="540" y="474"/>
                </a:lnTo>
                <a:lnTo>
                  <a:pt x="540" y="469"/>
                </a:lnTo>
                <a:lnTo>
                  <a:pt x="540" y="473"/>
                </a:lnTo>
                <a:lnTo>
                  <a:pt x="540" y="476"/>
                </a:lnTo>
                <a:lnTo>
                  <a:pt x="540" y="475"/>
                </a:lnTo>
                <a:lnTo>
                  <a:pt x="542" y="469"/>
                </a:lnTo>
                <a:lnTo>
                  <a:pt x="542" y="462"/>
                </a:lnTo>
                <a:lnTo>
                  <a:pt x="542" y="456"/>
                </a:lnTo>
                <a:lnTo>
                  <a:pt x="542" y="454"/>
                </a:lnTo>
                <a:lnTo>
                  <a:pt x="542" y="458"/>
                </a:lnTo>
                <a:lnTo>
                  <a:pt x="542" y="467"/>
                </a:lnTo>
                <a:lnTo>
                  <a:pt x="542" y="476"/>
                </a:lnTo>
                <a:lnTo>
                  <a:pt x="542" y="484"/>
                </a:lnTo>
                <a:lnTo>
                  <a:pt x="542" y="485"/>
                </a:lnTo>
                <a:lnTo>
                  <a:pt x="542" y="482"/>
                </a:lnTo>
                <a:lnTo>
                  <a:pt x="542" y="474"/>
                </a:lnTo>
                <a:lnTo>
                  <a:pt x="542" y="466"/>
                </a:lnTo>
                <a:lnTo>
                  <a:pt x="542" y="458"/>
                </a:lnTo>
                <a:lnTo>
                  <a:pt x="542" y="455"/>
                </a:lnTo>
                <a:lnTo>
                  <a:pt x="542" y="458"/>
                </a:lnTo>
                <a:lnTo>
                  <a:pt x="542" y="460"/>
                </a:lnTo>
                <a:lnTo>
                  <a:pt x="542" y="462"/>
                </a:lnTo>
                <a:lnTo>
                  <a:pt x="542" y="460"/>
                </a:lnTo>
                <a:lnTo>
                  <a:pt x="542" y="456"/>
                </a:lnTo>
                <a:lnTo>
                  <a:pt x="542" y="450"/>
                </a:lnTo>
                <a:lnTo>
                  <a:pt x="542" y="445"/>
                </a:lnTo>
                <a:lnTo>
                  <a:pt x="542" y="444"/>
                </a:lnTo>
                <a:lnTo>
                  <a:pt x="542" y="447"/>
                </a:lnTo>
                <a:lnTo>
                  <a:pt x="542" y="458"/>
                </a:lnTo>
                <a:lnTo>
                  <a:pt x="542" y="473"/>
                </a:lnTo>
                <a:lnTo>
                  <a:pt x="542" y="487"/>
                </a:lnTo>
                <a:lnTo>
                  <a:pt x="542" y="497"/>
                </a:lnTo>
                <a:lnTo>
                  <a:pt x="542" y="505"/>
                </a:lnTo>
                <a:lnTo>
                  <a:pt x="542" y="510"/>
                </a:lnTo>
                <a:lnTo>
                  <a:pt x="542" y="509"/>
                </a:lnTo>
                <a:lnTo>
                  <a:pt x="542" y="505"/>
                </a:lnTo>
                <a:lnTo>
                  <a:pt x="542" y="502"/>
                </a:lnTo>
                <a:lnTo>
                  <a:pt x="542" y="497"/>
                </a:lnTo>
                <a:lnTo>
                  <a:pt x="543" y="492"/>
                </a:lnTo>
                <a:lnTo>
                  <a:pt x="543" y="488"/>
                </a:lnTo>
                <a:lnTo>
                  <a:pt x="543" y="483"/>
                </a:lnTo>
                <a:lnTo>
                  <a:pt x="543" y="481"/>
                </a:lnTo>
                <a:lnTo>
                  <a:pt x="543" y="480"/>
                </a:lnTo>
                <a:lnTo>
                  <a:pt x="543" y="478"/>
                </a:lnTo>
                <a:lnTo>
                  <a:pt x="543" y="480"/>
                </a:lnTo>
                <a:lnTo>
                  <a:pt x="543" y="481"/>
                </a:lnTo>
                <a:lnTo>
                  <a:pt x="543" y="487"/>
                </a:lnTo>
                <a:lnTo>
                  <a:pt x="543" y="495"/>
                </a:lnTo>
                <a:lnTo>
                  <a:pt x="543" y="504"/>
                </a:lnTo>
                <a:lnTo>
                  <a:pt x="543" y="515"/>
                </a:lnTo>
                <a:lnTo>
                  <a:pt x="543" y="526"/>
                </a:lnTo>
                <a:lnTo>
                  <a:pt x="543" y="533"/>
                </a:lnTo>
                <a:lnTo>
                  <a:pt x="543" y="534"/>
                </a:lnTo>
                <a:lnTo>
                  <a:pt x="543" y="527"/>
                </a:lnTo>
                <a:lnTo>
                  <a:pt x="543" y="514"/>
                </a:lnTo>
                <a:lnTo>
                  <a:pt x="543" y="503"/>
                </a:lnTo>
                <a:lnTo>
                  <a:pt x="543" y="494"/>
                </a:lnTo>
                <a:lnTo>
                  <a:pt x="543" y="491"/>
                </a:lnTo>
                <a:lnTo>
                  <a:pt x="543" y="495"/>
                </a:lnTo>
                <a:lnTo>
                  <a:pt x="543" y="502"/>
                </a:lnTo>
                <a:lnTo>
                  <a:pt x="543" y="507"/>
                </a:lnTo>
                <a:lnTo>
                  <a:pt x="543" y="500"/>
                </a:lnTo>
                <a:lnTo>
                  <a:pt x="543" y="485"/>
                </a:lnTo>
                <a:lnTo>
                  <a:pt x="543" y="469"/>
                </a:lnTo>
                <a:lnTo>
                  <a:pt x="543" y="458"/>
                </a:lnTo>
                <a:lnTo>
                  <a:pt x="543" y="454"/>
                </a:lnTo>
                <a:lnTo>
                  <a:pt x="543" y="459"/>
                </a:lnTo>
                <a:lnTo>
                  <a:pt x="543" y="470"/>
                </a:lnTo>
                <a:lnTo>
                  <a:pt x="543" y="482"/>
                </a:lnTo>
                <a:lnTo>
                  <a:pt x="543" y="492"/>
                </a:lnTo>
                <a:lnTo>
                  <a:pt x="544" y="495"/>
                </a:lnTo>
                <a:lnTo>
                  <a:pt x="544" y="491"/>
                </a:lnTo>
                <a:lnTo>
                  <a:pt x="544" y="485"/>
                </a:lnTo>
                <a:lnTo>
                  <a:pt x="544" y="482"/>
                </a:lnTo>
                <a:lnTo>
                  <a:pt x="544" y="484"/>
                </a:lnTo>
                <a:lnTo>
                  <a:pt x="544" y="487"/>
                </a:lnTo>
                <a:lnTo>
                  <a:pt x="544" y="483"/>
                </a:lnTo>
                <a:lnTo>
                  <a:pt x="544" y="474"/>
                </a:lnTo>
                <a:lnTo>
                  <a:pt x="544" y="463"/>
                </a:lnTo>
                <a:lnTo>
                  <a:pt x="544" y="454"/>
                </a:lnTo>
                <a:lnTo>
                  <a:pt x="544" y="451"/>
                </a:lnTo>
                <a:lnTo>
                  <a:pt x="544" y="452"/>
                </a:lnTo>
                <a:lnTo>
                  <a:pt x="544" y="458"/>
                </a:lnTo>
                <a:lnTo>
                  <a:pt x="544" y="463"/>
                </a:lnTo>
                <a:lnTo>
                  <a:pt x="544" y="467"/>
                </a:lnTo>
                <a:lnTo>
                  <a:pt x="544" y="469"/>
                </a:lnTo>
                <a:lnTo>
                  <a:pt x="544" y="466"/>
                </a:lnTo>
                <a:lnTo>
                  <a:pt x="544" y="461"/>
                </a:lnTo>
                <a:lnTo>
                  <a:pt x="544" y="460"/>
                </a:lnTo>
                <a:lnTo>
                  <a:pt x="544" y="463"/>
                </a:lnTo>
                <a:lnTo>
                  <a:pt x="544" y="468"/>
                </a:lnTo>
                <a:lnTo>
                  <a:pt x="544" y="469"/>
                </a:lnTo>
                <a:lnTo>
                  <a:pt x="544" y="467"/>
                </a:lnTo>
                <a:lnTo>
                  <a:pt x="544" y="461"/>
                </a:lnTo>
                <a:lnTo>
                  <a:pt x="544" y="452"/>
                </a:lnTo>
                <a:lnTo>
                  <a:pt x="544" y="443"/>
                </a:lnTo>
                <a:lnTo>
                  <a:pt x="544" y="436"/>
                </a:lnTo>
                <a:lnTo>
                  <a:pt x="544" y="431"/>
                </a:lnTo>
                <a:lnTo>
                  <a:pt x="544" y="433"/>
                </a:lnTo>
                <a:lnTo>
                  <a:pt x="544" y="437"/>
                </a:lnTo>
                <a:lnTo>
                  <a:pt x="544" y="443"/>
                </a:lnTo>
                <a:lnTo>
                  <a:pt x="545" y="450"/>
                </a:lnTo>
                <a:lnTo>
                  <a:pt x="545" y="456"/>
                </a:lnTo>
                <a:lnTo>
                  <a:pt x="545" y="460"/>
                </a:lnTo>
                <a:lnTo>
                  <a:pt x="545" y="462"/>
                </a:lnTo>
                <a:lnTo>
                  <a:pt x="545" y="461"/>
                </a:lnTo>
                <a:lnTo>
                  <a:pt x="545" y="460"/>
                </a:lnTo>
                <a:lnTo>
                  <a:pt x="545" y="463"/>
                </a:lnTo>
                <a:lnTo>
                  <a:pt x="545" y="469"/>
                </a:lnTo>
                <a:lnTo>
                  <a:pt x="545" y="474"/>
                </a:lnTo>
                <a:lnTo>
                  <a:pt x="545" y="476"/>
                </a:lnTo>
                <a:lnTo>
                  <a:pt x="545" y="475"/>
                </a:lnTo>
                <a:lnTo>
                  <a:pt x="545" y="473"/>
                </a:lnTo>
                <a:lnTo>
                  <a:pt x="545" y="466"/>
                </a:lnTo>
                <a:lnTo>
                  <a:pt x="545" y="460"/>
                </a:lnTo>
                <a:lnTo>
                  <a:pt x="545" y="454"/>
                </a:lnTo>
                <a:lnTo>
                  <a:pt x="545" y="453"/>
                </a:lnTo>
                <a:lnTo>
                  <a:pt x="545" y="456"/>
                </a:lnTo>
                <a:lnTo>
                  <a:pt x="545" y="463"/>
                </a:lnTo>
                <a:lnTo>
                  <a:pt x="545" y="469"/>
                </a:lnTo>
                <a:lnTo>
                  <a:pt x="545" y="472"/>
                </a:lnTo>
                <a:lnTo>
                  <a:pt x="545" y="469"/>
                </a:lnTo>
                <a:lnTo>
                  <a:pt x="545" y="466"/>
                </a:lnTo>
                <a:lnTo>
                  <a:pt x="545" y="462"/>
                </a:lnTo>
                <a:lnTo>
                  <a:pt x="545" y="463"/>
                </a:lnTo>
                <a:lnTo>
                  <a:pt x="545" y="468"/>
                </a:lnTo>
                <a:lnTo>
                  <a:pt x="545" y="478"/>
                </a:lnTo>
                <a:lnTo>
                  <a:pt x="545" y="487"/>
                </a:lnTo>
                <a:lnTo>
                  <a:pt x="545" y="490"/>
                </a:lnTo>
                <a:lnTo>
                  <a:pt x="546" y="483"/>
                </a:lnTo>
                <a:lnTo>
                  <a:pt x="546" y="474"/>
                </a:lnTo>
                <a:lnTo>
                  <a:pt x="546" y="462"/>
                </a:lnTo>
                <a:lnTo>
                  <a:pt x="546" y="453"/>
                </a:lnTo>
                <a:lnTo>
                  <a:pt x="546" y="448"/>
                </a:lnTo>
                <a:lnTo>
                  <a:pt x="546" y="450"/>
                </a:lnTo>
                <a:lnTo>
                  <a:pt x="546" y="454"/>
                </a:lnTo>
                <a:lnTo>
                  <a:pt x="546" y="460"/>
                </a:lnTo>
                <a:lnTo>
                  <a:pt x="546" y="466"/>
                </a:lnTo>
                <a:lnTo>
                  <a:pt x="546" y="472"/>
                </a:lnTo>
                <a:lnTo>
                  <a:pt x="546" y="469"/>
                </a:lnTo>
                <a:lnTo>
                  <a:pt x="546" y="462"/>
                </a:lnTo>
                <a:lnTo>
                  <a:pt x="546" y="453"/>
                </a:lnTo>
                <a:lnTo>
                  <a:pt x="546" y="444"/>
                </a:lnTo>
                <a:lnTo>
                  <a:pt x="546" y="437"/>
                </a:lnTo>
                <a:lnTo>
                  <a:pt x="546" y="431"/>
                </a:lnTo>
                <a:lnTo>
                  <a:pt x="546" y="432"/>
                </a:lnTo>
                <a:lnTo>
                  <a:pt x="546" y="439"/>
                </a:lnTo>
                <a:lnTo>
                  <a:pt x="546" y="451"/>
                </a:lnTo>
                <a:lnTo>
                  <a:pt x="546" y="463"/>
                </a:lnTo>
                <a:lnTo>
                  <a:pt x="546" y="475"/>
                </a:lnTo>
                <a:lnTo>
                  <a:pt x="546" y="484"/>
                </a:lnTo>
                <a:lnTo>
                  <a:pt x="546" y="490"/>
                </a:lnTo>
                <a:lnTo>
                  <a:pt x="546" y="484"/>
                </a:lnTo>
                <a:lnTo>
                  <a:pt x="546" y="477"/>
                </a:lnTo>
                <a:lnTo>
                  <a:pt x="546" y="470"/>
                </a:lnTo>
                <a:lnTo>
                  <a:pt x="546" y="466"/>
                </a:lnTo>
                <a:lnTo>
                  <a:pt x="546" y="465"/>
                </a:lnTo>
                <a:lnTo>
                  <a:pt x="546" y="467"/>
                </a:lnTo>
                <a:lnTo>
                  <a:pt x="546" y="470"/>
                </a:lnTo>
                <a:lnTo>
                  <a:pt x="546" y="475"/>
                </a:lnTo>
                <a:lnTo>
                  <a:pt x="547" y="474"/>
                </a:lnTo>
                <a:lnTo>
                  <a:pt x="547" y="469"/>
                </a:lnTo>
                <a:lnTo>
                  <a:pt x="547" y="465"/>
                </a:lnTo>
                <a:lnTo>
                  <a:pt x="547" y="460"/>
                </a:lnTo>
                <a:lnTo>
                  <a:pt x="547" y="461"/>
                </a:lnTo>
                <a:lnTo>
                  <a:pt x="547" y="466"/>
                </a:lnTo>
                <a:lnTo>
                  <a:pt x="547" y="474"/>
                </a:lnTo>
                <a:lnTo>
                  <a:pt x="547" y="483"/>
                </a:lnTo>
                <a:lnTo>
                  <a:pt x="547" y="488"/>
                </a:lnTo>
                <a:lnTo>
                  <a:pt x="547" y="484"/>
                </a:lnTo>
                <a:lnTo>
                  <a:pt x="547" y="473"/>
                </a:lnTo>
                <a:lnTo>
                  <a:pt x="547" y="456"/>
                </a:lnTo>
                <a:lnTo>
                  <a:pt x="547" y="444"/>
                </a:lnTo>
                <a:lnTo>
                  <a:pt x="547" y="437"/>
                </a:lnTo>
                <a:lnTo>
                  <a:pt x="547" y="440"/>
                </a:lnTo>
                <a:lnTo>
                  <a:pt x="547" y="451"/>
                </a:lnTo>
                <a:lnTo>
                  <a:pt x="547" y="466"/>
                </a:lnTo>
                <a:lnTo>
                  <a:pt x="547" y="481"/>
                </a:lnTo>
                <a:lnTo>
                  <a:pt x="547" y="488"/>
                </a:lnTo>
                <a:lnTo>
                  <a:pt x="547" y="487"/>
                </a:lnTo>
                <a:lnTo>
                  <a:pt x="547" y="480"/>
                </a:lnTo>
                <a:lnTo>
                  <a:pt x="547" y="473"/>
                </a:lnTo>
                <a:lnTo>
                  <a:pt x="547" y="468"/>
                </a:lnTo>
                <a:lnTo>
                  <a:pt x="547" y="470"/>
                </a:lnTo>
                <a:lnTo>
                  <a:pt x="547" y="478"/>
                </a:lnTo>
                <a:lnTo>
                  <a:pt x="547" y="491"/>
                </a:lnTo>
                <a:lnTo>
                  <a:pt x="547" y="505"/>
                </a:lnTo>
                <a:lnTo>
                  <a:pt x="547" y="515"/>
                </a:lnTo>
                <a:lnTo>
                  <a:pt x="547" y="519"/>
                </a:lnTo>
                <a:lnTo>
                  <a:pt x="547" y="515"/>
                </a:lnTo>
                <a:lnTo>
                  <a:pt x="547" y="509"/>
                </a:lnTo>
                <a:lnTo>
                  <a:pt x="547" y="500"/>
                </a:lnTo>
                <a:lnTo>
                  <a:pt x="547" y="496"/>
                </a:lnTo>
                <a:lnTo>
                  <a:pt x="548" y="498"/>
                </a:lnTo>
                <a:lnTo>
                  <a:pt x="548" y="505"/>
                </a:lnTo>
                <a:lnTo>
                  <a:pt x="548" y="512"/>
                </a:lnTo>
                <a:lnTo>
                  <a:pt x="548" y="514"/>
                </a:lnTo>
                <a:lnTo>
                  <a:pt x="548" y="512"/>
                </a:lnTo>
                <a:lnTo>
                  <a:pt x="548" y="507"/>
                </a:lnTo>
                <a:lnTo>
                  <a:pt x="548" y="499"/>
                </a:lnTo>
                <a:lnTo>
                  <a:pt x="548" y="490"/>
                </a:lnTo>
                <a:lnTo>
                  <a:pt x="548" y="483"/>
                </a:lnTo>
                <a:lnTo>
                  <a:pt x="548" y="478"/>
                </a:lnTo>
                <a:lnTo>
                  <a:pt x="548" y="481"/>
                </a:lnTo>
                <a:lnTo>
                  <a:pt x="548" y="484"/>
                </a:lnTo>
                <a:lnTo>
                  <a:pt x="548" y="487"/>
                </a:lnTo>
                <a:lnTo>
                  <a:pt x="548" y="490"/>
                </a:lnTo>
                <a:lnTo>
                  <a:pt x="548" y="492"/>
                </a:lnTo>
                <a:lnTo>
                  <a:pt x="548" y="489"/>
                </a:lnTo>
                <a:lnTo>
                  <a:pt x="548" y="483"/>
                </a:lnTo>
                <a:lnTo>
                  <a:pt x="548" y="476"/>
                </a:lnTo>
                <a:lnTo>
                  <a:pt x="548" y="467"/>
                </a:lnTo>
                <a:lnTo>
                  <a:pt x="548" y="458"/>
                </a:lnTo>
                <a:lnTo>
                  <a:pt x="548" y="450"/>
                </a:lnTo>
                <a:lnTo>
                  <a:pt x="548" y="446"/>
                </a:lnTo>
                <a:lnTo>
                  <a:pt x="548" y="453"/>
                </a:lnTo>
                <a:lnTo>
                  <a:pt x="548" y="461"/>
                </a:lnTo>
                <a:lnTo>
                  <a:pt x="548" y="472"/>
                </a:lnTo>
                <a:lnTo>
                  <a:pt x="548" y="482"/>
                </a:lnTo>
                <a:lnTo>
                  <a:pt x="548" y="489"/>
                </a:lnTo>
                <a:lnTo>
                  <a:pt x="548" y="484"/>
                </a:lnTo>
                <a:lnTo>
                  <a:pt x="548" y="475"/>
                </a:lnTo>
                <a:lnTo>
                  <a:pt x="550" y="465"/>
                </a:lnTo>
                <a:lnTo>
                  <a:pt x="550" y="454"/>
                </a:lnTo>
                <a:lnTo>
                  <a:pt x="550" y="447"/>
                </a:lnTo>
                <a:lnTo>
                  <a:pt x="550" y="444"/>
                </a:lnTo>
                <a:lnTo>
                  <a:pt x="550" y="445"/>
                </a:lnTo>
                <a:lnTo>
                  <a:pt x="550" y="450"/>
                </a:lnTo>
                <a:lnTo>
                  <a:pt x="550" y="452"/>
                </a:lnTo>
                <a:lnTo>
                  <a:pt x="550" y="454"/>
                </a:lnTo>
                <a:lnTo>
                  <a:pt x="550" y="453"/>
                </a:lnTo>
                <a:lnTo>
                  <a:pt x="550" y="451"/>
                </a:lnTo>
                <a:lnTo>
                  <a:pt x="550" y="446"/>
                </a:lnTo>
                <a:lnTo>
                  <a:pt x="550" y="438"/>
                </a:lnTo>
                <a:lnTo>
                  <a:pt x="550" y="425"/>
                </a:lnTo>
                <a:lnTo>
                  <a:pt x="550" y="404"/>
                </a:lnTo>
                <a:lnTo>
                  <a:pt x="550" y="373"/>
                </a:lnTo>
                <a:lnTo>
                  <a:pt x="550" y="324"/>
                </a:lnTo>
                <a:lnTo>
                  <a:pt x="550" y="263"/>
                </a:lnTo>
                <a:lnTo>
                  <a:pt x="550" y="192"/>
                </a:lnTo>
                <a:lnTo>
                  <a:pt x="550" y="115"/>
                </a:lnTo>
                <a:lnTo>
                  <a:pt x="550" y="33"/>
                </a:lnTo>
                <a:lnTo>
                  <a:pt x="550" y="0"/>
                </a:lnTo>
                <a:lnTo>
                  <a:pt x="551" y="12"/>
                </a:lnTo>
                <a:lnTo>
                  <a:pt x="551" y="32"/>
                </a:lnTo>
                <a:lnTo>
                  <a:pt x="551" y="53"/>
                </a:lnTo>
                <a:lnTo>
                  <a:pt x="551" y="77"/>
                </a:lnTo>
                <a:lnTo>
                  <a:pt x="551" y="105"/>
                </a:lnTo>
                <a:lnTo>
                  <a:pt x="551" y="129"/>
                </a:lnTo>
                <a:lnTo>
                  <a:pt x="551" y="150"/>
                </a:lnTo>
                <a:lnTo>
                  <a:pt x="551" y="166"/>
                </a:lnTo>
                <a:lnTo>
                  <a:pt x="551" y="181"/>
                </a:lnTo>
                <a:lnTo>
                  <a:pt x="551" y="200"/>
                </a:lnTo>
                <a:lnTo>
                  <a:pt x="551" y="221"/>
                </a:lnTo>
                <a:lnTo>
                  <a:pt x="551" y="247"/>
                </a:lnTo>
                <a:lnTo>
                  <a:pt x="551" y="282"/>
                </a:lnTo>
                <a:lnTo>
                  <a:pt x="551" y="324"/>
                </a:lnTo>
                <a:lnTo>
                  <a:pt x="551" y="361"/>
                </a:lnTo>
                <a:lnTo>
                  <a:pt x="551" y="391"/>
                </a:lnTo>
                <a:lnTo>
                  <a:pt x="551" y="414"/>
                </a:lnTo>
                <a:lnTo>
                  <a:pt x="551" y="431"/>
                </a:lnTo>
                <a:lnTo>
                  <a:pt x="551" y="447"/>
                </a:lnTo>
                <a:lnTo>
                  <a:pt x="551" y="459"/>
                </a:lnTo>
                <a:lnTo>
                  <a:pt x="551" y="470"/>
                </a:lnTo>
                <a:lnTo>
                  <a:pt x="551" y="483"/>
                </a:lnTo>
                <a:lnTo>
                  <a:pt x="551" y="496"/>
                </a:lnTo>
                <a:lnTo>
                  <a:pt x="551" y="507"/>
                </a:lnTo>
                <a:lnTo>
                  <a:pt x="551" y="515"/>
                </a:lnTo>
                <a:lnTo>
                  <a:pt x="551" y="521"/>
                </a:lnTo>
                <a:lnTo>
                  <a:pt x="551" y="528"/>
                </a:lnTo>
                <a:lnTo>
                  <a:pt x="551" y="536"/>
                </a:lnTo>
                <a:lnTo>
                  <a:pt x="551" y="542"/>
                </a:lnTo>
                <a:lnTo>
                  <a:pt x="551" y="548"/>
                </a:lnTo>
                <a:lnTo>
                  <a:pt x="551" y="551"/>
                </a:lnTo>
                <a:lnTo>
                  <a:pt x="551" y="549"/>
                </a:lnTo>
                <a:lnTo>
                  <a:pt x="551" y="547"/>
                </a:lnTo>
                <a:lnTo>
                  <a:pt x="552" y="547"/>
                </a:lnTo>
                <a:lnTo>
                  <a:pt x="552" y="552"/>
                </a:lnTo>
                <a:lnTo>
                  <a:pt x="552" y="568"/>
                </a:lnTo>
                <a:lnTo>
                  <a:pt x="552" y="585"/>
                </a:lnTo>
                <a:lnTo>
                  <a:pt x="552" y="606"/>
                </a:lnTo>
                <a:lnTo>
                  <a:pt x="552" y="624"/>
                </a:lnTo>
                <a:lnTo>
                  <a:pt x="552" y="640"/>
                </a:lnTo>
                <a:lnTo>
                  <a:pt x="552" y="654"/>
                </a:lnTo>
                <a:lnTo>
                  <a:pt x="552" y="660"/>
                </a:lnTo>
                <a:lnTo>
                  <a:pt x="552" y="663"/>
                </a:lnTo>
                <a:lnTo>
                  <a:pt x="552" y="665"/>
                </a:lnTo>
                <a:lnTo>
                  <a:pt x="552" y="661"/>
                </a:lnTo>
                <a:lnTo>
                  <a:pt x="552" y="652"/>
                </a:lnTo>
                <a:lnTo>
                  <a:pt x="552" y="638"/>
                </a:lnTo>
                <a:lnTo>
                  <a:pt x="552" y="617"/>
                </a:lnTo>
                <a:lnTo>
                  <a:pt x="552" y="592"/>
                </a:lnTo>
                <a:lnTo>
                  <a:pt x="552" y="568"/>
                </a:lnTo>
                <a:lnTo>
                  <a:pt x="552" y="548"/>
                </a:lnTo>
                <a:lnTo>
                  <a:pt x="552" y="541"/>
                </a:lnTo>
                <a:lnTo>
                  <a:pt x="552" y="549"/>
                </a:lnTo>
                <a:lnTo>
                  <a:pt x="552" y="574"/>
                </a:lnTo>
                <a:lnTo>
                  <a:pt x="552" y="608"/>
                </a:lnTo>
                <a:lnTo>
                  <a:pt x="552" y="646"/>
                </a:lnTo>
                <a:lnTo>
                  <a:pt x="552" y="683"/>
                </a:lnTo>
                <a:lnTo>
                  <a:pt x="552" y="712"/>
                </a:lnTo>
                <a:lnTo>
                  <a:pt x="552" y="724"/>
                </a:lnTo>
                <a:lnTo>
                  <a:pt x="552" y="719"/>
                </a:lnTo>
                <a:lnTo>
                  <a:pt x="552" y="703"/>
                </a:lnTo>
                <a:lnTo>
                  <a:pt x="552" y="679"/>
                </a:lnTo>
                <a:lnTo>
                  <a:pt x="552" y="651"/>
                </a:lnTo>
                <a:lnTo>
                  <a:pt x="552" y="626"/>
                </a:lnTo>
                <a:lnTo>
                  <a:pt x="552" y="607"/>
                </a:lnTo>
                <a:lnTo>
                  <a:pt x="553" y="592"/>
                </a:lnTo>
                <a:lnTo>
                  <a:pt x="553" y="580"/>
                </a:lnTo>
                <a:lnTo>
                  <a:pt x="553" y="571"/>
                </a:lnTo>
                <a:lnTo>
                  <a:pt x="553" y="565"/>
                </a:lnTo>
                <a:lnTo>
                  <a:pt x="553" y="562"/>
                </a:lnTo>
                <a:lnTo>
                  <a:pt x="553" y="564"/>
                </a:lnTo>
                <a:lnTo>
                  <a:pt x="553" y="574"/>
                </a:lnTo>
                <a:lnTo>
                  <a:pt x="553" y="591"/>
                </a:lnTo>
                <a:lnTo>
                  <a:pt x="553" y="610"/>
                </a:lnTo>
                <a:lnTo>
                  <a:pt x="553" y="632"/>
                </a:lnTo>
                <a:lnTo>
                  <a:pt x="553" y="651"/>
                </a:lnTo>
                <a:lnTo>
                  <a:pt x="553" y="661"/>
                </a:lnTo>
                <a:lnTo>
                  <a:pt x="553" y="666"/>
                </a:lnTo>
                <a:lnTo>
                  <a:pt x="553" y="663"/>
                </a:lnTo>
                <a:lnTo>
                  <a:pt x="553" y="662"/>
                </a:lnTo>
                <a:lnTo>
                  <a:pt x="553" y="665"/>
                </a:lnTo>
                <a:lnTo>
                  <a:pt x="553" y="669"/>
                </a:lnTo>
                <a:lnTo>
                  <a:pt x="553" y="676"/>
                </a:lnTo>
                <a:lnTo>
                  <a:pt x="553" y="682"/>
                </a:lnTo>
                <a:lnTo>
                  <a:pt x="553" y="684"/>
                </a:lnTo>
                <a:lnTo>
                  <a:pt x="553" y="681"/>
                </a:lnTo>
                <a:lnTo>
                  <a:pt x="553" y="673"/>
                </a:lnTo>
                <a:lnTo>
                  <a:pt x="553" y="661"/>
                </a:lnTo>
                <a:lnTo>
                  <a:pt x="553" y="655"/>
                </a:lnTo>
                <a:lnTo>
                  <a:pt x="553" y="662"/>
                </a:lnTo>
                <a:lnTo>
                  <a:pt x="553" y="673"/>
                </a:lnTo>
                <a:lnTo>
                  <a:pt x="553" y="682"/>
                </a:lnTo>
                <a:lnTo>
                  <a:pt x="553" y="685"/>
                </a:lnTo>
                <a:lnTo>
                  <a:pt x="553" y="679"/>
                </a:lnTo>
                <a:lnTo>
                  <a:pt x="553" y="660"/>
                </a:lnTo>
                <a:lnTo>
                  <a:pt x="553" y="636"/>
                </a:lnTo>
                <a:lnTo>
                  <a:pt x="553" y="611"/>
                </a:lnTo>
                <a:lnTo>
                  <a:pt x="554" y="592"/>
                </a:lnTo>
                <a:lnTo>
                  <a:pt x="554" y="584"/>
                </a:lnTo>
                <a:lnTo>
                  <a:pt x="554" y="585"/>
                </a:lnTo>
                <a:lnTo>
                  <a:pt x="554" y="594"/>
                </a:lnTo>
                <a:lnTo>
                  <a:pt x="554" y="609"/>
                </a:lnTo>
                <a:lnTo>
                  <a:pt x="554" y="626"/>
                </a:lnTo>
                <a:lnTo>
                  <a:pt x="554" y="639"/>
                </a:lnTo>
                <a:lnTo>
                  <a:pt x="554" y="646"/>
                </a:lnTo>
                <a:lnTo>
                  <a:pt x="554" y="651"/>
                </a:lnTo>
                <a:lnTo>
                  <a:pt x="554" y="654"/>
                </a:lnTo>
                <a:lnTo>
                  <a:pt x="554" y="657"/>
                </a:lnTo>
                <a:lnTo>
                  <a:pt x="554" y="661"/>
                </a:lnTo>
                <a:lnTo>
                  <a:pt x="554" y="667"/>
                </a:lnTo>
                <a:lnTo>
                  <a:pt x="554" y="674"/>
                </a:lnTo>
                <a:lnTo>
                  <a:pt x="554" y="682"/>
                </a:lnTo>
                <a:lnTo>
                  <a:pt x="554" y="685"/>
                </a:lnTo>
                <a:lnTo>
                  <a:pt x="554" y="684"/>
                </a:lnTo>
                <a:lnTo>
                  <a:pt x="554" y="679"/>
                </a:lnTo>
                <a:lnTo>
                  <a:pt x="554" y="670"/>
                </a:lnTo>
                <a:lnTo>
                  <a:pt x="554" y="660"/>
                </a:lnTo>
                <a:lnTo>
                  <a:pt x="554" y="651"/>
                </a:lnTo>
                <a:lnTo>
                  <a:pt x="554" y="644"/>
                </a:lnTo>
                <a:lnTo>
                  <a:pt x="554" y="640"/>
                </a:lnTo>
                <a:lnTo>
                  <a:pt x="554" y="642"/>
                </a:lnTo>
                <a:lnTo>
                  <a:pt x="554" y="643"/>
                </a:lnTo>
                <a:lnTo>
                  <a:pt x="554" y="645"/>
                </a:lnTo>
                <a:lnTo>
                  <a:pt x="554" y="647"/>
                </a:lnTo>
                <a:lnTo>
                  <a:pt x="554" y="645"/>
                </a:lnTo>
                <a:lnTo>
                  <a:pt x="554" y="642"/>
                </a:lnTo>
                <a:lnTo>
                  <a:pt x="554" y="637"/>
                </a:lnTo>
                <a:lnTo>
                  <a:pt x="554" y="631"/>
                </a:lnTo>
                <a:lnTo>
                  <a:pt x="554" y="624"/>
                </a:lnTo>
                <a:lnTo>
                  <a:pt x="555" y="617"/>
                </a:lnTo>
                <a:lnTo>
                  <a:pt x="555" y="609"/>
                </a:lnTo>
                <a:lnTo>
                  <a:pt x="555" y="605"/>
                </a:lnTo>
                <a:lnTo>
                  <a:pt x="555" y="607"/>
                </a:lnTo>
                <a:lnTo>
                  <a:pt x="555" y="611"/>
                </a:lnTo>
                <a:lnTo>
                  <a:pt x="555" y="621"/>
                </a:lnTo>
                <a:lnTo>
                  <a:pt x="555" y="632"/>
                </a:lnTo>
                <a:lnTo>
                  <a:pt x="555" y="643"/>
                </a:lnTo>
                <a:lnTo>
                  <a:pt x="555" y="648"/>
                </a:lnTo>
                <a:lnTo>
                  <a:pt x="555" y="645"/>
                </a:lnTo>
                <a:lnTo>
                  <a:pt x="555" y="635"/>
                </a:lnTo>
                <a:lnTo>
                  <a:pt x="555" y="621"/>
                </a:lnTo>
                <a:lnTo>
                  <a:pt x="555" y="605"/>
                </a:lnTo>
                <a:lnTo>
                  <a:pt x="555" y="591"/>
                </a:lnTo>
                <a:lnTo>
                  <a:pt x="555" y="581"/>
                </a:lnTo>
                <a:lnTo>
                  <a:pt x="555" y="577"/>
                </a:lnTo>
                <a:lnTo>
                  <a:pt x="555" y="578"/>
                </a:lnTo>
                <a:lnTo>
                  <a:pt x="555" y="583"/>
                </a:lnTo>
                <a:lnTo>
                  <a:pt x="555" y="586"/>
                </a:lnTo>
                <a:lnTo>
                  <a:pt x="555" y="588"/>
                </a:lnTo>
                <a:lnTo>
                  <a:pt x="555" y="591"/>
                </a:lnTo>
                <a:lnTo>
                  <a:pt x="555" y="593"/>
                </a:lnTo>
                <a:lnTo>
                  <a:pt x="555" y="594"/>
                </a:lnTo>
                <a:lnTo>
                  <a:pt x="555" y="592"/>
                </a:lnTo>
                <a:lnTo>
                  <a:pt x="555" y="588"/>
                </a:lnTo>
                <a:lnTo>
                  <a:pt x="555" y="583"/>
                </a:lnTo>
                <a:lnTo>
                  <a:pt x="555" y="574"/>
                </a:lnTo>
                <a:lnTo>
                  <a:pt x="555" y="566"/>
                </a:lnTo>
                <a:lnTo>
                  <a:pt x="555" y="561"/>
                </a:lnTo>
                <a:lnTo>
                  <a:pt x="555" y="558"/>
                </a:lnTo>
                <a:lnTo>
                  <a:pt x="555" y="559"/>
                </a:lnTo>
                <a:lnTo>
                  <a:pt x="557" y="557"/>
                </a:lnTo>
                <a:lnTo>
                  <a:pt x="557" y="551"/>
                </a:lnTo>
                <a:lnTo>
                  <a:pt x="557" y="541"/>
                </a:lnTo>
                <a:lnTo>
                  <a:pt x="557" y="531"/>
                </a:lnTo>
                <a:lnTo>
                  <a:pt x="557" y="520"/>
                </a:lnTo>
                <a:lnTo>
                  <a:pt x="557" y="514"/>
                </a:lnTo>
                <a:lnTo>
                  <a:pt x="557" y="521"/>
                </a:lnTo>
                <a:lnTo>
                  <a:pt x="557" y="527"/>
                </a:lnTo>
                <a:lnTo>
                  <a:pt x="557" y="531"/>
                </a:lnTo>
                <a:lnTo>
                  <a:pt x="557" y="529"/>
                </a:lnTo>
                <a:lnTo>
                  <a:pt x="557" y="521"/>
                </a:lnTo>
                <a:lnTo>
                  <a:pt x="557" y="509"/>
                </a:lnTo>
                <a:lnTo>
                  <a:pt x="557" y="494"/>
                </a:lnTo>
                <a:lnTo>
                  <a:pt x="557" y="482"/>
                </a:lnTo>
                <a:lnTo>
                  <a:pt x="557" y="476"/>
                </a:lnTo>
                <a:lnTo>
                  <a:pt x="557" y="480"/>
                </a:lnTo>
                <a:lnTo>
                  <a:pt x="557" y="485"/>
                </a:lnTo>
                <a:lnTo>
                  <a:pt x="557" y="490"/>
                </a:lnTo>
                <a:lnTo>
                  <a:pt x="557" y="494"/>
                </a:lnTo>
                <a:lnTo>
                  <a:pt x="557" y="492"/>
                </a:lnTo>
                <a:lnTo>
                  <a:pt x="557" y="489"/>
                </a:lnTo>
                <a:lnTo>
                  <a:pt x="557" y="485"/>
                </a:lnTo>
                <a:lnTo>
                  <a:pt x="557" y="482"/>
                </a:lnTo>
                <a:lnTo>
                  <a:pt x="557" y="481"/>
                </a:lnTo>
                <a:lnTo>
                  <a:pt x="557" y="480"/>
                </a:lnTo>
                <a:lnTo>
                  <a:pt x="557" y="477"/>
                </a:lnTo>
                <a:lnTo>
                  <a:pt x="557" y="476"/>
                </a:lnTo>
                <a:lnTo>
                  <a:pt x="557" y="475"/>
                </a:lnTo>
                <a:lnTo>
                  <a:pt x="557" y="473"/>
                </a:lnTo>
                <a:lnTo>
                  <a:pt x="557" y="470"/>
                </a:lnTo>
                <a:lnTo>
                  <a:pt x="558" y="469"/>
                </a:lnTo>
                <a:lnTo>
                  <a:pt x="558" y="468"/>
                </a:lnTo>
                <a:lnTo>
                  <a:pt x="558" y="466"/>
                </a:lnTo>
                <a:lnTo>
                  <a:pt x="558" y="463"/>
                </a:lnTo>
                <a:lnTo>
                  <a:pt x="558" y="462"/>
                </a:lnTo>
                <a:lnTo>
                  <a:pt x="558" y="463"/>
                </a:lnTo>
                <a:lnTo>
                  <a:pt x="558" y="465"/>
                </a:lnTo>
                <a:lnTo>
                  <a:pt x="558" y="468"/>
                </a:lnTo>
                <a:lnTo>
                  <a:pt x="558" y="470"/>
                </a:lnTo>
                <a:lnTo>
                  <a:pt x="558" y="472"/>
                </a:lnTo>
                <a:lnTo>
                  <a:pt x="558" y="470"/>
                </a:lnTo>
                <a:lnTo>
                  <a:pt x="558" y="465"/>
                </a:lnTo>
                <a:lnTo>
                  <a:pt x="558" y="454"/>
                </a:lnTo>
                <a:lnTo>
                  <a:pt x="558" y="443"/>
                </a:lnTo>
                <a:lnTo>
                  <a:pt x="558" y="431"/>
                </a:lnTo>
                <a:lnTo>
                  <a:pt x="558" y="423"/>
                </a:lnTo>
                <a:lnTo>
                  <a:pt x="558" y="421"/>
                </a:lnTo>
                <a:lnTo>
                  <a:pt x="558" y="422"/>
                </a:lnTo>
                <a:lnTo>
                  <a:pt x="558" y="426"/>
                </a:lnTo>
                <a:lnTo>
                  <a:pt x="558" y="436"/>
                </a:lnTo>
                <a:lnTo>
                  <a:pt x="558" y="441"/>
                </a:lnTo>
                <a:lnTo>
                  <a:pt x="558" y="446"/>
                </a:lnTo>
                <a:lnTo>
                  <a:pt x="558" y="447"/>
                </a:lnTo>
                <a:lnTo>
                  <a:pt x="558" y="446"/>
                </a:lnTo>
                <a:lnTo>
                  <a:pt x="558" y="444"/>
                </a:lnTo>
                <a:lnTo>
                  <a:pt x="558" y="439"/>
                </a:lnTo>
                <a:lnTo>
                  <a:pt x="558" y="435"/>
                </a:lnTo>
                <a:lnTo>
                  <a:pt x="558" y="431"/>
                </a:lnTo>
                <a:lnTo>
                  <a:pt x="558" y="429"/>
                </a:lnTo>
                <a:lnTo>
                  <a:pt x="558" y="430"/>
                </a:lnTo>
                <a:lnTo>
                  <a:pt x="558" y="431"/>
                </a:lnTo>
                <a:lnTo>
                  <a:pt x="559" y="430"/>
                </a:lnTo>
                <a:lnTo>
                  <a:pt x="559" y="426"/>
                </a:lnTo>
                <a:lnTo>
                  <a:pt x="559" y="424"/>
                </a:lnTo>
                <a:lnTo>
                  <a:pt x="559" y="425"/>
                </a:lnTo>
                <a:lnTo>
                  <a:pt x="559" y="429"/>
                </a:lnTo>
                <a:lnTo>
                  <a:pt x="559" y="432"/>
                </a:lnTo>
                <a:lnTo>
                  <a:pt x="559" y="437"/>
                </a:lnTo>
                <a:lnTo>
                  <a:pt x="559" y="443"/>
                </a:lnTo>
                <a:lnTo>
                  <a:pt x="559" y="445"/>
                </a:lnTo>
                <a:lnTo>
                  <a:pt x="559" y="443"/>
                </a:lnTo>
                <a:lnTo>
                  <a:pt x="559" y="441"/>
                </a:lnTo>
                <a:lnTo>
                  <a:pt x="559" y="439"/>
                </a:lnTo>
                <a:lnTo>
                  <a:pt x="559" y="436"/>
                </a:lnTo>
                <a:lnTo>
                  <a:pt x="559" y="432"/>
                </a:lnTo>
                <a:lnTo>
                  <a:pt x="559" y="429"/>
                </a:lnTo>
                <a:lnTo>
                  <a:pt x="559" y="423"/>
                </a:lnTo>
                <a:lnTo>
                  <a:pt x="559" y="416"/>
                </a:lnTo>
                <a:lnTo>
                  <a:pt x="559" y="409"/>
                </a:lnTo>
                <a:lnTo>
                  <a:pt x="559" y="403"/>
                </a:lnTo>
                <a:lnTo>
                  <a:pt x="559" y="401"/>
                </a:lnTo>
                <a:lnTo>
                  <a:pt x="559" y="403"/>
                </a:lnTo>
                <a:lnTo>
                  <a:pt x="559" y="409"/>
                </a:lnTo>
                <a:lnTo>
                  <a:pt x="559" y="418"/>
                </a:lnTo>
                <a:lnTo>
                  <a:pt x="559" y="431"/>
                </a:lnTo>
                <a:lnTo>
                  <a:pt x="559" y="439"/>
                </a:lnTo>
                <a:lnTo>
                  <a:pt x="559" y="443"/>
                </a:lnTo>
                <a:lnTo>
                  <a:pt x="559" y="439"/>
                </a:lnTo>
                <a:lnTo>
                  <a:pt x="559" y="433"/>
                </a:lnTo>
                <a:lnTo>
                  <a:pt x="559" y="425"/>
                </a:lnTo>
                <a:lnTo>
                  <a:pt x="559" y="418"/>
                </a:lnTo>
                <a:lnTo>
                  <a:pt x="560" y="415"/>
                </a:lnTo>
                <a:lnTo>
                  <a:pt x="560" y="416"/>
                </a:lnTo>
                <a:lnTo>
                  <a:pt x="560" y="421"/>
                </a:lnTo>
                <a:lnTo>
                  <a:pt x="560" y="424"/>
                </a:lnTo>
                <a:lnTo>
                  <a:pt x="560" y="419"/>
                </a:lnTo>
                <a:lnTo>
                  <a:pt x="560" y="410"/>
                </a:lnTo>
                <a:lnTo>
                  <a:pt x="560" y="399"/>
                </a:lnTo>
                <a:lnTo>
                  <a:pt x="560" y="392"/>
                </a:lnTo>
                <a:lnTo>
                  <a:pt x="560" y="389"/>
                </a:lnTo>
                <a:lnTo>
                  <a:pt x="560" y="396"/>
                </a:lnTo>
                <a:lnTo>
                  <a:pt x="560" y="409"/>
                </a:lnTo>
                <a:lnTo>
                  <a:pt x="560" y="425"/>
                </a:lnTo>
                <a:lnTo>
                  <a:pt x="560" y="437"/>
                </a:lnTo>
                <a:lnTo>
                  <a:pt x="560" y="440"/>
                </a:lnTo>
                <a:lnTo>
                  <a:pt x="560" y="435"/>
                </a:lnTo>
                <a:lnTo>
                  <a:pt x="560" y="422"/>
                </a:lnTo>
                <a:lnTo>
                  <a:pt x="560" y="406"/>
                </a:lnTo>
                <a:lnTo>
                  <a:pt x="560" y="391"/>
                </a:lnTo>
                <a:lnTo>
                  <a:pt x="560" y="382"/>
                </a:lnTo>
                <a:lnTo>
                  <a:pt x="560" y="391"/>
                </a:lnTo>
                <a:lnTo>
                  <a:pt x="560" y="401"/>
                </a:lnTo>
                <a:lnTo>
                  <a:pt x="560" y="409"/>
                </a:lnTo>
                <a:lnTo>
                  <a:pt x="560" y="416"/>
                </a:lnTo>
                <a:lnTo>
                  <a:pt x="560" y="418"/>
                </a:lnTo>
                <a:lnTo>
                  <a:pt x="560" y="417"/>
                </a:lnTo>
                <a:lnTo>
                  <a:pt x="560" y="414"/>
                </a:lnTo>
                <a:lnTo>
                  <a:pt x="560" y="409"/>
                </a:lnTo>
                <a:lnTo>
                  <a:pt x="560" y="407"/>
                </a:lnTo>
                <a:lnTo>
                  <a:pt x="560" y="408"/>
                </a:lnTo>
                <a:lnTo>
                  <a:pt x="560" y="410"/>
                </a:lnTo>
                <a:lnTo>
                  <a:pt x="560" y="413"/>
                </a:lnTo>
                <a:lnTo>
                  <a:pt x="561" y="416"/>
                </a:lnTo>
                <a:lnTo>
                  <a:pt x="561" y="419"/>
                </a:lnTo>
                <a:lnTo>
                  <a:pt x="561" y="416"/>
                </a:lnTo>
                <a:lnTo>
                  <a:pt x="561" y="411"/>
                </a:lnTo>
                <a:lnTo>
                  <a:pt x="561" y="406"/>
                </a:lnTo>
                <a:lnTo>
                  <a:pt x="561" y="400"/>
                </a:lnTo>
                <a:lnTo>
                  <a:pt x="561" y="396"/>
                </a:lnTo>
                <a:lnTo>
                  <a:pt x="561" y="400"/>
                </a:lnTo>
                <a:lnTo>
                  <a:pt x="561" y="404"/>
                </a:lnTo>
                <a:lnTo>
                  <a:pt x="561" y="409"/>
                </a:lnTo>
                <a:lnTo>
                  <a:pt x="561" y="404"/>
                </a:lnTo>
                <a:lnTo>
                  <a:pt x="561" y="398"/>
                </a:lnTo>
                <a:lnTo>
                  <a:pt x="561" y="388"/>
                </a:lnTo>
                <a:lnTo>
                  <a:pt x="561" y="380"/>
                </a:lnTo>
                <a:lnTo>
                  <a:pt x="561" y="374"/>
                </a:lnTo>
                <a:lnTo>
                  <a:pt x="561" y="373"/>
                </a:lnTo>
                <a:lnTo>
                  <a:pt x="561" y="374"/>
                </a:lnTo>
                <a:lnTo>
                  <a:pt x="561" y="379"/>
                </a:lnTo>
                <a:lnTo>
                  <a:pt x="561" y="382"/>
                </a:lnTo>
                <a:lnTo>
                  <a:pt x="561" y="384"/>
                </a:lnTo>
                <a:lnTo>
                  <a:pt x="561" y="382"/>
                </a:lnTo>
                <a:lnTo>
                  <a:pt x="561" y="380"/>
                </a:lnTo>
                <a:lnTo>
                  <a:pt x="561" y="377"/>
                </a:lnTo>
                <a:lnTo>
                  <a:pt x="561" y="372"/>
                </a:lnTo>
                <a:lnTo>
                  <a:pt x="561" y="367"/>
                </a:lnTo>
                <a:lnTo>
                  <a:pt x="561" y="364"/>
                </a:lnTo>
                <a:lnTo>
                  <a:pt x="561" y="362"/>
                </a:lnTo>
                <a:lnTo>
                  <a:pt x="561" y="363"/>
                </a:lnTo>
                <a:lnTo>
                  <a:pt x="561" y="364"/>
                </a:lnTo>
                <a:lnTo>
                  <a:pt x="561" y="369"/>
                </a:lnTo>
                <a:lnTo>
                  <a:pt x="561" y="374"/>
                </a:lnTo>
                <a:lnTo>
                  <a:pt x="562" y="380"/>
                </a:lnTo>
                <a:lnTo>
                  <a:pt x="562" y="384"/>
                </a:lnTo>
                <a:lnTo>
                  <a:pt x="562" y="387"/>
                </a:lnTo>
                <a:lnTo>
                  <a:pt x="562" y="388"/>
                </a:lnTo>
                <a:lnTo>
                  <a:pt x="562" y="391"/>
                </a:lnTo>
                <a:lnTo>
                  <a:pt x="562" y="393"/>
                </a:lnTo>
                <a:lnTo>
                  <a:pt x="562" y="395"/>
                </a:lnTo>
                <a:lnTo>
                  <a:pt x="562" y="400"/>
                </a:lnTo>
                <a:lnTo>
                  <a:pt x="562" y="404"/>
                </a:lnTo>
                <a:lnTo>
                  <a:pt x="562" y="407"/>
                </a:lnTo>
                <a:lnTo>
                  <a:pt x="562" y="404"/>
                </a:lnTo>
                <a:lnTo>
                  <a:pt x="562" y="398"/>
                </a:lnTo>
                <a:lnTo>
                  <a:pt x="562" y="387"/>
                </a:lnTo>
                <a:lnTo>
                  <a:pt x="562" y="377"/>
                </a:lnTo>
                <a:lnTo>
                  <a:pt x="562" y="370"/>
                </a:lnTo>
                <a:lnTo>
                  <a:pt x="562" y="369"/>
                </a:lnTo>
                <a:lnTo>
                  <a:pt x="562" y="374"/>
                </a:lnTo>
                <a:lnTo>
                  <a:pt x="562" y="386"/>
                </a:lnTo>
                <a:lnTo>
                  <a:pt x="562" y="400"/>
                </a:lnTo>
                <a:lnTo>
                  <a:pt x="562" y="410"/>
                </a:lnTo>
                <a:lnTo>
                  <a:pt x="562" y="415"/>
                </a:lnTo>
                <a:lnTo>
                  <a:pt x="562" y="409"/>
                </a:lnTo>
                <a:lnTo>
                  <a:pt x="562" y="401"/>
                </a:lnTo>
                <a:lnTo>
                  <a:pt x="562" y="394"/>
                </a:lnTo>
                <a:lnTo>
                  <a:pt x="562" y="388"/>
                </a:lnTo>
                <a:lnTo>
                  <a:pt x="562" y="386"/>
                </a:lnTo>
                <a:lnTo>
                  <a:pt x="562" y="388"/>
                </a:lnTo>
                <a:lnTo>
                  <a:pt x="562" y="394"/>
                </a:lnTo>
                <a:lnTo>
                  <a:pt x="562" y="400"/>
                </a:lnTo>
                <a:lnTo>
                  <a:pt x="562" y="408"/>
                </a:lnTo>
                <a:lnTo>
                  <a:pt x="562" y="418"/>
                </a:lnTo>
                <a:lnTo>
                  <a:pt x="562" y="425"/>
                </a:lnTo>
                <a:lnTo>
                  <a:pt x="563" y="430"/>
                </a:lnTo>
                <a:lnTo>
                  <a:pt x="563" y="432"/>
                </a:lnTo>
                <a:lnTo>
                  <a:pt x="563" y="430"/>
                </a:lnTo>
                <a:lnTo>
                  <a:pt x="563" y="425"/>
                </a:lnTo>
                <a:lnTo>
                  <a:pt x="563" y="417"/>
                </a:lnTo>
                <a:lnTo>
                  <a:pt x="563" y="408"/>
                </a:lnTo>
                <a:lnTo>
                  <a:pt x="563" y="401"/>
                </a:lnTo>
                <a:lnTo>
                  <a:pt x="563" y="396"/>
                </a:lnTo>
                <a:lnTo>
                  <a:pt x="563" y="395"/>
                </a:lnTo>
                <a:lnTo>
                  <a:pt x="563" y="398"/>
                </a:lnTo>
                <a:lnTo>
                  <a:pt x="563" y="400"/>
                </a:lnTo>
                <a:lnTo>
                  <a:pt x="563" y="404"/>
                </a:lnTo>
                <a:lnTo>
                  <a:pt x="563" y="411"/>
                </a:lnTo>
                <a:lnTo>
                  <a:pt x="563" y="417"/>
                </a:lnTo>
                <a:lnTo>
                  <a:pt x="563" y="423"/>
                </a:lnTo>
                <a:lnTo>
                  <a:pt x="563" y="431"/>
                </a:lnTo>
                <a:lnTo>
                  <a:pt x="563" y="439"/>
                </a:lnTo>
                <a:lnTo>
                  <a:pt x="563" y="445"/>
                </a:lnTo>
                <a:lnTo>
                  <a:pt x="563" y="439"/>
                </a:lnTo>
                <a:lnTo>
                  <a:pt x="563" y="429"/>
                </a:lnTo>
                <a:lnTo>
                  <a:pt x="563" y="416"/>
                </a:lnTo>
                <a:lnTo>
                  <a:pt x="563" y="406"/>
                </a:lnTo>
                <a:lnTo>
                  <a:pt x="563" y="400"/>
                </a:lnTo>
                <a:lnTo>
                  <a:pt x="563" y="399"/>
                </a:lnTo>
                <a:lnTo>
                  <a:pt x="563" y="406"/>
                </a:lnTo>
                <a:lnTo>
                  <a:pt x="563" y="417"/>
                </a:lnTo>
                <a:lnTo>
                  <a:pt x="563" y="425"/>
                </a:lnTo>
                <a:lnTo>
                  <a:pt x="563" y="429"/>
                </a:lnTo>
                <a:lnTo>
                  <a:pt x="563" y="428"/>
                </a:lnTo>
                <a:lnTo>
                  <a:pt x="563" y="421"/>
                </a:lnTo>
                <a:lnTo>
                  <a:pt x="563" y="411"/>
                </a:lnTo>
                <a:lnTo>
                  <a:pt x="563" y="403"/>
                </a:lnTo>
                <a:lnTo>
                  <a:pt x="565" y="399"/>
                </a:lnTo>
                <a:lnTo>
                  <a:pt x="565" y="400"/>
                </a:lnTo>
                <a:lnTo>
                  <a:pt x="565" y="408"/>
                </a:lnTo>
                <a:lnTo>
                  <a:pt x="565" y="417"/>
                </a:lnTo>
                <a:lnTo>
                  <a:pt x="565" y="424"/>
                </a:lnTo>
                <a:lnTo>
                  <a:pt x="565" y="428"/>
                </a:lnTo>
                <a:lnTo>
                  <a:pt x="565" y="426"/>
                </a:lnTo>
                <a:lnTo>
                  <a:pt x="565" y="423"/>
                </a:lnTo>
                <a:lnTo>
                  <a:pt x="565" y="419"/>
                </a:lnTo>
                <a:lnTo>
                  <a:pt x="565" y="417"/>
                </a:lnTo>
                <a:lnTo>
                  <a:pt x="565" y="421"/>
                </a:lnTo>
                <a:lnTo>
                  <a:pt x="565" y="431"/>
                </a:lnTo>
                <a:lnTo>
                  <a:pt x="565" y="443"/>
                </a:lnTo>
                <a:lnTo>
                  <a:pt x="565" y="452"/>
                </a:lnTo>
                <a:lnTo>
                  <a:pt x="565" y="459"/>
                </a:lnTo>
                <a:lnTo>
                  <a:pt x="565" y="460"/>
                </a:lnTo>
                <a:lnTo>
                  <a:pt x="565" y="456"/>
                </a:lnTo>
                <a:lnTo>
                  <a:pt x="565" y="452"/>
                </a:lnTo>
                <a:lnTo>
                  <a:pt x="565" y="446"/>
                </a:lnTo>
                <a:lnTo>
                  <a:pt x="565" y="452"/>
                </a:lnTo>
                <a:lnTo>
                  <a:pt x="565" y="460"/>
                </a:lnTo>
                <a:lnTo>
                  <a:pt x="565" y="467"/>
                </a:lnTo>
                <a:lnTo>
                  <a:pt x="565" y="474"/>
                </a:lnTo>
                <a:lnTo>
                  <a:pt x="565" y="477"/>
                </a:lnTo>
                <a:lnTo>
                  <a:pt x="565" y="476"/>
                </a:lnTo>
                <a:lnTo>
                  <a:pt x="565" y="473"/>
                </a:lnTo>
                <a:lnTo>
                  <a:pt x="565" y="468"/>
                </a:lnTo>
                <a:lnTo>
                  <a:pt x="565" y="469"/>
                </a:lnTo>
                <a:lnTo>
                  <a:pt x="565" y="475"/>
                </a:lnTo>
                <a:lnTo>
                  <a:pt x="565" y="484"/>
                </a:lnTo>
                <a:lnTo>
                  <a:pt x="565" y="494"/>
                </a:lnTo>
                <a:lnTo>
                  <a:pt x="565" y="499"/>
                </a:lnTo>
                <a:lnTo>
                  <a:pt x="565" y="500"/>
                </a:lnTo>
                <a:lnTo>
                  <a:pt x="566" y="497"/>
                </a:lnTo>
                <a:lnTo>
                  <a:pt x="566" y="488"/>
                </a:lnTo>
                <a:lnTo>
                  <a:pt x="566" y="475"/>
                </a:lnTo>
                <a:lnTo>
                  <a:pt x="566" y="465"/>
                </a:lnTo>
                <a:lnTo>
                  <a:pt x="566" y="456"/>
                </a:lnTo>
                <a:lnTo>
                  <a:pt x="566" y="454"/>
                </a:lnTo>
                <a:lnTo>
                  <a:pt x="566" y="458"/>
                </a:lnTo>
                <a:lnTo>
                  <a:pt x="566" y="463"/>
                </a:lnTo>
                <a:lnTo>
                  <a:pt x="566" y="472"/>
                </a:lnTo>
                <a:lnTo>
                  <a:pt x="566" y="478"/>
                </a:lnTo>
                <a:lnTo>
                  <a:pt x="566" y="482"/>
                </a:lnTo>
                <a:lnTo>
                  <a:pt x="566" y="478"/>
                </a:lnTo>
                <a:lnTo>
                  <a:pt x="566" y="473"/>
                </a:lnTo>
                <a:lnTo>
                  <a:pt x="566" y="462"/>
                </a:lnTo>
                <a:lnTo>
                  <a:pt x="566" y="452"/>
                </a:lnTo>
                <a:lnTo>
                  <a:pt x="566" y="444"/>
                </a:lnTo>
                <a:lnTo>
                  <a:pt x="566" y="438"/>
                </a:lnTo>
                <a:lnTo>
                  <a:pt x="566" y="437"/>
                </a:lnTo>
                <a:lnTo>
                  <a:pt x="566" y="441"/>
                </a:lnTo>
                <a:lnTo>
                  <a:pt x="566" y="445"/>
                </a:lnTo>
                <a:lnTo>
                  <a:pt x="566" y="450"/>
                </a:lnTo>
                <a:lnTo>
                  <a:pt x="566" y="453"/>
                </a:lnTo>
                <a:lnTo>
                  <a:pt x="566" y="459"/>
                </a:lnTo>
                <a:lnTo>
                  <a:pt x="566" y="466"/>
                </a:lnTo>
                <a:lnTo>
                  <a:pt x="566" y="475"/>
                </a:lnTo>
                <a:lnTo>
                  <a:pt x="566" y="485"/>
                </a:lnTo>
                <a:lnTo>
                  <a:pt x="566" y="497"/>
                </a:lnTo>
                <a:lnTo>
                  <a:pt x="566" y="505"/>
                </a:lnTo>
                <a:lnTo>
                  <a:pt x="566" y="496"/>
                </a:lnTo>
                <a:lnTo>
                  <a:pt x="566" y="478"/>
                </a:lnTo>
                <a:lnTo>
                  <a:pt x="566" y="459"/>
                </a:lnTo>
                <a:lnTo>
                  <a:pt x="566" y="441"/>
                </a:lnTo>
                <a:lnTo>
                  <a:pt x="567" y="433"/>
                </a:lnTo>
                <a:lnTo>
                  <a:pt x="567" y="441"/>
                </a:lnTo>
                <a:lnTo>
                  <a:pt x="567" y="456"/>
                </a:lnTo>
                <a:lnTo>
                  <a:pt x="567" y="469"/>
                </a:lnTo>
                <a:lnTo>
                  <a:pt x="567" y="476"/>
                </a:lnTo>
                <a:lnTo>
                  <a:pt x="567" y="475"/>
                </a:lnTo>
                <a:lnTo>
                  <a:pt x="567" y="469"/>
                </a:lnTo>
                <a:lnTo>
                  <a:pt x="567" y="460"/>
                </a:lnTo>
                <a:lnTo>
                  <a:pt x="567" y="451"/>
                </a:lnTo>
                <a:lnTo>
                  <a:pt x="567" y="445"/>
                </a:lnTo>
                <a:lnTo>
                  <a:pt x="567" y="444"/>
                </a:lnTo>
                <a:lnTo>
                  <a:pt x="567" y="446"/>
                </a:lnTo>
                <a:lnTo>
                  <a:pt x="567" y="453"/>
                </a:lnTo>
                <a:lnTo>
                  <a:pt x="567" y="460"/>
                </a:lnTo>
                <a:lnTo>
                  <a:pt x="567" y="467"/>
                </a:lnTo>
                <a:lnTo>
                  <a:pt x="567" y="473"/>
                </a:lnTo>
                <a:lnTo>
                  <a:pt x="567" y="478"/>
                </a:lnTo>
                <a:lnTo>
                  <a:pt x="567" y="482"/>
                </a:lnTo>
                <a:lnTo>
                  <a:pt x="567" y="483"/>
                </a:lnTo>
                <a:lnTo>
                  <a:pt x="567" y="482"/>
                </a:lnTo>
                <a:lnTo>
                  <a:pt x="567" y="478"/>
                </a:lnTo>
                <a:lnTo>
                  <a:pt x="567" y="474"/>
                </a:lnTo>
                <a:lnTo>
                  <a:pt x="567" y="467"/>
                </a:lnTo>
                <a:lnTo>
                  <a:pt x="567" y="462"/>
                </a:lnTo>
                <a:lnTo>
                  <a:pt x="567" y="460"/>
                </a:lnTo>
                <a:lnTo>
                  <a:pt x="567" y="462"/>
                </a:lnTo>
                <a:lnTo>
                  <a:pt x="567" y="467"/>
                </a:lnTo>
                <a:lnTo>
                  <a:pt x="567" y="475"/>
                </a:lnTo>
                <a:lnTo>
                  <a:pt x="567" y="481"/>
                </a:lnTo>
                <a:lnTo>
                  <a:pt x="567" y="488"/>
                </a:lnTo>
                <a:lnTo>
                  <a:pt x="567" y="492"/>
                </a:lnTo>
                <a:lnTo>
                  <a:pt x="567" y="494"/>
                </a:lnTo>
                <a:lnTo>
                  <a:pt x="568" y="494"/>
                </a:lnTo>
                <a:lnTo>
                  <a:pt x="568" y="495"/>
                </a:lnTo>
                <a:lnTo>
                  <a:pt x="568" y="496"/>
                </a:lnTo>
                <a:lnTo>
                  <a:pt x="568" y="497"/>
                </a:lnTo>
                <a:lnTo>
                  <a:pt x="568" y="496"/>
                </a:lnTo>
                <a:lnTo>
                  <a:pt x="568" y="495"/>
                </a:lnTo>
                <a:lnTo>
                  <a:pt x="568" y="492"/>
                </a:lnTo>
                <a:lnTo>
                  <a:pt x="568" y="488"/>
                </a:lnTo>
                <a:lnTo>
                  <a:pt x="568" y="485"/>
                </a:lnTo>
                <a:lnTo>
                  <a:pt x="568" y="483"/>
                </a:lnTo>
                <a:lnTo>
                  <a:pt x="568" y="482"/>
                </a:lnTo>
                <a:lnTo>
                  <a:pt x="568" y="481"/>
                </a:lnTo>
                <a:lnTo>
                  <a:pt x="568" y="478"/>
                </a:lnTo>
                <a:lnTo>
                  <a:pt x="568" y="473"/>
                </a:lnTo>
                <a:lnTo>
                  <a:pt x="568" y="467"/>
                </a:lnTo>
                <a:lnTo>
                  <a:pt x="568" y="460"/>
                </a:lnTo>
                <a:lnTo>
                  <a:pt x="568" y="453"/>
                </a:lnTo>
                <a:lnTo>
                  <a:pt x="568" y="448"/>
                </a:lnTo>
                <a:lnTo>
                  <a:pt x="568" y="446"/>
                </a:lnTo>
                <a:lnTo>
                  <a:pt x="568" y="447"/>
                </a:lnTo>
                <a:lnTo>
                  <a:pt x="568" y="452"/>
                </a:lnTo>
                <a:lnTo>
                  <a:pt x="568" y="454"/>
                </a:lnTo>
                <a:lnTo>
                  <a:pt x="568" y="456"/>
                </a:lnTo>
                <a:lnTo>
                  <a:pt x="568" y="455"/>
                </a:lnTo>
                <a:lnTo>
                  <a:pt x="568" y="454"/>
                </a:lnTo>
                <a:lnTo>
                  <a:pt x="568" y="453"/>
                </a:lnTo>
                <a:lnTo>
                  <a:pt x="568" y="455"/>
                </a:lnTo>
                <a:lnTo>
                  <a:pt x="569" y="458"/>
                </a:lnTo>
                <a:lnTo>
                  <a:pt x="569" y="459"/>
                </a:lnTo>
                <a:lnTo>
                  <a:pt x="569" y="456"/>
                </a:lnTo>
                <a:lnTo>
                  <a:pt x="569" y="453"/>
                </a:lnTo>
                <a:lnTo>
                  <a:pt x="569" y="452"/>
                </a:lnTo>
                <a:lnTo>
                  <a:pt x="569" y="450"/>
                </a:lnTo>
                <a:lnTo>
                  <a:pt x="569" y="447"/>
                </a:lnTo>
                <a:lnTo>
                  <a:pt x="569" y="448"/>
                </a:lnTo>
                <a:lnTo>
                  <a:pt x="569" y="450"/>
                </a:lnTo>
                <a:lnTo>
                  <a:pt x="569" y="452"/>
                </a:lnTo>
                <a:lnTo>
                  <a:pt x="569" y="454"/>
                </a:lnTo>
                <a:lnTo>
                  <a:pt x="569" y="459"/>
                </a:lnTo>
                <a:lnTo>
                  <a:pt x="569" y="465"/>
                </a:lnTo>
                <a:lnTo>
                  <a:pt x="569" y="468"/>
                </a:lnTo>
                <a:lnTo>
                  <a:pt x="569" y="466"/>
                </a:lnTo>
                <a:lnTo>
                  <a:pt x="569" y="461"/>
                </a:lnTo>
                <a:lnTo>
                  <a:pt x="569" y="454"/>
                </a:lnTo>
                <a:lnTo>
                  <a:pt x="569" y="447"/>
                </a:lnTo>
                <a:lnTo>
                  <a:pt x="569" y="438"/>
                </a:lnTo>
                <a:lnTo>
                  <a:pt x="569" y="430"/>
                </a:lnTo>
                <a:lnTo>
                  <a:pt x="569" y="422"/>
                </a:lnTo>
                <a:lnTo>
                  <a:pt x="569" y="414"/>
                </a:lnTo>
                <a:lnTo>
                  <a:pt x="569" y="408"/>
                </a:lnTo>
                <a:lnTo>
                  <a:pt x="569" y="406"/>
                </a:lnTo>
                <a:lnTo>
                  <a:pt x="569" y="408"/>
                </a:lnTo>
                <a:lnTo>
                  <a:pt x="569" y="418"/>
                </a:lnTo>
                <a:lnTo>
                  <a:pt x="569" y="431"/>
                </a:lnTo>
                <a:lnTo>
                  <a:pt x="569" y="445"/>
                </a:lnTo>
                <a:lnTo>
                  <a:pt x="569" y="456"/>
                </a:lnTo>
                <a:lnTo>
                  <a:pt x="569" y="465"/>
                </a:lnTo>
                <a:lnTo>
                  <a:pt x="570" y="463"/>
                </a:lnTo>
                <a:lnTo>
                  <a:pt x="570" y="455"/>
                </a:lnTo>
                <a:lnTo>
                  <a:pt x="570" y="441"/>
                </a:lnTo>
                <a:lnTo>
                  <a:pt x="570" y="426"/>
                </a:lnTo>
                <a:lnTo>
                  <a:pt x="570" y="413"/>
                </a:lnTo>
                <a:lnTo>
                  <a:pt x="570" y="404"/>
                </a:lnTo>
                <a:lnTo>
                  <a:pt x="570" y="401"/>
                </a:lnTo>
                <a:lnTo>
                  <a:pt x="570" y="402"/>
                </a:lnTo>
                <a:lnTo>
                  <a:pt x="570" y="407"/>
                </a:lnTo>
                <a:lnTo>
                  <a:pt x="570" y="415"/>
                </a:lnTo>
                <a:lnTo>
                  <a:pt x="570" y="423"/>
                </a:lnTo>
                <a:lnTo>
                  <a:pt x="570" y="429"/>
                </a:lnTo>
                <a:lnTo>
                  <a:pt x="570" y="431"/>
                </a:lnTo>
                <a:lnTo>
                  <a:pt x="570" y="432"/>
                </a:lnTo>
                <a:lnTo>
                  <a:pt x="570" y="428"/>
                </a:lnTo>
                <a:lnTo>
                  <a:pt x="570" y="418"/>
                </a:lnTo>
                <a:lnTo>
                  <a:pt x="570" y="408"/>
                </a:lnTo>
                <a:lnTo>
                  <a:pt x="570" y="400"/>
                </a:lnTo>
                <a:lnTo>
                  <a:pt x="570" y="395"/>
                </a:lnTo>
                <a:lnTo>
                  <a:pt x="570" y="398"/>
                </a:lnTo>
                <a:lnTo>
                  <a:pt x="570" y="403"/>
                </a:lnTo>
                <a:lnTo>
                  <a:pt x="570" y="414"/>
                </a:lnTo>
                <a:lnTo>
                  <a:pt x="570" y="425"/>
                </a:lnTo>
                <a:lnTo>
                  <a:pt x="570" y="431"/>
                </a:lnTo>
                <a:lnTo>
                  <a:pt x="570" y="433"/>
                </a:lnTo>
                <a:lnTo>
                  <a:pt x="570" y="429"/>
                </a:lnTo>
                <a:lnTo>
                  <a:pt x="570" y="422"/>
                </a:lnTo>
                <a:lnTo>
                  <a:pt x="570" y="415"/>
                </a:lnTo>
                <a:lnTo>
                  <a:pt x="570" y="410"/>
                </a:lnTo>
                <a:lnTo>
                  <a:pt x="570" y="407"/>
                </a:lnTo>
                <a:lnTo>
                  <a:pt x="570" y="408"/>
                </a:lnTo>
                <a:lnTo>
                  <a:pt x="570" y="410"/>
                </a:lnTo>
                <a:lnTo>
                  <a:pt x="570" y="414"/>
                </a:lnTo>
                <a:lnTo>
                  <a:pt x="572" y="416"/>
                </a:lnTo>
                <a:lnTo>
                  <a:pt x="572" y="417"/>
                </a:lnTo>
                <a:lnTo>
                  <a:pt x="572" y="419"/>
                </a:lnTo>
                <a:lnTo>
                  <a:pt x="572" y="422"/>
                </a:lnTo>
                <a:lnTo>
                  <a:pt x="572" y="424"/>
                </a:lnTo>
                <a:lnTo>
                  <a:pt x="572" y="428"/>
                </a:lnTo>
                <a:lnTo>
                  <a:pt x="572" y="430"/>
                </a:lnTo>
                <a:lnTo>
                  <a:pt x="572" y="431"/>
                </a:lnTo>
                <a:lnTo>
                  <a:pt x="572" y="430"/>
                </a:lnTo>
                <a:lnTo>
                  <a:pt x="572" y="429"/>
                </a:lnTo>
                <a:lnTo>
                  <a:pt x="572" y="428"/>
                </a:lnTo>
                <a:lnTo>
                  <a:pt x="572" y="426"/>
                </a:lnTo>
                <a:lnTo>
                  <a:pt x="572" y="425"/>
                </a:lnTo>
                <a:lnTo>
                  <a:pt x="572" y="426"/>
                </a:lnTo>
                <a:lnTo>
                  <a:pt x="572" y="429"/>
                </a:lnTo>
                <a:lnTo>
                  <a:pt x="572" y="430"/>
                </a:lnTo>
                <a:lnTo>
                  <a:pt x="572" y="428"/>
                </a:lnTo>
                <a:lnTo>
                  <a:pt x="572" y="422"/>
                </a:lnTo>
                <a:lnTo>
                  <a:pt x="572" y="415"/>
                </a:lnTo>
                <a:lnTo>
                  <a:pt x="572" y="407"/>
                </a:lnTo>
                <a:lnTo>
                  <a:pt x="572" y="401"/>
                </a:lnTo>
                <a:lnTo>
                  <a:pt x="572" y="398"/>
                </a:lnTo>
                <a:lnTo>
                  <a:pt x="572" y="399"/>
                </a:lnTo>
                <a:lnTo>
                  <a:pt x="572" y="403"/>
                </a:lnTo>
                <a:lnTo>
                  <a:pt x="572" y="408"/>
                </a:lnTo>
                <a:lnTo>
                  <a:pt x="572" y="413"/>
                </a:lnTo>
                <a:lnTo>
                  <a:pt x="572" y="415"/>
                </a:lnTo>
                <a:lnTo>
                  <a:pt x="573" y="417"/>
                </a:lnTo>
                <a:lnTo>
                  <a:pt x="573" y="422"/>
                </a:lnTo>
                <a:lnTo>
                  <a:pt x="573" y="426"/>
                </a:lnTo>
                <a:lnTo>
                  <a:pt x="573" y="435"/>
                </a:lnTo>
                <a:lnTo>
                  <a:pt x="573" y="445"/>
                </a:lnTo>
                <a:lnTo>
                  <a:pt x="573" y="456"/>
                </a:lnTo>
                <a:lnTo>
                  <a:pt x="573" y="467"/>
                </a:lnTo>
                <a:lnTo>
                  <a:pt x="573" y="474"/>
                </a:lnTo>
                <a:lnTo>
                  <a:pt x="573" y="475"/>
                </a:lnTo>
                <a:lnTo>
                  <a:pt x="573" y="474"/>
                </a:lnTo>
                <a:lnTo>
                  <a:pt x="573" y="470"/>
                </a:lnTo>
                <a:lnTo>
                  <a:pt x="573" y="468"/>
                </a:lnTo>
                <a:lnTo>
                  <a:pt x="573" y="466"/>
                </a:lnTo>
                <a:lnTo>
                  <a:pt x="573" y="468"/>
                </a:lnTo>
                <a:lnTo>
                  <a:pt x="573" y="473"/>
                </a:lnTo>
                <a:lnTo>
                  <a:pt x="573" y="481"/>
                </a:lnTo>
                <a:lnTo>
                  <a:pt x="573" y="489"/>
                </a:lnTo>
                <a:lnTo>
                  <a:pt x="573" y="496"/>
                </a:lnTo>
                <a:lnTo>
                  <a:pt x="573" y="503"/>
                </a:lnTo>
                <a:lnTo>
                  <a:pt x="573" y="507"/>
                </a:lnTo>
                <a:lnTo>
                  <a:pt x="573" y="510"/>
                </a:lnTo>
                <a:lnTo>
                  <a:pt x="573" y="512"/>
                </a:lnTo>
                <a:lnTo>
                  <a:pt x="573" y="514"/>
                </a:lnTo>
                <a:lnTo>
                  <a:pt x="573" y="519"/>
                </a:lnTo>
                <a:lnTo>
                  <a:pt x="573" y="524"/>
                </a:lnTo>
                <a:lnTo>
                  <a:pt x="573" y="527"/>
                </a:lnTo>
                <a:lnTo>
                  <a:pt x="573" y="524"/>
                </a:lnTo>
                <a:lnTo>
                  <a:pt x="573" y="514"/>
                </a:lnTo>
                <a:lnTo>
                  <a:pt x="573" y="503"/>
                </a:lnTo>
                <a:lnTo>
                  <a:pt x="573" y="490"/>
                </a:lnTo>
                <a:lnTo>
                  <a:pt x="573" y="480"/>
                </a:lnTo>
                <a:lnTo>
                  <a:pt x="573" y="476"/>
                </a:lnTo>
                <a:lnTo>
                  <a:pt x="574" y="481"/>
                </a:lnTo>
                <a:lnTo>
                  <a:pt x="574" y="490"/>
                </a:lnTo>
                <a:lnTo>
                  <a:pt x="574" y="502"/>
                </a:lnTo>
                <a:lnTo>
                  <a:pt x="574" y="513"/>
                </a:lnTo>
                <a:lnTo>
                  <a:pt x="574" y="521"/>
                </a:lnTo>
                <a:lnTo>
                  <a:pt x="574" y="522"/>
                </a:lnTo>
                <a:lnTo>
                  <a:pt x="574" y="519"/>
                </a:lnTo>
                <a:lnTo>
                  <a:pt x="574" y="511"/>
                </a:lnTo>
                <a:lnTo>
                  <a:pt x="574" y="502"/>
                </a:lnTo>
                <a:lnTo>
                  <a:pt x="574" y="494"/>
                </a:lnTo>
                <a:lnTo>
                  <a:pt x="574" y="487"/>
                </a:lnTo>
                <a:lnTo>
                  <a:pt x="574" y="480"/>
                </a:lnTo>
                <a:lnTo>
                  <a:pt x="574" y="477"/>
                </a:lnTo>
                <a:lnTo>
                  <a:pt x="574" y="483"/>
                </a:lnTo>
                <a:lnTo>
                  <a:pt x="574" y="494"/>
                </a:lnTo>
                <a:lnTo>
                  <a:pt x="574" y="507"/>
                </a:lnTo>
                <a:lnTo>
                  <a:pt x="574" y="525"/>
                </a:lnTo>
                <a:lnTo>
                  <a:pt x="574" y="542"/>
                </a:lnTo>
                <a:lnTo>
                  <a:pt x="574" y="550"/>
                </a:lnTo>
                <a:lnTo>
                  <a:pt x="574" y="549"/>
                </a:lnTo>
                <a:lnTo>
                  <a:pt x="574" y="540"/>
                </a:lnTo>
                <a:lnTo>
                  <a:pt x="574" y="525"/>
                </a:lnTo>
                <a:lnTo>
                  <a:pt x="574" y="509"/>
                </a:lnTo>
                <a:lnTo>
                  <a:pt x="574" y="497"/>
                </a:lnTo>
                <a:lnTo>
                  <a:pt x="574" y="494"/>
                </a:lnTo>
                <a:lnTo>
                  <a:pt x="574" y="499"/>
                </a:lnTo>
                <a:lnTo>
                  <a:pt x="574" y="513"/>
                </a:lnTo>
                <a:lnTo>
                  <a:pt x="574" y="525"/>
                </a:lnTo>
                <a:lnTo>
                  <a:pt x="574" y="534"/>
                </a:lnTo>
                <a:lnTo>
                  <a:pt x="574" y="535"/>
                </a:lnTo>
                <a:lnTo>
                  <a:pt x="574" y="532"/>
                </a:lnTo>
                <a:lnTo>
                  <a:pt x="574" y="526"/>
                </a:lnTo>
                <a:lnTo>
                  <a:pt x="575" y="521"/>
                </a:lnTo>
                <a:lnTo>
                  <a:pt x="575" y="519"/>
                </a:lnTo>
                <a:lnTo>
                  <a:pt x="575" y="521"/>
                </a:lnTo>
                <a:lnTo>
                  <a:pt x="575" y="528"/>
                </a:lnTo>
                <a:lnTo>
                  <a:pt x="575" y="534"/>
                </a:lnTo>
                <a:lnTo>
                  <a:pt x="575" y="539"/>
                </a:lnTo>
                <a:lnTo>
                  <a:pt x="575" y="537"/>
                </a:lnTo>
                <a:lnTo>
                  <a:pt x="575" y="534"/>
                </a:lnTo>
                <a:lnTo>
                  <a:pt x="575" y="528"/>
                </a:lnTo>
                <a:lnTo>
                  <a:pt x="575" y="522"/>
                </a:lnTo>
                <a:lnTo>
                  <a:pt x="575" y="515"/>
                </a:lnTo>
                <a:lnTo>
                  <a:pt x="575" y="509"/>
                </a:lnTo>
                <a:lnTo>
                  <a:pt x="575" y="504"/>
                </a:lnTo>
                <a:lnTo>
                  <a:pt x="575" y="498"/>
                </a:lnTo>
                <a:lnTo>
                  <a:pt x="575" y="492"/>
                </a:lnTo>
                <a:lnTo>
                  <a:pt x="575" y="485"/>
                </a:lnTo>
                <a:lnTo>
                  <a:pt x="575" y="480"/>
                </a:lnTo>
                <a:lnTo>
                  <a:pt x="575" y="474"/>
                </a:lnTo>
                <a:lnTo>
                  <a:pt x="575" y="466"/>
                </a:lnTo>
                <a:lnTo>
                  <a:pt x="575" y="453"/>
                </a:lnTo>
                <a:lnTo>
                  <a:pt x="575" y="432"/>
                </a:lnTo>
                <a:lnTo>
                  <a:pt x="575" y="400"/>
                </a:lnTo>
                <a:lnTo>
                  <a:pt x="575" y="350"/>
                </a:lnTo>
                <a:lnTo>
                  <a:pt x="575" y="292"/>
                </a:lnTo>
                <a:lnTo>
                  <a:pt x="575" y="224"/>
                </a:lnTo>
                <a:lnTo>
                  <a:pt x="575" y="154"/>
                </a:lnTo>
                <a:lnTo>
                  <a:pt x="575" y="81"/>
                </a:lnTo>
                <a:lnTo>
                  <a:pt x="575" y="23"/>
                </a:lnTo>
                <a:lnTo>
                  <a:pt x="575" y="0"/>
                </a:lnTo>
                <a:lnTo>
                  <a:pt x="576" y="0"/>
                </a:lnTo>
                <a:lnTo>
                  <a:pt x="576" y="11"/>
                </a:lnTo>
                <a:lnTo>
                  <a:pt x="576" y="63"/>
                </a:lnTo>
                <a:lnTo>
                  <a:pt x="576" y="97"/>
                </a:lnTo>
                <a:lnTo>
                  <a:pt x="576" y="117"/>
                </a:lnTo>
                <a:lnTo>
                  <a:pt x="576" y="127"/>
                </a:lnTo>
                <a:lnTo>
                  <a:pt x="576" y="135"/>
                </a:lnTo>
                <a:lnTo>
                  <a:pt x="576" y="149"/>
                </a:lnTo>
                <a:lnTo>
                  <a:pt x="576" y="169"/>
                </a:lnTo>
                <a:lnTo>
                  <a:pt x="576" y="195"/>
                </a:lnTo>
                <a:lnTo>
                  <a:pt x="576" y="225"/>
                </a:lnTo>
                <a:lnTo>
                  <a:pt x="576" y="256"/>
                </a:lnTo>
                <a:lnTo>
                  <a:pt x="576" y="280"/>
                </a:lnTo>
                <a:lnTo>
                  <a:pt x="576" y="297"/>
                </a:lnTo>
                <a:lnTo>
                  <a:pt x="576" y="312"/>
                </a:lnTo>
                <a:lnTo>
                  <a:pt x="576" y="327"/>
                </a:lnTo>
                <a:lnTo>
                  <a:pt x="576" y="349"/>
                </a:lnTo>
                <a:lnTo>
                  <a:pt x="576" y="373"/>
                </a:lnTo>
                <a:lnTo>
                  <a:pt x="576" y="400"/>
                </a:lnTo>
                <a:lnTo>
                  <a:pt x="576" y="426"/>
                </a:lnTo>
                <a:lnTo>
                  <a:pt x="576" y="453"/>
                </a:lnTo>
                <a:lnTo>
                  <a:pt x="576" y="472"/>
                </a:lnTo>
                <a:lnTo>
                  <a:pt x="576" y="488"/>
                </a:lnTo>
                <a:lnTo>
                  <a:pt x="576" y="503"/>
                </a:lnTo>
                <a:lnTo>
                  <a:pt x="576" y="521"/>
                </a:lnTo>
                <a:lnTo>
                  <a:pt x="576" y="546"/>
                </a:lnTo>
                <a:lnTo>
                  <a:pt x="576" y="570"/>
                </a:lnTo>
                <a:lnTo>
                  <a:pt x="576" y="592"/>
                </a:lnTo>
                <a:lnTo>
                  <a:pt x="576" y="613"/>
                </a:lnTo>
                <a:lnTo>
                  <a:pt x="577" y="628"/>
                </a:lnTo>
                <a:lnTo>
                  <a:pt x="577" y="633"/>
                </a:lnTo>
                <a:lnTo>
                  <a:pt x="577" y="635"/>
                </a:lnTo>
                <a:lnTo>
                  <a:pt x="577" y="630"/>
                </a:lnTo>
                <a:lnTo>
                  <a:pt x="577" y="624"/>
                </a:lnTo>
                <a:lnTo>
                  <a:pt x="577" y="617"/>
                </a:lnTo>
                <a:lnTo>
                  <a:pt x="577" y="608"/>
                </a:lnTo>
                <a:lnTo>
                  <a:pt x="577" y="595"/>
                </a:lnTo>
                <a:lnTo>
                  <a:pt x="577" y="581"/>
                </a:lnTo>
                <a:lnTo>
                  <a:pt x="577" y="565"/>
                </a:lnTo>
                <a:lnTo>
                  <a:pt x="577" y="549"/>
                </a:lnTo>
                <a:lnTo>
                  <a:pt x="577" y="535"/>
                </a:lnTo>
                <a:lnTo>
                  <a:pt x="577" y="526"/>
                </a:lnTo>
                <a:lnTo>
                  <a:pt x="577" y="522"/>
                </a:lnTo>
                <a:lnTo>
                  <a:pt x="577" y="524"/>
                </a:lnTo>
                <a:lnTo>
                  <a:pt x="577" y="522"/>
                </a:lnTo>
                <a:lnTo>
                  <a:pt x="577" y="524"/>
                </a:lnTo>
                <a:lnTo>
                  <a:pt x="577" y="527"/>
                </a:lnTo>
                <a:lnTo>
                  <a:pt x="577" y="536"/>
                </a:lnTo>
                <a:lnTo>
                  <a:pt x="577" y="554"/>
                </a:lnTo>
                <a:lnTo>
                  <a:pt x="577" y="578"/>
                </a:lnTo>
                <a:lnTo>
                  <a:pt x="577" y="607"/>
                </a:lnTo>
                <a:lnTo>
                  <a:pt x="577" y="640"/>
                </a:lnTo>
                <a:lnTo>
                  <a:pt x="577" y="665"/>
                </a:lnTo>
                <a:lnTo>
                  <a:pt x="577" y="680"/>
                </a:lnTo>
                <a:lnTo>
                  <a:pt x="577" y="685"/>
                </a:lnTo>
                <a:lnTo>
                  <a:pt x="577" y="684"/>
                </a:lnTo>
                <a:lnTo>
                  <a:pt x="577" y="683"/>
                </a:lnTo>
                <a:lnTo>
                  <a:pt x="577" y="690"/>
                </a:lnTo>
                <a:lnTo>
                  <a:pt x="577" y="704"/>
                </a:lnTo>
                <a:lnTo>
                  <a:pt x="577" y="727"/>
                </a:lnTo>
                <a:lnTo>
                  <a:pt x="578" y="748"/>
                </a:lnTo>
                <a:lnTo>
                  <a:pt x="578" y="765"/>
                </a:lnTo>
                <a:lnTo>
                  <a:pt x="578" y="776"/>
                </a:lnTo>
                <a:lnTo>
                  <a:pt x="578" y="778"/>
                </a:lnTo>
                <a:lnTo>
                  <a:pt x="578" y="774"/>
                </a:lnTo>
                <a:lnTo>
                  <a:pt x="578" y="766"/>
                </a:lnTo>
                <a:lnTo>
                  <a:pt x="578" y="755"/>
                </a:lnTo>
                <a:lnTo>
                  <a:pt x="578" y="743"/>
                </a:lnTo>
                <a:lnTo>
                  <a:pt x="578" y="734"/>
                </a:lnTo>
                <a:lnTo>
                  <a:pt x="578" y="726"/>
                </a:lnTo>
                <a:lnTo>
                  <a:pt x="578" y="719"/>
                </a:lnTo>
                <a:lnTo>
                  <a:pt x="578" y="712"/>
                </a:lnTo>
                <a:lnTo>
                  <a:pt x="578" y="706"/>
                </a:lnTo>
                <a:lnTo>
                  <a:pt x="578" y="698"/>
                </a:lnTo>
                <a:lnTo>
                  <a:pt x="578" y="689"/>
                </a:lnTo>
                <a:lnTo>
                  <a:pt x="578" y="676"/>
                </a:lnTo>
                <a:lnTo>
                  <a:pt x="578" y="662"/>
                </a:lnTo>
                <a:lnTo>
                  <a:pt x="578" y="648"/>
                </a:lnTo>
                <a:lnTo>
                  <a:pt x="578" y="637"/>
                </a:lnTo>
                <a:lnTo>
                  <a:pt x="578" y="630"/>
                </a:lnTo>
                <a:lnTo>
                  <a:pt x="578" y="629"/>
                </a:lnTo>
                <a:lnTo>
                  <a:pt x="578" y="633"/>
                </a:lnTo>
                <a:lnTo>
                  <a:pt x="578" y="647"/>
                </a:lnTo>
                <a:lnTo>
                  <a:pt x="578" y="662"/>
                </a:lnTo>
                <a:lnTo>
                  <a:pt x="578" y="677"/>
                </a:lnTo>
                <a:lnTo>
                  <a:pt x="578" y="691"/>
                </a:lnTo>
                <a:lnTo>
                  <a:pt x="578" y="702"/>
                </a:lnTo>
                <a:lnTo>
                  <a:pt x="578" y="707"/>
                </a:lnTo>
                <a:lnTo>
                  <a:pt x="578" y="702"/>
                </a:lnTo>
                <a:lnTo>
                  <a:pt x="578" y="694"/>
                </a:lnTo>
                <a:lnTo>
                  <a:pt x="578" y="683"/>
                </a:lnTo>
                <a:lnTo>
                  <a:pt x="578" y="670"/>
                </a:lnTo>
                <a:lnTo>
                  <a:pt x="578" y="657"/>
                </a:lnTo>
                <a:lnTo>
                  <a:pt x="580" y="640"/>
                </a:lnTo>
                <a:lnTo>
                  <a:pt x="580" y="624"/>
                </a:lnTo>
                <a:lnTo>
                  <a:pt x="580" y="608"/>
                </a:lnTo>
                <a:lnTo>
                  <a:pt x="580" y="594"/>
                </a:lnTo>
                <a:lnTo>
                  <a:pt x="580" y="585"/>
                </a:lnTo>
                <a:lnTo>
                  <a:pt x="580" y="583"/>
                </a:lnTo>
                <a:lnTo>
                  <a:pt x="580" y="587"/>
                </a:lnTo>
                <a:lnTo>
                  <a:pt x="580" y="601"/>
                </a:lnTo>
                <a:lnTo>
                  <a:pt x="580" y="618"/>
                </a:lnTo>
                <a:lnTo>
                  <a:pt x="580" y="636"/>
                </a:lnTo>
                <a:lnTo>
                  <a:pt x="580" y="654"/>
                </a:lnTo>
                <a:lnTo>
                  <a:pt x="580" y="672"/>
                </a:lnTo>
                <a:lnTo>
                  <a:pt x="580" y="681"/>
                </a:lnTo>
                <a:lnTo>
                  <a:pt x="580" y="684"/>
                </a:lnTo>
                <a:lnTo>
                  <a:pt x="580" y="679"/>
                </a:lnTo>
                <a:lnTo>
                  <a:pt x="580" y="673"/>
                </a:lnTo>
                <a:lnTo>
                  <a:pt x="580" y="665"/>
                </a:lnTo>
                <a:lnTo>
                  <a:pt x="580" y="659"/>
                </a:lnTo>
                <a:lnTo>
                  <a:pt x="580" y="655"/>
                </a:lnTo>
                <a:lnTo>
                  <a:pt x="580" y="654"/>
                </a:lnTo>
                <a:lnTo>
                  <a:pt x="580" y="657"/>
                </a:lnTo>
                <a:lnTo>
                  <a:pt x="580" y="655"/>
                </a:lnTo>
                <a:lnTo>
                  <a:pt x="580" y="653"/>
                </a:lnTo>
                <a:lnTo>
                  <a:pt x="580" y="646"/>
                </a:lnTo>
                <a:lnTo>
                  <a:pt x="580" y="636"/>
                </a:lnTo>
                <a:lnTo>
                  <a:pt x="580" y="624"/>
                </a:lnTo>
                <a:lnTo>
                  <a:pt x="580" y="609"/>
                </a:lnTo>
                <a:lnTo>
                  <a:pt x="580" y="596"/>
                </a:lnTo>
                <a:lnTo>
                  <a:pt x="580" y="585"/>
                </a:lnTo>
                <a:lnTo>
                  <a:pt x="580" y="578"/>
                </a:lnTo>
                <a:lnTo>
                  <a:pt x="581" y="574"/>
                </a:lnTo>
                <a:lnTo>
                  <a:pt x="581" y="578"/>
                </a:lnTo>
                <a:lnTo>
                  <a:pt x="581" y="585"/>
                </a:lnTo>
                <a:lnTo>
                  <a:pt x="581" y="591"/>
                </a:lnTo>
                <a:lnTo>
                  <a:pt x="581" y="599"/>
                </a:lnTo>
                <a:lnTo>
                  <a:pt x="581" y="602"/>
                </a:lnTo>
                <a:lnTo>
                  <a:pt x="581" y="606"/>
                </a:lnTo>
                <a:lnTo>
                  <a:pt x="581" y="603"/>
                </a:lnTo>
                <a:lnTo>
                  <a:pt x="581" y="601"/>
                </a:lnTo>
                <a:lnTo>
                  <a:pt x="581" y="599"/>
                </a:lnTo>
                <a:lnTo>
                  <a:pt x="581" y="598"/>
                </a:lnTo>
                <a:lnTo>
                  <a:pt x="581" y="594"/>
                </a:lnTo>
                <a:lnTo>
                  <a:pt x="581" y="587"/>
                </a:lnTo>
                <a:lnTo>
                  <a:pt x="581" y="580"/>
                </a:lnTo>
                <a:lnTo>
                  <a:pt x="581" y="572"/>
                </a:lnTo>
                <a:lnTo>
                  <a:pt x="581" y="569"/>
                </a:lnTo>
                <a:lnTo>
                  <a:pt x="581" y="570"/>
                </a:lnTo>
                <a:lnTo>
                  <a:pt x="581" y="573"/>
                </a:lnTo>
                <a:lnTo>
                  <a:pt x="581" y="579"/>
                </a:lnTo>
                <a:lnTo>
                  <a:pt x="581" y="583"/>
                </a:lnTo>
                <a:lnTo>
                  <a:pt x="581" y="584"/>
                </a:lnTo>
                <a:lnTo>
                  <a:pt x="581" y="581"/>
                </a:lnTo>
                <a:lnTo>
                  <a:pt x="581" y="576"/>
                </a:lnTo>
                <a:lnTo>
                  <a:pt x="581" y="566"/>
                </a:lnTo>
                <a:lnTo>
                  <a:pt x="581" y="558"/>
                </a:lnTo>
                <a:lnTo>
                  <a:pt x="581" y="552"/>
                </a:lnTo>
                <a:lnTo>
                  <a:pt x="581" y="549"/>
                </a:lnTo>
                <a:lnTo>
                  <a:pt x="581" y="548"/>
                </a:lnTo>
                <a:lnTo>
                  <a:pt x="581" y="547"/>
                </a:lnTo>
                <a:lnTo>
                  <a:pt x="582" y="547"/>
                </a:lnTo>
                <a:lnTo>
                  <a:pt x="582" y="544"/>
                </a:lnTo>
                <a:lnTo>
                  <a:pt x="582" y="543"/>
                </a:lnTo>
                <a:lnTo>
                  <a:pt x="582" y="542"/>
                </a:lnTo>
                <a:lnTo>
                  <a:pt x="582" y="539"/>
                </a:lnTo>
                <a:lnTo>
                  <a:pt x="582" y="532"/>
                </a:lnTo>
                <a:lnTo>
                  <a:pt x="582" y="521"/>
                </a:lnTo>
                <a:lnTo>
                  <a:pt x="582" y="507"/>
                </a:lnTo>
                <a:lnTo>
                  <a:pt x="582" y="494"/>
                </a:lnTo>
                <a:lnTo>
                  <a:pt x="582" y="481"/>
                </a:lnTo>
                <a:lnTo>
                  <a:pt x="582" y="476"/>
                </a:lnTo>
                <a:lnTo>
                  <a:pt x="582" y="477"/>
                </a:lnTo>
                <a:lnTo>
                  <a:pt x="582" y="488"/>
                </a:lnTo>
                <a:lnTo>
                  <a:pt x="582" y="500"/>
                </a:lnTo>
                <a:lnTo>
                  <a:pt x="582" y="512"/>
                </a:lnTo>
                <a:lnTo>
                  <a:pt x="582" y="519"/>
                </a:lnTo>
                <a:lnTo>
                  <a:pt x="582" y="521"/>
                </a:lnTo>
                <a:lnTo>
                  <a:pt x="582" y="514"/>
                </a:lnTo>
                <a:lnTo>
                  <a:pt x="582" y="505"/>
                </a:lnTo>
                <a:lnTo>
                  <a:pt x="582" y="496"/>
                </a:lnTo>
                <a:lnTo>
                  <a:pt x="582" y="491"/>
                </a:lnTo>
                <a:lnTo>
                  <a:pt x="582" y="494"/>
                </a:lnTo>
                <a:lnTo>
                  <a:pt x="582" y="500"/>
                </a:lnTo>
                <a:lnTo>
                  <a:pt x="582" y="507"/>
                </a:lnTo>
                <a:lnTo>
                  <a:pt x="582" y="511"/>
                </a:lnTo>
                <a:lnTo>
                  <a:pt x="582" y="510"/>
                </a:lnTo>
                <a:lnTo>
                  <a:pt x="582" y="502"/>
                </a:lnTo>
                <a:lnTo>
                  <a:pt x="582" y="490"/>
                </a:lnTo>
                <a:lnTo>
                  <a:pt x="582" y="480"/>
                </a:lnTo>
                <a:lnTo>
                  <a:pt x="582" y="474"/>
                </a:lnTo>
                <a:lnTo>
                  <a:pt x="582" y="476"/>
                </a:lnTo>
                <a:lnTo>
                  <a:pt x="582" y="483"/>
                </a:lnTo>
                <a:lnTo>
                  <a:pt x="583" y="490"/>
                </a:lnTo>
                <a:lnTo>
                  <a:pt x="583" y="495"/>
                </a:lnTo>
                <a:lnTo>
                  <a:pt x="583" y="489"/>
                </a:lnTo>
                <a:lnTo>
                  <a:pt x="583" y="480"/>
                </a:lnTo>
                <a:lnTo>
                  <a:pt x="583" y="469"/>
                </a:lnTo>
                <a:lnTo>
                  <a:pt x="583" y="462"/>
                </a:lnTo>
                <a:lnTo>
                  <a:pt x="583" y="460"/>
                </a:lnTo>
                <a:lnTo>
                  <a:pt x="583" y="461"/>
                </a:lnTo>
                <a:lnTo>
                  <a:pt x="583" y="463"/>
                </a:lnTo>
                <a:lnTo>
                  <a:pt x="583" y="467"/>
                </a:lnTo>
                <a:lnTo>
                  <a:pt x="583" y="468"/>
                </a:lnTo>
                <a:lnTo>
                  <a:pt x="583" y="466"/>
                </a:lnTo>
                <a:lnTo>
                  <a:pt x="583" y="465"/>
                </a:lnTo>
                <a:lnTo>
                  <a:pt x="583" y="466"/>
                </a:lnTo>
                <a:lnTo>
                  <a:pt x="583" y="470"/>
                </a:lnTo>
                <a:lnTo>
                  <a:pt x="583" y="476"/>
                </a:lnTo>
                <a:lnTo>
                  <a:pt x="583" y="483"/>
                </a:lnTo>
                <a:lnTo>
                  <a:pt x="583" y="488"/>
                </a:lnTo>
                <a:lnTo>
                  <a:pt x="583" y="491"/>
                </a:lnTo>
                <a:lnTo>
                  <a:pt x="583" y="492"/>
                </a:lnTo>
                <a:lnTo>
                  <a:pt x="583" y="490"/>
                </a:lnTo>
                <a:lnTo>
                  <a:pt x="583" y="484"/>
                </a:lnTo>
                <a:lnTo>
                  <a:pt x="583" y="477"/>
                </a:lnTo>
                <a:lnTo>
                  <a:pt x="583" y="469"/>
                </a:lnTo>
                <a:lnTo>
                  <a:pt x="583" y="462"/>
                </a:lnTo>
                <a:lnTo>
                  <a:pt x="583" y="456"/>
                </a:lnTo>
                <a:lnTo>
                  <a:pt x="583" y="452"/>
                </a:lnTo>
                <a:lnTo>
                  <a:pt x="583" y="456"/>
                </a:lnTo>
                <a:lnTo>
                  <a:pt x="583" y="461"/>
                </a:lnTo>
                <a:lnTo>
                  <a:pt x="583" y="465"/>
                </a:lnTo>
                <a:lnTo>
                  <a:pt x="584" y="467"/>
                </a:lnTo>
                <a:lnTo>
                  <a:pt x="584" y="466"/>
                </a:lnTo>
                <a:lnTo>
                  <a:pt x="584" y="465"/>
                </a:lnTo>
                <a:lnTo>
                  <a:pt x="584" y="461"/>
                </a:lnTo>
                <a:lnTo>
                  <a:pt x="584" y="459"/>
                </a:lnTo>
                <a:lnTo>
                  <a:pt x="584" y="462"/>
                </a:lnTo>
                <a:lnTo>
                  <a:pt x="584" y="466"/>
                </a:lnTo>
                <a:lnTo>
                  <a:pt x="584" y="468"/>
                </a:lnTo>
                <a:lnTo>
                  <a:pt x="584" y="469"/>
                </a:lnTo>
                <a:lnTo>
                  <a:pt x="584" y="467"/>
                </a:lnTo>
                <a:lnTo>
                  <a:pt x="584" y="465"/>
                </a:lnTo>
                <a:lnTo>
                  <a:pt x="584" y="462"/>
                </a:lnTo>
                <a:lnTo>
                  <a:pt x="584" y="466"/>
                </a:lnTo>
                <a:lnTo>
                  <a:pt x="584" y="468"/>
                </a:lnTo>
                <a:lnTo>
                  <a:pt x="584" y="470"/>
                </a:lnTo>
                <a:lnTo>
                  <a:pt x="584" y="469"/>
                </a:lnTo>
                <a:lnTo>
                  <a:pt x="584" y="468"/>
                </a:lnTo>
                <a:lnTo>
                  <a:pt x="584" y="467"/>
                </a:lnTo>
                <a:lnTo>
                  <a:pt x="584" y="462"/>
                </a:lnTo>
                <a:lnTo>
                  <a:pt x="584" y="456"/>
                </a:lnTo>
                <a:lnTo>
                  <a:pt x="584" y="452"/>
                </a:lnTo>
                <a:lnTo>
                  <a:pt x="584" y="447"/>
                </a:lnTo>
                <a:lnTo>
                  <a:pt x="584" y="445"/>
                </a:lnTo>
                <a:lnTo>
                  <a:pt x="585" y="450"/>
                </a:lnTo>
                <a:lnTo>
                  <a:pt x="585" y="456"/>
                </a:lnTo>
                <a:lnTo>
                  <a:pt x="585" y="463"/>
                </a:lnTo>
                <a:lnTo>
                  <a:pt x="585" y="470"/>
                </a:lnTo>
                <a:lnTo>
                  <a:pt x="585" y="475"/>
                </a:lnTo>
                <a:lnTo>
                  <a:pt x="585" y="476"/>
                </a:lnTo>
                <a:lnTo>
                  <a:pt x="585" y="474"/>
                </a:lnTo>
                <a:lnTo>
                  <a:pt x="585" y="468"/>
                </a:lnTo>
                <a:lnTo>
                  <a:pt x="585" y="460"/>
                </a:lnTo>
                <a:lnTo>
                  <a:pt x="585" y="452"/>
                </a:lnTo>
                <a:lnTo>
                  <a:pt x="585" y="445"/>
                </a:lnTo>
                <a:lnTo>
                  <a:pt x="585" y="441"/>
                </a:lnTo>
                <a:lnTo>
                  <a:pt x="585" y="438"/>
                </a:lnTo>
                <a:lnTo>
                  <a:pt x="585" y="437"/>
                </a:lnTo>
                <a:lnTo>
                  <a:pt x="585" y="438"/>
                </a:lnTo>
                <a:lnTo>
                  <a:pt x="585" y="437"/>
                </a:lnTo>
                <a:lnTo>
                  <a:pt x="585" y="433"/>
                </a:lnTo>
                <a:lnTo>
                  <a:pt x="585" y="431"/>
                </a:lnTo>
                <a:lnTo>
                  <a:pt x="585" y="429"/>
                </a:lnTo>
                <a:lnTo>
                  <a:pt x="585" y="425"/>
                </a:lnTo>
                <a:lnTo>
                  <a:pt x="585" y="421"/>
                </a:lnTo>
                <a:lnTo>
                  <a:pt x="585" y="417"/>
                </a:lnTo>
                <a:lnTo>
                  <a:pt x="585" y="415"/>
                </a:lnTo>
                <a:lnTo>
                  <a:pt x="585" y="413"/>
                </a:lnTo>
                <a:lnTo>
                  <a:pt x="585" y="415"/>
                </a:lnTo>
                <a:lnTo>
                  <a:pt x="585" y="419"/>
                </a:lnTo>
                <a:lnTo>
                  <a:pt x="585" y="428"/>
                </a:lnTo>
                <a:lnTo>
                  <a:pt x="585" y="435"/>
                </a:lnTo>
                <a:lnTo>
                  <a:pt x="585" y="439"/>
                </a:lnTo>
                <a:lnTo>
                  <a:pt x="585" y="440"/>
                </a:lnTo>
                <a:lnTo>
                  <a:pt x="585" y="439"/>
                </a:lnTo>
                <a:lnTo>
                  <a:pt x="585" y="436"/>
                </a:lnTo>
                <a:lnTo>
                  <a:pt x="587" y="431"/>
                </a:lnTo>
                <a:lnTo>
                  <a:pt x="587" y="428"/>
                </a:lnTo>
                <a:lnTo>
                  <a:pt x="587" y="429"/>
                </a:lnTo>
                <a:lnTo>
                  <a:pt x="587" y="432"/>
                </a:lnTo>
                <a:lnTo>
                  <a:pt x="587" y="438"/>
                </a:lnTo>
                <a:lnTo>
                  <a:pt x="587" y="443"/>
                </a:lnTo>
                <a:lnTo>
                  <a:pt x="587" y="446"/>
                </a:lnTo>
                <a:lnTo>
                  <a:pt x="587" y="445"/>
                </a:lnTo>
                <a:lnTo>
                  <a:pt x="587" y="440"/>
                </a:lnTo>
                <a:lnTo>
                  <a:pt x="587" y="436"/>
                </a:lnTo>
                <a:lnTo>
                  <a:pt x="587" y="431"/>
                </a:lnTo>
                <a:lnTo>
                  <a:pt x="587" y="428"/>
                </a:lnTo>
                <a:lnTo>
                  <a:pt x="587" y="424"/>
                </a:lnTo>
                <a:lnTo>
                  <a:pt x="587" y="419"/>
                </a:lnTo>
                <a:lnTo>
                  <a:pt x="587" y="410"/>
                </a:lnTo>
                <a:lnTo>
                  <a:pt x="587" y="396"/>
                </a:lnTo>
                <a:lnTo>
                  <a:pt x="587" y="373"/>
                </a:lnTo>
                <a:lnTo>
                  <a:pt x="587" y="342"/>
                </a:lnTo>
                <a:lnTo>
                  <a:pt x="587" y="303"/>
                </a:lnTo>
                <a:lnTo>
                  <a:pt x="587" y="256"/>
                </a:lnTo>
                <a:lnTo>
                  <a:pt x="587" y="209"/>
                </a:lnTo>
                <a:lnTo>
                  <a:pt x="587" y="162"/>
                </a:lnTo>
                <a:lnTo>
                  <a:pt x="587" y="130"/>
                </a:lnTo>
                <a:lnTo>
                  <a:pt x="587" y="112"/>
                </a:lnTo>
                <a:lnTo>
                  <a:pt x="587" y="107"/>
                </a:lnTo>
                <a:lnTo>
                  <a:pt x="587" y="112"/>
                </a:lnTo>
                <a:lnTo>
                  <a:pt x="587" y="115"/>
                </a:lnTo>
                <a:lnTo>
                  <a:pt x="587" y="111"/>
                </a:lnTo>
                <a:lnTo>
                  <a:pt x="587" y="96"/>
                </a:lnTo>
                <a:lnTo>
                  <a:pt x="587" y="71"/>
                </a:lnTo>
                <a:lnTo>
                  <a:pt x="587" y="40"/>
                </a:lnTo>
                <a:lnTo>
                  <a:pt x="587" y="15"/>
                </a:lnTo>
                <a:lnTo>
                  <a:pt x="588" y="1"/>
                </a:lnTo>
                <a:lnTo>
                  <a:pt x="588" y="4"/>
                </a:lnTo>
                <a:lnTo>
                  <a:pt x="588" y="25"/>
                </a:lnTo>
                <a:lnTo>
                  <a:pt x="588" y="58"/>
                </a:lnTo>
                <a:lnTo>
                  <a:pt x="588" y="96"/>
                </a:lnTo>
                <a:lnTo>
                  <a:pt x="588" y="133"/>
                </a:lnTo>
                <a:lnTo>
                  <a:pt x="588" y="167"/>
                </a:lnTo>
                <a:lnTo>
                  <a:pt x="588" y="195"/>
                </a:lnTo>
                <a:lnTo>
                  <a:pt x="588" y="211"/>
                </a:lnTo>
                <a:lnTo>
                  <a:pt x="588" y="218"/>
                </a:lnTo>
                <a:lnTo>
                  <a:pt x="588" y="215"/>
                </a:lnTo>
                <a:lnTo>
                  <a:pt x="588" y="210"/>
                </a:lnTo>
                <a:lnTo>
                  <a:pt x="588" y="211"/>
                </a:lnTo>
                <a:lnTo>
                  <a:pt x="588" y="222"/>
                </a:lnTo>
                <a:lnTo>
                  <a:pt x="588" y="244"/>
                </a:lnTo>
                <a:lnTo>
                  <a:pt x="588" y="281"/>
                </a:lnTo>
                <a:lnTo>
                  <a:pt x="588" y="322"/>
                </a:lnTo>
                <a:lnTo>
                  <a:pt x="588" y="366"/>
                </a:lnTo>
                <a:lnTo>
                  <a:pt x="588" y="408"/>
                </a:lnTo>
                <a:lnTo>
                  <a:pt x="588" y="446"/>
                </a:lnTo>
                <a:lnTo>
                  <a:pt x="588" y="481"/>
                </a:lnTo>
                <a:lnTo>
                  <a:pt x="588" y="507"/>
                </a:lnTo>
                <a:lnTo>
                  <a:pt x="588" y="531"/>
                </a:lnTo>
                <a:lnTo>
                  <a:pt x="588" y="550"/>
                </a:lnTo>
                <a:lnTo>
                  <a:pt x="588" y="569"/>
                </a:lnTo>
                <a:lnTo>
                  <a:pt x="588" y="576"/>
                </a:lnTo>
                <a:lnTo>
                  <a:pt x="588" y="571"/>
                </a:lnTo>
                <a:lnTo>
                  <a:pt x="588" y="549"/>
                </a:lnTo>
                <a:lnTo>
                  <a:pt x="588" y="507"/>
                </a:lnTo>
                <a:lnTo>
                  <a:pt x="588" y="440"/>
                </a:lnTo>
                <a:lnTo>
                  <a:pt x="588" y="365"/>
                </a:lnTo>
                <a:lnTo>
                  <a:pt x="588" y="289"/>
                </a:lnTo>
                <a:lnTo>
                  <a:pt x="589" y="225"/>
                </a:lnTo>
                <a:lnTo>
                  <a:pt x="589" y="187"/>
                </a:lnTo>
                <a:lnTo>
                  <a:pt x="589" y="191"/>
                </a:lnTo>
                <a:lnTo>
                  <a:pt x="589" y="230"/>
                </a:lnTo>
                <a:lnTo>
                  <a:pt x="589" y="300"/>
                </a:lnTo>
                <a:lnTo>
                  <a:pt x="589" y="388"/>
                </a:lnTo>
                <a:lnTo>
                  <a:pt x="589" y="482"/>
                </a:lnTo>
                <a:lnTo>
                  <a:pt x="589" y="548"/>
                </a:lnTo>
                <a:lnTo>
                  <a:pt x="589" y="585"/>
                </a:lnTo>
                <a:lnTo>
                  <a:pt x="589" y="594"/>
                </a:lnTo>
                <a:lnTo>
                  <a:pt x="589" y="580"/>
                </a:lnTo>
                <a:lnTo>
                  <a:pt x="589" y="556"/>
                </a:lnTo>
                <a:lnTo>
                  <a:pt x="589" y="536"/>
                </a:lnTo>
                <a:lnTo>
                  <a:pt x="589" y="531"/>
                </a:lnTo>
                <a:lnTo>
                  <a:pt x="589" y="541"/>
                </a:lnTo>
                <a:lnTo>
                  <a:pt x="589" y="565"/>
                </a:lnTo>
                <a:lnTo>
                  <a:pt x="589" y="589"/>
                </a:lnTo>
                <a:lnTo>
                  <a:pt x="589" y="608"/>
                </a:lnTo>
                <a:lnTo>
                  <a:pt x="589" y="617"/>
                </a:lnTo>
                <a:lnTo>
                  <a:pt x="589" y="610"/>
                </a:lnTo>
                <a:lnTo>
                  <a:pt x="589" y="602"/>
                </a:lnTo>
                <a:lnTo>
                  <a:pt x="589" y="599"/>
                </a:lnTo>
                <a:lnTo>
                  <a:pt x="589" y="601"/>
                </a:lnTo>
                <a:lnTo>
                  <a:pt x="589" y="608"/>
                </a:lnTo>
                <a:lnTo>
                  <a:pt x="589" y="614"/>
                </a:lnTo>
                <a:lnTo>
                  <a:pt x="589" y="615"/>
                </a:lnTo>
                <a:lnTo>
                  <a:pt x="589" y="610"/>
                </a:lnTo>
                <a:lnTo>
                  <a:pt x="589" y="603"/>
                </a:lnTo>
                <a:lnTo>
                  <a:pt x="589" y="596"/>
                </a:lnTo>
                <a:lnTo>
                  <a:pt x="589" y="595"/>
                </a:lnTo>
                <a:lnTo>
                  <a:pt x="589" y="599"/>
                </a:lnTo>
                <a:lnTo>
                  <a:pt x="589" y="608"/>
                </a:lnTo>
                <a:lnTo>
                  <a:pt x="589" y="622"/>
                </a:lnTo>
                <a:lnTo>
                  <a:pt x="590" y="629"/>
                </a:lnTo>
                <a:lnTo>
                  <a:pt x="590" y="628"/>
                </a:lnTo>
                <a:lnTo>
                  <a:pt x="590" y="620"/>
                </a:lnTo>
                <a:lnTo>
                  <a:pt x="590" y="607"/>
                </a:lnTo>
                <a:lnTo>
                  <a:pt x="590" y="592"/>
                </a:lnTo>
                <a:lnTo>
                  <a:pt x="590" y="584"/>
                </a:lnTo>
                <a:lnTo>
                  <a:pt x="590" y="579"/>
                </a:lnTo>
                <a:lnTo>
                  <a:pt x="590" y="583"/>
                </a:lnTo>
                <a:lnTo>
                  <a:pt x="590" y="587"/>
                </a:lnTo>
                <a:lnTo>
                  <a:pt x="590" y="592"/>
                </a:lnTo>
                <a:lnTo>
                  <a:pt x="590" y="586"/>
                </a:lnTo>
                <a:lnTo>
                  <a:pt x="590" y="578"/>
                </a:lnTo>
                <a:lnTo>
                  <a:pt x="590" y="572"/>
                </a:lnTo>
                <a:lnTo>
                  <a:pt x="590" y="569"/>
                </a:lnTo>
                <a:lnTo>
                  <a:pt x="590" y="566"/>
                </a:lnTo>
                <a:lnTo>
                  <a:pt x="590" y="568"/>
                </a:lnTo>
                <a:lnTo>
                  <a:pt x="590" y="566"/>
                </a:lnTo>
                <a:lnTo>
                  <a:pt x="590" y="562"/>
                </a:lnTo>
                <a:lnTo>
                  <a:pt x="590" y="555"/>
                </a:lnTo>
                <a:lnTo>
                  <a:pt x="590" y="551"/>
                </a:lnTo>
                <a:lnTo>
                  <a:pt x="590" y="552"/>
                </a:lnTo>
                <a:lnTo>
                  <a:pt x="590" y="558"/>
                </a:lnTo>
                <a:lnTo>
                  <a:pt x="590" y="566"/>
                </a:lnTo>
                <a:lnTo>
                  <a:pt x="590" y="574"/>
                </a:lnTo>
                <a:lnTo>
                  <a:pt x="590" y="581"/>
                </a:lnTo>
                <a:lnTo>
                  <a:pt x="590" y="585"/>
                </a:lnTo>
                <a:lnTo>
                  <a:pt x="590" y="580"/>
                </a:lnTo>
                <a:lnTo>
                  <a:pt x="590" y="577"/>
                </a:lnTo>
                <a:lnTo>
                  <a:pt x="590" y="574"/>
                </a:lnTo>
                <a:lnTo>
                  <a:pt x="590" y="572"/>
                </a:lnTo>
                <a:lnTo>
                  <a:pt x="591" y="572"/>
                </a:lnTo>
                <a:lnTo>
                  <a:pt x="591" y="573"/>
                </a:lnTo>
                <a:lnTo>
                  <a:pt x="591" y="572"/>
                </a:lnTo>
                <a:lnTo>
                  <a:pt x="591" y="568"/>
                </a:lnTo>
                <a:lnTo>
                  <a:pt x="591" y="562"/>
                </a:lnTo>
                <a:lnTo>
                  <a:pt x="591" y="554"/>
                </a:lnTo>
                <a:lnTo>
                  <a:pt x="591" y="542"/>
                </a:lnTo>
                <a:lnTo>
                  <a:pt x="591" y="531"/>
                </a:lnTo>
                <a:lnTo>
                  <a:pt x="591" y="520"/>
                </a:lnTo>
                <a:lnTo>
                  <a:pt x="591" y="514"/>
                </a:lnTo>
                <a:lnTo>
                  <a:pt x="591" y="519"/>
                </a:lnTo>
                <a:lnTo>
                  <a:pt x="591" y="525"/>
                </a:lnTo>
                <a:lnTo>
                  <a:pt x="591" y="532"/>
                </a:lnTo>
                <a:lnTo>
                  <a:pt x="591" y="536"/>
                </a:lnTo>
                <a:lnTo>
                  <a:pt x="591" y="539"/>
                </a:lnTo>
                <a:lnTo>
                  <a:pt x="591" y="536"/>
                </a:lnTo>
                <a:lnTo>
                  <a:pt x="591" y="532"/>
                </a:lnTo>
                <a:lnTo>
                  <a:pt x="591" y="529"/>
                </a:lnTo>
                <a:lnTo>
                  <a:pt x="591" y="531"/>
                </a:lnTo>
                <a:lnTo>
                  <a:pt x="591" y="533"/>
                </a:lnTo>
                <a:lnTo>
                  <a:pt x="591" y="536"/>
                </a:lnTo>
                <a:lnTo>
                  <a:pt x="591" y="539"/>
                </a:lnTo>
                <a:lnTo>
                  <a:pt x="591" y="537"/>
                </a:lnTo>
                <a:lnTo>
                  <a:pt x="591" y="532"/>
                </a:lnTo>
                <a:lnTo>
                  <a:pt x="591" y="526"/>
                </a:lnTo>
                <a:lnTo>
                  <a:pt x="591" y="520"/>
                </a:lnTo>
                <a:lnTo>
                  <a:pt x="591" y="514"/>
                </a:lnTo>
                <a:lnTo>
                  <a:pt x="591" y="510"/>
                </a:lnTo>
                <a:lnTo>
                  <a:pt x="591" y="503"/>
                </a:lnTo>
                <a:lnTo>
                  <a:pt x="592" y="495"/>
                </a:lnTo>
                <a:lnTo>
                  <a:pt x="592" y="485"/>
                </a:lnTo>
                <a:lnTo>
                  <a:pt x="592" y="477"/>
                </a:lnTo>
                <a:lnTo>
                  <a:pt x="592" y="469"/>
                </a:lnTo>
                <a:lnTo>
                  <a:pt x="592" y="463"/>
                </a:lnTo>
                <a:lnTo>
                  <a:pt x="592" y="460"/>
                </a:lnTo>
                <a:lnTo>
                  <a:pt x="592" y="459"/>
                </a:lnTo>
                <a:lnTo>
                  <a:pt x="592" y="456"/>
                </a:lnTo>
                <a:lnTo>
                  <a:pt x="592" y="455"/>
                </a:lnTo>
                <a:lnTo>
                  <a:pt x="592" y="453"/>
                </a:lnTo>
                <a:lnTo>
                  <a:pt x="592" y="456"/>
                </a:lnTo>
                <a:lnTo>
                  <a:pt x="592" y="463"/>
                </a:lnTo>
                <a:lnTo>
                  <a:pt x="592" y="470"/>
                </a:lnTo>
                <a:lnTo>
                  <a:pt x="592" y="477"/>
                </a:lnTo>
                <a:lnTo>
                  <a:pt x="592" y="480"/>
                </a:lnTo>
                <a:lnTo>
                  <a:pt x="592" y="475"/>
                </a:lnTo>
                <a:lnTo>
                  <a:pt x="592" y="463"/>
                </a:lnTo>
                <a:lnTo>
                  <a:pt x="592" y="447"/>
                </a:lnTo>
                <a:lnTo>
                  <a:pt x="592" y="432"/>
                </a:lnTo>
                <a:lnTo>
                  <a:pt x="592" y="423"/>
                </a:lnTo>
                <a:lnTo>
                  <a:pt x="592" y="421"/>
                </a:lnTo>
                <a:lnTo>
                  <a:pt x="592" y="424"/>
                </a:lnTo>
                <a:lnTo>
                  <a:pt x="592" y="431"/>
                </a:lnTo>
                <a:lnTo>
                  <a:pt x="592" y="437"/>
                </a:lnTo>
                <a:lnTo>
                  <a:pt x="592" y="441"/>
                </a:lnTo>
                <a:lnTo>
                  <a:pt x="592" y="440"/>
                </a:lnTo>
                <a:lnTo>
                  <a:pt x="592" y="438"/>
                </a:lnTo>
                <a:lnTo>
                  <a:pt x="592" y="437"/>
                </a:lnTo>
                <a:lnTo>
                  <a:pt x="592" y="443"/>
                </a:lnTo>
                <a:lnTo>
                  <a:pt x="592" y="452"/>
                </a:lnTo>
                <a:lnTo>
                  <a:pt x="592" y="463"/>
                </a:lnTo>
                <a:lnTo>
                  <a:pt x="592" y="473"/>
                </a:lnTo>
                <a:lnTo>
                  <a:pt x="592" y="480"/>
                </a:lnTo>
                <a:lnTo>
                  <a:pt x="593" y="480"/>
                </a:lnTo>
                <a:lnTo>
                  <a:pt x="593" y="475"/>
                </a:lnTo>
                <a:lnTo>
                  <a:pt x="593" y="467"/>
                </a:lnTo>
                <a:lnTo>
                  <a:pt x="593" y="462"/>
                </a:lnTo>
                <a:lnTo>
                  <a:pt x="593" y="467"/>
                </a:lnTo>
                <a:lnTo>
                  <a:pt x="593" y="474"/>
                </a:lnTo>
                <a:lnTo>
                  <a:pt x="593" y="480"/>
                </a:lnTo>
                <a:lnTo>
                  <a:pt x="593" y="482"/>
                </a:lnTo>
                <a:lnTo>
                  <a:pt x="593" y="478"/>
                </a:lnTo>
                <a:lnTo>
                  <a:pt x="593" y="469"/>
                </a:lnTo>
                <a:lnTo>
                  <a:pt x="593" y="458"/>
                </a:lnTo>
                <a:lnTo>
                  <a:pt x="593" y="447"/>
                </a:lnTo>
                <a:lnTo>
                  <a:pt x="593" y="439"/>
                </a:lnTo>
                <a:lnTo>
                  <a:pt x="593" y="436"/>
                </a:lnTo>
                <a:lnTo>
                  <a:pt x="593" y="437"/>
                </a:lnTo>
                <a:lnTo>
                  <a:pt x="593" y="439"/>
                </a:lnTo>
                <a:lnTo>
                  <a:pt x="593" y="441"/>
                </a:lnTo>
                <a:lnTo>
                  <a:pt x="593" y="445"/>
                </a:lnTo>
                <a:lnTo>
                  <a:pt x="593" y="446"/>
                </a:lnTo>
                <a:lnTo>
                  <a:pt x="593" y="445"/>
                </a:lnTo>
                <a:lnTo>
                  <a:pt x="593" y="444"/>
                </a:lnTo>
                <a:lnTo>
                  <a:pt x="593" y="441"/>
                </a:lnTo>
                <a:lnTo>
                  <a:pt x="593" y="440"/>
                </a:lnTo>
                <a:lnTo>
                  <a:pt x="593" y="441"/>
                </a:lnTo>
                <a:lnTo>
                  <a:pt x="593" y="443"/>
                </a:lnTo>
                <a:lnTo>
                  <a:pt x="593" y="445"/>
                </a:lnTo>
                <a:lnTo>
                  <a:pt x="593" y="446"/>
                </a:lnTo>
                <a:lnTo>
                  <a:pt x="593" y="445"/>
                </a:lnTo>
                <a:lnTo>
                  <a:pt x="595" y="444"/>
                </a:lnTo>
                <a:lnTo>
                  <a:pt x="595" y="440"/>
                </a:lnTo>
                <a:lnTo>
                  <a:pt x="595" y="436"/>
                </a:lnTo>
                <a:lnTo>
                  <a:pt x="595" y="432"/>
                </a:lnTo>
                <a:lnTo>
                  <a:pt x="595" y="429"/>
                </a:lnTo>
                <a:lnTo>
                  <a:pt x="595" y="425"/>
                </a:lnTo>
                <a:lnTo>
                  <a:pt x="595" y="422"/>
                </a:lnTo>
                <a:lnTo>
                  <a:pt x="595" y="417"/>
                </a:lnTo>
                <a:lnTo>
                  <a:pt x="595" y="415"/>
                </a:lnTo>
                <a:lnTo>
                  <a:pt x="595" y="413"/>
                </a:lnTo>
                <a:lnTo>
                  <a:pt x="595" y="410"/>
                </a:lnTo>
                <a:lnTo>
                  <a:pt x="595" y="409"/>
                </a:lnTo>
                <a:lnTo>
                  <a:pt x="595" y="406"/>
                </a:lnTo>
                <a:lnTo>
                  <a:pt x="595" y="400"/>
                </a:lnTo>
                <a:lnTo>
                  <a:pt x="595" y="391"/>
                </a:lnTo>
                <a:lnTo>
                  <a:pt x="595" y="377"/>
                </a:lnTo>
                <a:lnTo>
                  <a:pt x="595" y="358"/>
                </a:lnTo>
                <a:lnTo>
                  <a:pt x="595" y="333"/>
                </a:lnTo>
                <a:lnTo>
                  <a:pt x="595" y="299"/>
                </a:lnTo>
                <a:lnTo>
                  <a:pt x="595" y="259"/>
                </a:lnTo>
                <a:lnTo>
                  <a:pt x="595" y="213"/>
                </a:lnTo>
                <a:lnTo>
                  <a:pt x="595" y="170"/>
                </a:lnTo>
                <a:lnTo>
                  <a:pt x="595" y="135"/>
                </a:lnTo>
                <a:lnTo>
                  <a:pt x="595" y="114"/>
                </a:lnTo>
                <a:lnTo>
                  <a:pt x="595" y="108"/>
                </a:lnTo>
                <a:lnTo>
                  <a:pt x="595" y="117"/>
                </a:lnTo>
                <a:lnTo>
                  <a:pt x="595" y="133"/>
                </a:lnTo>
                <a:lnTo>
                  <a:pt x="595" y="149"/>
                </a:lnTo>
                <a:lnTo>
                  <a:pt x="595" y="158"/>
                </a:lnTo>
                <a:lnTo>
                  <a:pt x="595" y="155"/>
                </a:lnTo>
                <a:lnTo>
                  <a:pt x="595" y="140"/>
                </a:lnTo>
                <a:lnTo>
                  <a:pt x="596" y="115"/>
                </a:lnTo>
                <a:lnTo>
                  <a:pt x="596" y="90"/>
                </a:lnTo>
                <a:lnTo>
                  <a:pt x="596" y="68"/>
                </a:lnTo>
                <a:lnTo>
                  <a:pt x="596" y="55"/>
                </a:lnTo>
                <a:lnTo>
                  <a:pt x="596" y="56"/>
                </a:lnTo>
                <a:lnTo>
                  <a:pt x="596" y="70"/>
                </a:lnTo>
                <a:lnTo>
                  <a:pt x="596" y="97"/>
                </a:lnTo>
                <a:lnTo>
                  <a:pt x="596" y="135"/>
                </a:lnTo>
                <a:lnTo>
                  <a:pt x="596" y="174"/>
                </a:lnTo>
                <a:lnTo>
                  <a:pt x="596" y="210"/>
                </a:lnTo>
                <a:lnTo>
                  <a:pt x="596" y="237"/>
                </a:lnTo>
                <a:lnTo>
                  <a:pt x="596" y="248"/>
                </a:lnTo>
                <a:lnTo>
                  <a:pt x="596" y="241"/>
                </a:lnTo>
                <a:lnTo>
                  <a:pt x="596" y="218"/>
                </a:lnTo>
                <a:lnTo>
                  <a:pt x="596" y="185"/>
                </a:lnTo>
                <a:lnTo>
                  <a:pt x="596" y="152"/>
                </a:lnTo>
                <a:lnTo>
                  <a:pt x="596" y="129"/>
                </a:lnTo>
                <a:lnTo>
                  <a:pt x="596" y="126"/>
                </a:lnTo>
                <a:lnTo>
                  <a:pt x="596" y="144"/>
                </a:lnTo>
                <a:lnTo>
                  <a:pt x="596" y="182"/>
                </a:lnTo>
                <a:lnTo>
                  <a:pt x="596" y="236"/>
                </a:lnTo>
                <a:lnTo>
                  <a:pt x="596" y="304"/>
                </a:lnTo>
                <a:lnTo>
                  <a:pt x="596" y="366"/>
                </a:lnTo>
                <a:lnTo>
                  <a:pt x="596" y="423"/>
                </a:lnTo>
                <a:lnTo>
                  <a:pt x="596" y="472"/>
                </a:lnTo>
                <a:lnTo>
                  <a:pt x="596" y="510"/>
                </a:lnTo>
                <a:lnTo>
                  <a:pt x="596" y="539"/>
                </a:lnTo>
                <a:lnTo>
                  <a:pt x="596" y="554"/>
                </a:lnTo>
                <a:lnTo>
                  <a:pt x="596" y="559"/>
                </a:lnTo>
                <a:lnTo>
                  <a:pt x="596" y="561"/>
                </a:lnTo>
                <a:lnTo>
                  <a:pt x="596" y="565"/>
                </a:lnTo>
                <a:lnTo>
                  <a:pt x="596" y="573"/>
                </a:lnTo>
                <a:lnTo>
                  <a:pt x="597" y="583"/>
                </a:lnTo>
                <a:lnTo>
                  <a:pt x="597" y="592"/>
                </a:lnTo>
                <a:lnTo>
                  <a:pt x="597" y="596"/>
                </a:lnTo>
                <a:lnTo>
                  <a:pt x="597" y="594"/>
                </a:lnTo>
                <a:lnTo>
                  <a:pt x="597" y="589"/>
                </a:lnTo>
                <a:lnTo>
                  <a:pt x="597" y="584"/>
                </a:lnTo>
                <a:lnTo>
                  <a:pt x="597" y="578"/>
                </a:lnTo>
                <a:lnTo>
                  <a:pt x="597" y="574"/>
                </a:lnTo>
                <a:lnTo>
                  <a:pt x="597" y="577"/>
                </a:lnTo>
                <a:lnTo>
                  <a:pt x="597" y="581"/>
                </a:lnTo>
                <a:lnTo>
                  <a:pt x="597" y="586"/>
                </a:lnTo>
                <a:lnTo>
                  <a:pt x="597" y="589"/>
                </a:lnTo>
                <a:lnTo>
                  <a:pt x="597" y="593"/>
                </a:lnTo>
                <a:lnTo>
                  <a:pt x="597" y="598"/>
                </a:lnTo>
                <a:lnTo>
                  <a:pt x="597" y="600"/>
                </a:lnTo>
                <a:lnTo>
                  <a:pt x="597" y="598"/>
                </a:lnTo>
                <a:lnTo>
                  <a:pt x="597" y="595"/>
                </a:lnTo>
                <a:lnTo>
                  <a:pt x="597" y="592"/>
                </a:lnTo>
                <a:lnTo>
                  <a:pt x="597" y="587"/>
                </a:lnTo>
                <a:lnTo>
                  <a:pt x="597" y="585"/>
                </a:lnTo>
                <a:lnTo>
                  <a:pt x="597" y="584"/>
                </a:lnTo>
                <a:lnTo>
                  <a:pt x="597" y="585"/>
                </a:lnTo>
                <a:lnTo>
                  <a:pt x="597" y="586"/>
                </a:lnTo>
                <a:lnTo>
                  <a:pt x="597" y="585"/>
                </a:lnTo>
                <a:lnTo>
                  <a:pt x="597" y="584"/>
                </a:lnTo>
                <a:lnTo>
                  <a:pt x="598" y="585"/>
                </a:lnTo>
                <a:lnTo>
                  <a:pt x="598" y="586"/>
                </a:lnTo>
                <a:lnTo>
                  <a:pt x="598" y="587"/>
                </a:lnTo>
                <a:lnTo>
                  <a:pt x="598" y="588"/>
                </a:lnTo>
                <a:lnTo>
                  <a:pt x="598" y="589"/>
                </a:lnTo>
                <a:lnTo>
                  <a:pt x="598" y="588"/>
                </a:lnTo>
                <a:lnTo>
                  <a:pt x="598" y="584"/>
                </a:lnTo>
                <a:lnTo>
                  <a:pt x="598" y="576"/>
                </a:lnTo>
                <a:lnTo>
                  <a:pt x="598" y="566"/>
                </a:lnTo>
                <a:lnTo>
                  <a:pt x="598" y="557"/>
                </a:lnTo>
                <a:lnTo>
                  <a:pt x="598" y="549"/>
                </a:lnTo>
                <a:lnTo>
                  <a:pt x="598" y="543"/>
                </a:lnTo>
                <a:lnTo>
                  <a:pt x="598" y="542"/>
                </a:lnTo>
                <a:lnTo>
                  <a:pt x="598" y="546"/>
                </a:lnTo>
                <a:lnTo>
                  <a:pt x="598" y="549"/>
                </a:lnTo>
                <a:lnTo>
                  <a:pt x="598" y="552"/>
                </a:lnTo>
                <a:lnTo>
                  <a:pt x="598" y="555"/>
                </a:lnTo>
                <a:lnTo>
                  <a:pt x="598" y="554"/>
                </a:lnTo>
                <a:lnTo>
                  <a:pt x="598" y="551"/>
                </a:lnTo>
                <a:lnTo>
                  <a:pt x="598" y="550"/>
                </a:lnTo>
                <a:lnTo>
                  <a:pt x="598" y="548"/>
                </a:lnTo>
                <a:lnTo>
                  <a:pt x="598" y="547"/>
                </a:lnTo>
                <a:lnTo>
                  <a:pt x="598" y="543"/>
                </a:lnTo>
                <a:lnTo>
                  <a:pt x="598" y="537"/>
                </a:lnTo>
                <a:lnTo>
                  <a:pt x="598" y="533"/>
                </a:lnTo>
                <a:lnTo>
                  <a:pt x="598" y="531"/>
                </a:lnTo>
                <a:lnTo>
                  <a:pt x="598" y="528"/>
                </a:lnTo>
                <a:lnTo>
                  <a:pt x="599" y="525"/>
                </a:lnTo>
                <a:lnTo>
                  <a:pt x="599" y="519"/>
                </a:lnTo>
                <a:lnTo>
                  <a:pt x="599" y="513"/>
                </a:lnTo>
                <a:lnTo>
                  <a:pt x="599" y="510"/>
                </a:lnTo>
                <a:lnTo>
                  <a:pt x="599" y="509"/>
                </a:lnTo>
                <a:lnTo>
                  <a:pt x="599" y="511"/>
                </a:lnTo>
                <a:lnTo>
                  <a:pt x="599" y="513"/>
                </a:lnTo>
                <a:lnTo>
                  <a:pt x="599" y="515"/>
                </a:lnTo>
                <a:lnTo>
                  <a:pt x="599" y="513"/>
                </a:lnTo>
                <a:lnTo>
                  <a:pt x="599" y="510"/>
                </a:lnTo>
                <a:lnTo>
                  <a:pt x="599" y="503"/>
                </a:lnTo>
                <a:lnTo>
                  <a:pt x="599" y="497"/>
                </a:lnTo>
                <a:lnTo>
                  <a:pt x="599" y="492"/>
                </a:lnTo>
                <a:lnTo>
                  <a:pt x="599" y="490"/>
                </a:lnTo>
                <a:lnTo>
                  <a:pt x="599" y="491"/>
                </a:lnTo>
                <a:lnTo>
                  <a:pt x="599" y="495"/>
                </a:lnTo>
                <a:lnTo>
                  <a:pt x="599" y="502"/>
                </a:lnTo>
                <a:lnTo>
                  <a:pt x="599" y="510"/>
                </a:lnTo>
                <a:lnTo>
                  <a:pt x="599" y="513"/>
                </a:lnTo>
                <a:lnTo>
                  <a:pt x="599" y="510"/>
                </a:lnTo>
                <a:lnTo>
                  <a:pt x="599" y="503"/>
                </a:lnTo>
                <a:lnTo>
                  <a:pt x="599" y="494"/>
                </a:lnTo>
                <a:lnTo>
                  <a:pt x="599" y="485"/>
                </a:lnTo>
                <a:lnTo>
                  <a:pt x="599" y="478"/>
                </a:lnTo>
                <a:lnTo>
                  <a:pt x="599" y="476"/>
                </a:lnTo>
                <a:lnTo>
                  <a:pt x="599" y="478"/>
                </a:lnTo>
                <a:lnTo>
                  <a:pt x="599" y="481"/>
                </a:lnTo>
                <a:lnTo>
                  <a:pt x="600" y="483"/>
                </a:lnTo>
                <a:lnTo>
                  <a:pt x="600" y="487"/>
                </a:lnTo>
                <a:lnTo>
                  <a:pt x="600" y="485"/>
                </a:lnTo>
                <a:lnTo>
                  <a:pt x="600" y="481"/>
                </a:lnTo>
                <a:lnTo>
                  <a:pt x="600" y="476"/>
                </a:lnTo>
                <a:lnTo>
                  <a:pt x="600" y="472"/>
                </a:lnTo>
                <a:lnTo>
                  <a:pt x="600" y="467"/>
                </a:lnTo>
                <a:lnTo>
                  <a:pt x="600" y="463"/>
                </a:lnTo>
                <a:lnTo>
                  <a:pt x="600" y="462"/>
                </a:lnTo>
                <a:lnTo>
                  <a:pt x="600" y="463"/>
                </a:lnTo>
                <a:lnTo>
                  <a:pt x="600" y="466"/>
                </a:lnTo>
                <a:lnTo>
                  <a:pt x="600" y="468"/>
                </a:lnTo>
                <a:lnTo>
                  <a:pt x="600" y="470"/>
                </a:lnTo>
                <a:lnTo>
                  <a:pt x="600" y="473"/>
                </a:lnTo>
                <a:lnTo>
                  <a:pt x="600" y="476"/>
                </a:lnTo>
                <a:lnTo>
                  <a:pt x="600" y="477"/>
                </a:lnTo>
                <a:lnTo>
                  <a:pt x="600" y="475"/>
                </a:lnTo>
                <a:lnTo>
                  <a:pt x="600" y="473"/>
                </a:lnTo>
                <a:lnTo>
                  <a:pt x="600" y="470"/>
                </a:lnTo>
                <a:lnTo>
                  <a:pt x="600" y="466"/>
                </a:lnTo>
                <a:lnTo>
                  <a:pt x="600" y="465"/>
                </a:lnTo>
                <a:lnTo>
                  <a:pt x="600" y="463"/>
                </a:lnTo>
                <a:lnTo>
                  <a:pt x="600" y="465"/>
                </a:lnTo>
                <a:lnTo>
                  <a:pt x="600" y="466"/>
                </a:lnTo>
                <a:lnTo>
                  <a:pt x="600" y="467"/>
                </a:lnTo>
                <a:lnTo>
                  <a:pt x="600" y="466"/>
                </a:lnTo>
                <a:lnTo>
                  <a:pt x="600" y="468"/>
                </a:lnTo>
                <a:lnTo>
                  <a:pt x="602" y="475"/>
                </a:lnTo>
                <a:lnTo>
                  <a:pt x="602" y="482"/>
                </a:lnTo>
                <a:lnTo>
                  <a:pt x="602" y="491"/>
                </a:lnTo>
                <a:lnTo>
                  <a:pt x="602" y="499"/>
                </a:lnTo>
                <a:lnTo>
                  <a:pt x="602" y="505"/>
                </a:lnTo>
                <a:lnTo>
                  <a:pt x="602" y="509"/>
                </a:lnTo>
                <a:lnTo>
                  <a:pt x="602" y="506"/>
                </a:lnTo>
                <a:lnTo>
                  <a:pt x="602" y="505"/>
                </a:lnTo>
                <a:lnTo>
                  <a:pt x="602" y="504"/>
                </a:lnTo>
                <a:lnTo>
                  <a:pt x="602" y="503"/>
                </a:lnTo>
                <a:lnTo>
                  <a:pt x="602" y="499"/>
                </a:lnTo>
                <a:lnTo>
                  <a:pt x="602" y="489"/>
                </a:lnTo>
                <a:lnTo>
                  <a:pt x="602" y="469"/>
                </a:lnTo>
                <a:lnTo>
                  <a:pt x="602" y="433"/>
                </a:lnTo>
                <a:lnTo>
                  <a:pt x="602" y="386"/>
                </a:lnTo>
                <a:lnTo>
                  <a:pt x="602" y="329"/>
                </a:lnTo>
                <a:lnTo>
                  <a:pt x="602" y="269"/>
                </a:lnTo>
                <a:lnTo>
                  <a:pt x="602" y="215"/>
                </a:lnTo>
                <a:lnTo>
                  <a:pt x="602" y="171"/>
                </a:lnTo>
                <a:lnTo>
                  <a:pt x="602" y="152"/>
                </a:lnTo>
                <a:lnTo>
                  <a:pt x="602" y="169"/>
                </a:lnTo>
                <a:lnTo>
                  <a:pt x="602" y="194"/>
                </a:lnTo>
                <a:lnTo>
                  <a:pt x="602" y="211"/>
                </a:lnTo>
                <a:lnTo>
                  <a:pt x="602" y="216"/>
                </a:lnTo>
                <a:lnTo>
                  <a:pt x="602" y="206"/>
                </a:lnTo>
                <a:lnTo>
                  <a:pt x="602" y="182"/>
                </a:lnTo>
                <a:lnTo>
                  <a:pt x="602" y="151"/>
                </a:lnTo>
                <a:lnTo>
                  <a:pt x="602" y="125"/>
                </a:lnTo>
                <a:lnTo>
                  <a:pt x="602" y="107"/>
                </a:lnTo>
                <a:lnTo>
                  <a:pt x="602" y="106"/>
                </a:lnTo>
                <a:lnTo>
                  <a:pt x="602" y="125"/>
                </a:lnTo>
                <a:lnTo>
                  <a:pt x="603" y="154"/>
                </a:lnTo>
                <a:lnTo>
                  <a:pt x="603" y="188"/>
                </a:lnTo>
                <a:lnTo>
                  <a:pt x="603" y="224"/>
                </a:lnTo>
                <a:lnTo>
                  <a:pt x="603" y="254"/>
                </a:lnTo>
                <a:lnTo>
                  <a:pt x="603" y="274"/>
                </a:lnTo>
                <a:lnTo>
                  <a:pt x="603" y="278"/>
                </a:lnTo>
                <a:lnTo>
                  <a:pt x="603" y="267"/>
                </a:lnTo>
                <a:lnTo>
                  <a:pt x="603" y="247"/>
                </a:lnTo>
                <a:lnTo>
                  <a:pt x="603" y="222"/>
                </a:lnTo>
                <a:lnTo>
                  <a:pt x="603" y="203"/>
                </a:lnTo>
                <a:lnTo>
                  <a:pt x="603" y="199"/>
                </a:lnTo>
                <a:lnTo>
                  <a:pt x="603" y="210"/>
                </a:lnTo>
                <a:lnTo>
                  <a:pt x="603" y="243"/>
                </a:lnTo>
                <a:lnTo>
                  <a:pt x="603" y="299"/>
                </a:lnTo>
                <a:lnTo>
                  <a:pt x="603" y="362"/>
                </a:lnTo>
                <a:lnTo>
                  <a:pt x="603" y="426"/>
                </a:lnTo>
                <a:lnTo>
                  <a:pt x="603" y="485"/>
                </a:lnTo>
                <a:lnTo>
                  <a:pt x="603" y="529"/>
                </a:lnTo>
                <a:lnTo>
                  <a:pt x="603" y="554"/>
                </a:lnTo>
                <a:lnTo>
                  <a:pt x="603" y="551"/>
                </a:lnTo>
                <a:lnTo>
                  <a:pt x="603" y="522"/>
                </a:lnTo>
                <a:lnTo>
                  <a:pt x="603" y="473"/>
                </a:lnTo>
                <a:lnTo>
                  <a:pt x="603" y="402"/>
                </a:lnTo>
                <a:lnTo>
                  <a:pt x="603" y="330"/>
                </a:lnTo>
                <a:lnTo>
                  <a:pt x="603" y="265"/>
                </a:lnTo>
                <a:lnTo>
                  <a:pt x="603" y="218"/>
                </a:lnTo>
                <a:lnTo>
                  <a:pt x="603" y="200"/>
                </a:lnTo>
                <a:lnTo>
                  <a:pt x="603" y="219"/>
                </a:lnTo>
                <a:lnTo>
                  <a:pt x="603" y="268"/>
                </a:lnTo>
                <a:lnTo>
                  <a:pt x="603" y="340"/>
                </a:lnTo>
                <a:lnTo>
                  <a:pt x="603" y="421"/>
                </a:lnTo>
                <a:lnTo>
                  <a:pt x="603" y="505"/>
                </a:lnTo>
                <a:lnTo>
                  <a:pt x="603" y="565"/>
                </a:lnTo>
                <a:lnTo>
                  <a:pt x="603" y="606"/>
                </a:lnTo>
                <a:lnTo>
                  <a:pt x="604" y="624"/>
                </a:lnTo>
                <a:lnTo>
                  <a:pt x="604" y="629"/>
                </a:lnTo>
                <a:lnTo>
                  <a:pt x="604" y="624"/>
                </a:lnTo>
                <a:lnTo>
                  <a:pt x="604" y="620"/>
                </a:lnTo>
                <a:lnTo>
                  <a:pt x="604" y="617"/>
                </a:lnTo>
                <a:lnTo>
                  <a:pt x="604" y="621"/>
                </a:lnTo>
                <a:lnTo>
                  <a:pt x="604" y="630"/>
                </a:lnTo>
                <a:lnTo>
                  <a:pt x="604" y="640"/>
                </a:lnTo>
                <a:lnTo>
                  <a:pt x="604" y="648"/>
                </a:lnTo>
                <a:lnTo>
                  <a:pt x="604" y="652"/>
                </a:lnTo>
                <a:lnTo>
                  <a:pt x="604" y="650"/>
                </a:lnTo>
                <a:lnTo>
                  <a:pt x="604" y="643"/>
                </a:lnTo>
                <a:lnTo>
                  <a:pt x="604" y="635"/>
                </a:lnTo>
                <a:lnTo>
                  <a:pt x="604" y="628"/>
                </a:lnTo>
                <a:lnTo>
                  <a:pt x="604" y="622"/>
                </a:lnTo>
                <a:lnTo>
                  <a:pt x="604" y="617"/>
                </a:lnTo>
                <a:lnTo>
                  <a:pt x="604" y="613"/>
                </a:lnTo>
                <a:lnTo>
                  <a:pt x="604" y="608"/>
                </a:lnTo>
                <a:lnTo>
                  <a:pt x="604" y="605"/>
                </a:lnTo>
                <a:lnTo>
                  <a:pt x="604" y="602"/>
                </a:lnTo>
                <a:lnTo>
                  <a:pt x="604" y="600"/>
                </a:lnTo>
                <a:lnTo>
                  <a:pt x="604" y="598"/>
                </a:lnTo>
                <a:lnTo>
                  <a:pt x="604" y="596"/>
                </a:lnTo>
                <a:lnTo>
                  <a:pt x="604" y="593"/>
                </a:lnTo>
                <a:lnTo>
                  <a:pt x="604" y="591"/>
                </a:lnTo>
                <a:lnTo>
                  <a:pt x="604" y="588"/>
                </a:lnTo>
                <a:lnTo>
                  <a:pt x="604" y="586"/>
                </a:lnTo>
                <a:lnTo>
                  <a:pt x="604" y="584"/>
                </a:lnTo>
                <a:lnTo>
                  <a:pt x="604" y="583"/>
                </a:lnTo>
                <a:lnTo>
                  <a:pt x="604" y="579"/>
                </a:lnTo>
                <a:lnTo>
                  <a:pt x="604" y="572"/>
                </a:lnTo>
                <a:lnTo>
                  <a:pt x="604" y="565"/>
                </a:lnTo>
                <a:lnTo>
                  <a:pt x="605" y="558"/>
                </a:lnTo>
                <a:lnTo>
                  <a:pt x="605" y="552"/>
                </a:lnTo>
                <a:lnTo>
                  <a:pt x="605" y="549"/>
                </a:lnTo>
                <a:lnTo>
                  <a:pt x="605" y="550"/>
                </a:lnTo>
                <a:lnTo>
                  <a:pt x="605" y="555"/>
                </a:lnTo>
                <a:lnTo>
                  <a:pt x="605" y="562"/>
                </a:lnTo>
                <a:lnTo>
                  <a:pt x="605" y="565"/>
                </a:lnTo>
                <a:lnTo>
                  <a:pt x="605" y="562"/>
                </a:lnTo>
                <a:lnTo>
                  <a:pt x="605" y="556"/>
                </a:lnTo>
                <a:lnTo>
                  <a:pt x="605" y="550"/>
                </a:lnTo>
                <a:lnTo>
                  <a:pt x="605" y="546"/>
                </a:lnTo>
                <a:lnTo>
                  <a:pt x="605" y="543"/>
                </a:lnTo>
                <a:lnTo>
                  <a:pt x="605" y="546"/>
                </a:lnTo>
                <a:lnTo>
                  <a:pt x="605" y="547"/>
                </a:lnTo>
                <a:lnTo>
                  <a:pt x="605" y="548"/>
                </a:lnTo>
                <a:lnTo>
                  <a:pt x="605" y="546"/>
                </a:lnTo>
                <a:lnTo>
                  <a:pt x="605" y="541"/>
                </a:lnTo>
                <a:lnTo>
                  <a:pt x="605" y="534"/>
                </a:lnTo>
                <a:lnTo>
                  <a:pt x="605" y="526"/>
                </a:lnTo>
                <a:lnTo>
                  <a:pt x="605" y="518"/>
                </a:lnTo>
                <a:lnTo>
                  <a:pt x="605" y="514"/>
                </a:lnTo>
                <a:lnTo>
                  <a:pt x="605" y="521"/>
                </a:lnTo>
                <a:lnTo>
                  <a:pt x="605" y="528"/>
                </a:lnTo>
                <a:lnTo>
                  <a:pt x="605" y="533"/>
                </a:lnTo>
                <a:lnTo>
                  <a:pt x="605" y="527"/>
                </a:lnTo>
                <a:lnTo>
                  <a:pt x="606" y="518"/>
                </a:lnTo>
                <a:lnTo>
                  <a:pt x="606" y="507"/>
                </a:lnTo>
                <a:lnTo>
                  <a:pt x="606" y="498"/>
                </a:lnTo>
                <a:lnTo>
                  <a:pt x="606" y="494"/>
                </a:lnTo>
                <a:lnTo>
                  <a:pt x="606" y="495"/>
                </a:lnTo>
                <a:lnTo>
                  <a:pt x="606" y="497"/>
                </a:lnTo>
                <a:lnTo>
                  <a:pt x="606" y="499"/>
                </a:lnTo>
                <a:lnTo>
                  <a:pt x="606" y="500"/>
                </a:lnTo>
                <a:lnTo>
                  <a:pt x="606" y="503"/>
                </a:lnTo>
                <a:lnTo>
                  <a:pt x="606" y="506"/>
                </a:lnTo>
                <a:lnTo>
                  <a:pt x="606" y="514"/>
                </a:lnTo>
                <a:lnTo>
                  <a:pt x="606" y="526"/>
                </a:lnTo>
                <a:lnTo>
                  <a:pt x="606" y="539"/>
                </a:lnTo>
                <a:lnTo>
                  <a:pt x="606" y="548"/>
                </a:lnTo>
                <a:lnTo>
                  <a:pt x="606" y="551"/>
                </a:lnTo>
                <a:lnTo>
                  <a:pt x="606" y="549"/>
                </a:lnTo>
                <a:lnTo>
                  <a:pt x="606" y="543"/>
                </a:lnTo>
                <a:lnTo>
                  <a:pt x="606" y="537"/>
                </a:lnTo>
                <a:lnTo>
                  <a:pt x="606" y="534"/>
                </a:lnTo>
                <a:lnTo>
                  <a:pt x="606" y="533"/>
                </a:lnTo>
                <a:lnTo>
                  <a:pt x="606" y="535"/>
                </a:lnTo>
                <a:lnTo>
                  <a:pt x="606" y="539"/>
                </a:lnTo>
                <a:lnTo>
                  <a:pt x="606" y="541"/>
                </a:lnTo>
                <a:lnTo>
                  <a:pt x="606" y="542"/>
                </a:lnTo>
                <a:lnTo>
                  <a:pt x="606" y="540"/>
                </a:lnTo>
                <a:lnTo>
                  <a:pt x="606" y="542"/>
                </a:lnTo>
                <a:lnTo>
                  <a:pt x="606" y="547"/>
                </a:lnTo>
                <a:lnTo>
                  <a:pt x="606" y="551"/>
                </a:lnTo>
                <a:lnTo>
                  <a:pt x="606" y="556"/>
                </a:lnTo>
                <a:lnTo>
                  <a:pt x="606" y="558"/>
                </a:lnTo>
                <a:lnTo>
                  <a:pt x="606" y="557"/>
                </a:lnTo>
                <a:lnTo>
                  <a:pt x="606" y="551"/>
                </a:lnTo>
                <a:lnTo>
                  <a:pt x="607" y="546"/>
                </a:lnTo>
                <a:lnTo>
                  <a:pt x="607" y="542"/>
                </a:lnTo>
                <a:lnTo>
                  <a:pt x="607" y="544"/>
                </a:lnTo>
                <a:lnTo>
                  <a:pt x="607" y="548"/>
                </a:lnTo>
                <a:lnTo>
                  <a:pt x="607" y="550"/>
                </a:lnTo>
                <a:lnTo>
                  <a:pt x="607" y="549"/>
                </a:lnTo>
                <a:lnTo>
                  <a:pt x="607" y="546"/>
                </a:lnTo>
                <a:lnTo>
                  <a:pt x="607" y="540"/>
                </a:lnTo>
                <a:lnTo>
                  <a:pt x="607" y="533"/>
                </a:lnTo>
                <a:lnTo>
                  <a:pt x="607" y="528"/>
                </a:lnTo>
                <a:lnTo>
                  <a:pt x="607" y="531"/>
                </a:lnTo>
                <a:lnTo>
                  <a:pt x="607" y="535"/>
                </a:lnTo>
                <a:lnTo>
                  <a:pt x="607" y="541"/>
                </a:lnTo>
                <a:lnTo>
                  <a:pt x="607" y="548"/>
                </a:lnTo>
                <a:lnTo>
                  <a:pt x="607" y="551"/>
                </a:lnTo>
                <a:lnTo>
                  <a:pt x="607" y="555"/>
                </a:lnTo>
                <a:lnTo>
                  <a:pt x="607" y="554"/>
                </a:lnTo>
                <a:lnTo>
                  <a:pt x="607" y="552"/>
                </a:lnTo>
                <a:lnTo>
                  <a:pt x="607" y="555"/>
                </a:lnTo>
                <a:lnTo>
                  <a:pt x="607" y="559"/>
                </a:lnTo>
                <a:lnTo>
                  <a:pt x="607" y="563"/>
                </a:lnTo>
                <a:lnTo>
                  <a:pt x="607" y="564"/>
                </a:lnTo>
                <a:lnTo>
                  <a:pt x="607" y="561"/>
                </a:lnTo>
                <a:lnTo>
                  <a:pt x="607" y="557"/>
                </a:lnTo>
                <a:lnTo>
                  <a:pt x="607" y="554"/>
                </a:lnTo>
                <a:lnTo>
                  <a:pt x="607" y="552"/>
                </a:lnTo>
                <a:lnTo>
                  <a:pt x="607" y="551"/>
                </a:lnTo>
                <a:lnTo>
                  <a:pt x="607" y="549"/>
                </a:lnTo>
                <a:lnTo>
                  <a:pt x="609" y="548"/>
                </a:lnTo>
                <a:lnTo>
                  <a:pt x="609" y="546"/>
                </a:lnTo>
                <a:lnTo>
                  <a:pt x="609" y="543"/>
                </a:lnTo>
                <a:lnTo>
                  <a:pt x="609" y="540"/>
                </a:lnTo>
                <a:lnTo>
                  <a:pt x="609" y="539"/>
                </a:lnTo>
                <a:lnTo>
                  <a:pt x="609" y="541"/>
                </a:lnTo>
                <a:lnTo>
                  <a:pt x="609" y="543"/>
                </a:lnTo>
                <a:lnTo>
                  <a:pt x="609" y="546"/>
                </a:lnTo>
                <a:lnTo>
                  <a:pt x="609" y="547"/>
                </a:lnTo>
                <a:lnTo>
                  <a:pt x="609" y="548"/>
                </a:lnTo>
                <a:lnTo>
                  <a:pt x="609" y="544"/>
                </a:lnTo>
                <a:lnTo>
                  <a:pt x="609" y="541"/>
                </a:lnTo>
                <a:lnTo>
                  <a:pt x="609" y="536"/>
                </a:lnTo>
                <a:lnTo>
                  <a:pt x="609" y="534"/>
                </a:lnTo>
                <a:lnTo>
                  <a:pt x="609" y="533"/>
                </a:lnTo>
                <a:lnTo>
                  <a:pt x="609" y="534"/>
                </a:lnTo>
                <a:lnTo>
                  <a:pt x="609" y="532"/>
                </a:lnTo>
                <a:lnTo>
                  <a:pt x="609" y="527"/>
                </a:lnTo>
                <a:lnTo>
                  <a:pt x="609" y="520"/>
                </a:lnTo>
                <a:lnTo>
                  <a:pt x="609" y="510"/>
                </a:lnTo>
                <a:lnTo>
                  <a:pt x="609" y="492"/>
                </a:lnTo>
                <a:lnTo>
                  <a:pt x="609" y="468"/>
                </a:lnTo>
                <a:lnTo>
                  <a:pt x="609" y="433"/>
                </a:lnTo>
                <a:lnTo>
                  <a:pt x="609" y="391"/>
                </a:lnTo>
                <a:lnTo>
                  <a:pt x="609" y="341"/>
                </a:lnTo>
                <a:lnTo>
                  <a:pt x="609" y="289"/>
                </a:lnTo>
                <a:lnTo>
                  <a:pt x="609" y="251"/>
                </a:lnTo>
                <a:lnTo>
                  <a:pt x="609" y="229"/>
                </a:lnTo>
                <a:lnTo>
                  <a:pt x="610" y="247"/>
                </a:lnTo>
                <a:lnTo>
                  <a:pt x="610" y="273"/>
                </a:lnTo>
                <a:lnTo>
                  <a:pt x="610" y="297"/>
                </a:lnTo>
                <a:lnTo>
                  <a:pt x="610" y="308"/>
                </a:lnTo>
                <a:lnTo>
                  <a:pt x="610" y="304"/>
                </a:lnTo>
                <a:lnTo>
                  <a:pt x="610" y="280"/>
                </a:lnTo>
                <a:lnTo>
                  <a:pt x="610" y="246"/>
                </a:lnTo>
                <a:lnTo>
                  <a:pt x="610" y="210"/>
                </a:lnTo>
                <a:lnTo>
                  <a:pt x="610" y="181"/>
                </a:lnTo>
                <a:lnTo>
                  <a:pt x="610" y="165"/>
                </a:lnTo>
                <a:lnTo>
                  <a:pt x="610" y="167"/>
                </a:lnTo>
                <a:lnTo>
                  <a:pt x="610" y="184"/>
                </a:lnTo>
                <a:lnTo>
                  <a:pt x="610" y="213"/>
                </a:lnTo>
                <a:lnTo>
                  <a:pt x="610" y="253"/>
                </a:lnTo>
                <a:lnTo>
                  <a:pt x="610" y="302"/>
                </a:lnTo>
                <a:lnTo>
                  <a:pt x="610" y="347"/>
                </a:lnTo>
                <a:lnTo>
                  <a:pt x="610" y="387"/>
                </a:lnTo>
                <a:lnTo>
                  <a:pt x="610" y="417"/>
                </a:lnTo>
                <a:lnTo>
                  <a:pt x="610" y="438"/>
                </a:lnTo>
                <a:lnTo>
                  <a:pt x="610" y="439"/>
                </a:lnTo>
                <a:lnTo>
                  <a:pt x="610" y="429"/>
                </a:lnTo>
                <a:lnTo>
                  <a:pt x="610" y="409"/>
                </a:lnTo>
                <a:lnTo>
                  <a:pt x="610" y="385"/>
                </a:lnTo>
                <a:lnTo>
                  <a:pt x="610" y="356"/>
                </a:lnTo>
                <a:lnTo>
                  <a:pt x="610" y="329"/>
                </a:lnTo>
                <a:lnTo>
                  <a:pt x="610" y="302"/>
                </a:lnTo>
                <a:lnTo>
                  <a:pt x="610" y="277"/>
                </a:lnTo>
                <a:lnTo>
                  <a:pt x="610" y="259"/>
                </a:lnTo>
                <a:lnTo>
                  <a:pt x="610" y="248"/>
                </a:lnTo>
                <a:lnTo>
                  <a:pt x="610" y="255"/>
                </a:lnTo>
                <a:lnTo>
                  <a:pt x="610" y="280"/>
                </a:lnTo>
                <a:lnTo>
                  <a:pt x="610" y="322"/>
                </a:lnTo>
                <a:lnTo>
                  <a:pt x="610" y="385"/>
                </a:lnTo>
                <a:lnTo>
                  <a:pt x="610" y="443"/>
                </a:lnTo>
                <a:lnTo>
                  <a:pt x="611" y="491"/>
                </a:lnTo>
                <a:lnTo>
                  <a:pt x="611" y="522"/>
                </a:lnTo>
                <a:lnTo>
                  <a:pt x="611" y="534"/>
                </a:lnTo>
                <a:lnTo>
                  <a:pt x="611" y="526"/>
                </a:lnTo>
                <a:lnTo>
                  <a:pt x="611" y="509"/>
                </a:lnTo>
                <a:lnTo>
                  <a:pt x="611" y="488"/>
                </a:lnTo>
                <a:lnTo>
                  <a:pt x="611" y="472"/>
                </a:lnTo>
                <a:lnTo>
                  <a:pt x="611" y="461"/>
                </a:lnTo>
                <a:lnTo>
                  <a:pt x="611" y="454"/>
                </a:lnTo>
                <a:lnTo>
                  <a:pt x="611" y="451"/>
                </a:lnTo>
                <a:lnTo>
                  <a:pt x="611" y="447"/>
                </a:lnTo>
                <a:lnTo>
                  <a:pt x="611" y="451"/>
                </a:lnTo>
                <a:lnTo>
                  <a:pt x="611" y="466"/>
                </a:lnTo>
                <a:lnTo>
                  <a:pt x="611" y="495"/>
                </a:lnTo>
                <a:lnTo>
                  <a:pt x="611" y="536"/>
                </a:lnTo>
                <a:lnTo>
                  <a:pt x="611" y="587"/>
                </a:lnTo>
                <a:lnTo>
                  <a:pt x="611" y="639"/>
                </a:lnTo>
                <a:lnTo>
                  <a:pt x="611" y="687"/>
                </a:lnTo>
                <a:lnTo>
                  <a:pt x="611" y="711"/>
                </a:lnTo>
                <a:lnTo>
                  <a:pt x="611" y="714"/>
                </a:lnTo>
                <a:lnTo>
                  <a:pt x="611" y="702"/>
                </a:lnTo>
                <a:lnTo>
                  <a:pt x="611" y="676"/>
                </a:lnTo>
                <a:lnTo>
                  <a:pt x="611" y="650"/>
                </a:lnTo>
                <a:lnTo>
                  <a:pt x="611" y="625"/>
                </a:lnTo>
                <a:lnTo>
                  <a:pt x="611" y="609"/>
                </a:lnTo>
                <a:lnTo>
                  <a:pt x="611" y="600"/>
                </a:lnTo>
                <a:lnTo>
                  <a:pt x="611" y="595"/>
                </a:lnTo>
                <a:lnTo>
                  <a:pt x="611" y="593"/>
                </a:lnTo>
                <a:lnTo>
                  <a:pt x="611" y="589"/>
                </a:lnTo>
                <a:lnTo>
                  <a:pt x="611" y="587"/>
                </a:lnTo>
                <a:lnTo>
                  <a:pt x="611" y="586"/>
                </a:lnTo>
                <a:lnTo>
                  <a:pt x="611" y="585"/>
                </a:lnTo>
                <a:lnTo>
                  <a:pt x="612" y="585"/>
                </a:lnTo>
                <a:lnTo>
                  <a:pt x="612" y="584"/>
                </a:lnTo>
                <a:lnTo>
                  <a:pt x="612" y="581"/>
                </a:lnTo>
                <a:lnTo>
                  <a:pt x="612" y="577"/>
                </a:lnTo>
                <a:lnTo>
                  <a:pt x="612" y="571"/>
                </a:lnTo>
                <a:lnTo>
                  <a:pt x="612" y="566"/>
                </a:lnTo>
                <a:lnTo>
                  <a:pt x="612" y="562"/>
                </a:lnTo>
                <a:lnTo>
                  <a:pt x="612" y="557"/>
                </a:lnTo>
                <a:lnTo>
                  <a:pt x="612" y="554"/>
                </a:lnTo>
                <a:lnTo>
                  <a:pt x="612" y="549"/>
                </a:lnTo>
                <a:lnTo>
                  <a:pt x="612" y="547"/>
                </a:lnTo>
                <a:lnTo>
                  <a:pt x="612" y="546"/>
                </a:lnTo>
                <a:lnTo>
                  <a:pt x="612" y="548"/>
                </a:lnTo>
                <a:lnTo>
                  <a:pt x="612" y="550"/>
                </a:lnTo>
                <a:lnTo>
                  <a:pt x="612" y="552"/>
                </a:lnTo>
                <a:lnTo>
                  <a:pt x="612" y="551"/>
                </a:lnTo>
                <a:lnTo>
                  <a:pt x="612" y="547"/>
                </a:lnTo>
                <a:lnTo>
                  <a:pt x="612" y="539"/>
                </a:lnTo>
                <a:lnTo>
                  <a:pt x="612" y="531"/>
                </a:lnTo>
                <a:lnTo>
                  <a:pt x="612" y="525"/>
                </a:lnTo>
                <a:lnTo>
                  <a:pt x="612" y="528"/>
                </a:lnTo>
                <a:lnTo>
                  <a:pt x="612" y="536"/>
                </a:lnTo>
                <a:lnTo>
                  <a:pt x="612" y="546"/>
                </a:lnTo>
                <a:lnTo>
                  <a:pt x="612" y="554"/>
                </a:lnTo>
                <a:lnTo>
                  <a:pt x="612" y="555"/>
                </a:lnTo>
                <a:lnTo>
                  <a:pt x="612" y="549"/>
                </a:lnTo>
                <a:lnTo>
                  <a:pt x="612" y="539"/>
                </a:lnTo>
                <a:lnTo>
                  <a:pt x="612" y="527"/>
                </a:lnTo>
                <a:lnTo>
                  <a:pt x="612" y="517"/>
                </a:lnTo>
                <a:lnTo>
                  <a:pt x="612" y="511"/>
                </a:lnTo>
                <a:lnTo>
                  <a:pt x="612" y="509"/>
                </a:lnTo>
                <a:lnTo>
                  <a:pt x="613" y="511"/>
                </a:lnTo>
                <a:lnTo>
                  <a:pt x="613" y="514"/>
                </a:lnTo>
                <a:lnTo>
                  <a:pt x="613" y="517"/>
                </a:lnTo>
                <a:lnTo>
                  <a:pt x="613" y="514"/>
                </a:lnTo>
                <a:lnTo>
                  <a:pt x="613" y="511"/>
                </a:lnTo>
                <a:lnTo>
                  <a:pt x="613" y="507"/>
                </a:lnTo>
                <a:lnTo>
                  <a:pt x="613" y="504"/>
                </a:lnTo>
                <a:lnTo>
                  <a:pt x="613" y="503"/>
                </a:lnTo>
                <a:lnTo>
                  <a:pt x="613" y="504"/>
                </a:lnTo>
                <a:lnTo>
                  <a:pt x="613" y="506"/>
                </a:lnTo>
                <a:lnTo>
                  <a:pt x="613" y="509"/>
                </a:lnTo>
                <a:lnTo>
                  <a:pt x="613" y="510"/>
                </a:lnTo>
                <a:lnTo>
                  <a:pt x="613" y="507"/>
                </a:lnTo>
                <a:lnTo>
                  <a:pt x="613" y="504"/>
                </a:lnTo>
                <a:lnTo>
                  <a:pt x="613" y="499"/>
                </a:lnTo>
                <a:lnTo>
                  <a:pt x="613" y="497"/>
                </a:lnTo>
                <a:lnTo>
                  <a:pt x="613" y="495"/>
                </a:lnTo>
                <a:lnTo>
                  <a:pt x="613" y="494"/>
                </a:lnTo>
                <a:lnTo>
                  <a:pt x="613" y="490"/>
                </a:lnTo>
                <a:lnTo>
                  <a:pt x="613" y="488"/>
                </a:lnTo>
                <a:lnTo>
                  <a:pt x="613" y="484"/>
                </a:lnTo>
                <a:lnTo>
                  <a:pt x="613" y="481"/>
                </a:lnTo>
                <a:lnTo>
                  <a:pt x="613" y="478"/>
                </a:lnTo>
                <a:lnTo>
                  <a:pt x="613" y="482"/>
                </a:lnTo>
                <a:lnTo>
                  <a:pt x="613" y="491"/>
                </a:lnTo>
                <a:lnTo>
                  <a:pt x="613" y="502"/>
                </a:lnTo>
                <a:lnTo>
                  <a:pt x="613" y="512"/>
                </a:lnTo>
                <a:lnTo>
                  <a:pt x="613" y="522"/>
                </a:lnTo>
                <a:lnTo>
                  <a:pt x="613" y="528"/>
                </a:lnTo>
                <a:lnTo>
                  <a:pt x="613" y="532"/>
                </a:lnTo>
                <a:lnTo>
                  <a:pt x="614" y="531"/>
                </a:lnTo>
                <a:lnTo>
                  <a:pt x="614" y="525"/>
                </a:lnTo>
                <a:lnTo>
                  <a:pt x="614" y="520"/>
                </a:lnTo>
                <a:lnTo>
                  <a:pt x="614" y="515"/>
                </a:lnTo>
                <a:lnTo>
                  <a:pt x="614" y="513"/>
                </a:lnTo>
                <a:lnTo>
                  <a:pt x="614" y="511"/>
                </a:lnTo>
                <a:lnTo>
                  <a:pt x="614" y="510"/>
                </a:lnTo>
                <a:lnTo>
                  <a:pt x="614" y="507"/>
                </a:lnTo>
                <a:lnTo>
                  <a:pt x="614" y="505"/>
                </a:lnTo>
                <a:lnTo>
                  <a:pt x="614" y="503"/>
                </a:lnTo>
                <a:lnTo>
                  <a:pt x="614" y="500"/>
                </a:lnTo>
                <a:lnTo>
                  <a:pt x="614" y="503"/>
                </a:lnTo>
                <a:lnTo>
                  <a:pt x="614" y="506"/>
                </a:lnTo>
                <a:lnTo>
                  <a:pt x="614" y="510"/>
                </a:lnTo>
                <a:lnTo>
                  <a:pt x="614" y="512"/>
                </a:lnTo>
                <a:lnTo>
                  <a:pt x="614" y="514"/>
                </a:lnTo>
                <a:lnTo>
                  <a:pt x="614" y="517"/>
                </a:lnTo>
                <a:lnTo>
                  <a:pt x="614" y="515"/>
                </a:lnTo>
                <a:lnTo>
                  <a:pt x="614" y="514"/>
                </a:lnTo>
                <a:lnTo>
                  <a:pt x="614" y="513"/>
                </a:lnTo>
                <a:lnTo>
                  <a:pt x="614" y="512"/>
                </a:lnTo>
                <a:lnTo>
                  <a:pt x="614" y="513"/>
                </a:lnTo>
                <a:lnTo>
                  <a:pt x="614" y="514"/>
                </a:lnTo>
                <a:lnTo>
                  <a:pt x="614" y="517"/>
                </a:lnTo>
                <a:lnTo>
                  <a:pt x="614" y="519"/>
                </a:lnTo>
                <a:lnTo>
                  <a:pt x="614" y="520"/>
                </a:lnTo>
                <a:lnTo>
                  <a:pt x="614" y="519"/>
                </a:lnTo>
                <a:lnTo>
                  <a:pt x="614" y="518"/>
                </a:lnTo>
                <a:lnTo>
                  <a:pt x="614" y="517"/>
                </a:lnTo>
                <a:lnTo>
                  <a:pt x="614" y="515"/>
                </a:lnTo>
                <a:lnTo>
                  <a:pt x="614" y="514"/>
                </a:lnTo>
                <a:lnTo>
                  <a:pt x="615" y="513"/>
                </a:lnTo>
                <a:lnTo>
                  <a:pt x="615" y="512"/>
                </a:lnTo>
                <a:lnTo>
                  <a:pt x="615" y="510"/>
                </a:lnTo>
                <a:lnTo>
                  <a:pt x="615" y="506"/>
                </a:lnTo>
                <a:lnTo>
                  <a:pt x="615" y="503"/>
                </a:lnTo>
                <a:lnTo>
                  <a:pt x="615" y="498"/>
                </a:lnTo>
                <a:lnTo>
                  <a:pt x="615" y="497"/>
                </a:lnTo>
                <a:lnTo>
                  <a:pt x="615" y="500"/>
                </a:lnTo>
                <a:lnTo>
                  <a:pt x="615" y="505"/>
                </a:lnTo>
                <a:lnTo>
                  <a:pt x="615" y="511"/>
                </a:lnTo>
                <a:lnTo>
                  <a:pt x="615" y="517"/>
                </a:lnTo>
                <a:lnTo>
                  <a:pt x="615" y="518"/>
                </a:lnTo>
                <a:lnTo>
                  <a:pt x="615" y="514"/>
                </a:lnTo>
                <a:lnTo>
                  <a:pt x="615" y="507"/>
                </a:lnTo>
                <a:lnTo>
                  <a:pt x="615" y="496"/>
                </a:lnTo>
                <a:lnTo>
                  <a:pt x="615" y="485"/>
                </a:lnTo>
                <a:lnTo>
                  <a:pt x="615" y="477"/>
                </a:lnTo>
                <a:lnTo>
                  <a:pt x="615" y="473"/>
                </a:lnTo>
                <a:lnTo>
                  <a:pt x="615" y="470"/>
                </a:lnTo>
                <a:lnTo>
                  <a:pt x="615" y="467"/>
                </a:lnTo>
                <a:lnTo>
                  <a:pt x="615" y="459"/>
                </a:lnTo>
                <a:lnTo>
                  <a:pt x="615" y="443"/>
                </a:lnTo>
                <a:lnTo>
                  <a:pt x="615" y="416"/>
                </a:lnTo>
                <a:lnTo>
                  <a:pt x="615" y="378"/>
                </a:lnTo>
                <a:lnTo>
                  <a:pt x="615" y="333"/>
                </a:lnTo>
                <a:lnTo>
                  <a:pt x="615" y="278"/>
                </a:lnTo>
                <a:lnTo>
                  <a:pt x="615" y="232"/>
                </a:lnTo>
                <a:lnTo>
                  <a:pt x="615" y="193"/>
                </a:lnTo>
                <a:lnTo>
                  <a:pt x="615" y="170"/>
                </a:lnTo>
                <a:lnTo>
                  <a:pt x="615" y="164"/>
                </a:lnTo>
                <a:lnTo>
                  <a:pt x="615" y="176"/>
                </a:lnTo>
                <a:lnTo>
                  <a:pt x="615" y="194"/>
                </a:lnTo>
                <a:lnTo>
                  <a:pt x="615" y="214"/>
                </a:lnTo>
                <a:lnTo>
                  <a:pt x="617" y="225"/>
                </a:lnTo>
                <a:lnTo>
                  <a:pt x="617" y="221"/>
                </a:lnTo>
                <a:lnTo>
                  <a:pt x="617" y="197"/>
                </a:lnTo>
                <a:lnTo>
                  <a:pt x="617" y="160"/>
                </a:lnTo>
                <a:lnTo>
                  <a:pt x="617" y="118"/>
                </a:lnTo>
                <a:lnTo>
                  <a:pt x="617" y="78"/>
                </a:lnTo>
                <a:lnTo>
                  <a:pt x="617" y="49"/>
                </a:lnTo>
                <a:lnTo>
                  <a:pt x="617" y="41"/>
                </a:lnTo>
                <a:lnTo>
                  <a:pt x="617" y="53"/>
                </a:lnTo>
                <a:lnTo>
                  <a:pt x="617" y="84"/>
                </a:lnTo>
                <a:lnTo>
                  <a:pt x="617" y="134"/>
                </a:lnTo>
                <a:lnTo>
                  <a:pt x="617" y="186"/>
                </a:lnTo>
                <a:lnTo>
                  <a:pt x="617" y="237"/>
                </a:lnTo>
                <a:lnTo>
                  <a:pt x="617" y="277"/>
                </a:lnTo>
                <a:lnTo>
                  <a:pt x="617" y="305"/>
                </a:lnTo>
                <a:lnTo>
                  <a:pt x="617" y="320"/>
                </a:lnTo>
                <a:lnTo>
                  <a:pt x="617" y="319"/>
                </a:lnTo>
                <a:lnTo>
                  <a:pt x="617" y="306"/>
                </a:lnTo>
                <a:lnTo>
                  <a:pt x="617" y="289"/>
                </a:lnTo>
                <a:lnTo>
                  <a:pt x="617" y="270"/>
                </a:lnTo>
                <a:lnTo>
                  <a:pt x="617" y="253"/>
                </a:lnTo>
                <a:lnTo>
                  <a:pt x="617" y="238"/>
                </a:lnTo>
                <a:lnTo>
                  <a:pt x="617" y="221"/>
                </a:lnTo>
                <a:lnTo>
                  <a:pt x="617" y="202"/>
                </a:lnTo>
                <a:lnTo>
                  <a:pt x="617" y="179"/>
                </a:lnTo>
                <a:lnTo>
                  <a:pt x="617" y="157"/>
                </a:lnTo>
                <a:lnTo>
                  <a:pt x="617" y="140"/>
                </a:lnTo>
                <a:lnTo>
                  <a:pt x="617" y="135"/>
                </a:lnTo>
                <a:lnTo>
                  <a:pt x="617" y="148"/>
                </a:lnTo>
                <a:lnTo>
                  <a:pt x="617" y="186"/>
                </a:lnTo>
                <a:lnTo>
                  <a:pt x="617" y="238"/>
                </a:lnTo>
                <a:lnTo>
                  <a:pt x="617" y="298"/>
                </a:lnTo>
                <a:lnTo>
                  <a:pt x="617" y="357"/>
                </a:lnTo>
                <a:lnTo>
                  <a:pt x="617" y="407"/>
                </a:lnTo>
                <a:lnTo>
                  <a:pt x="618" y="430"/>
                </a:lnTo>
                <a:lnTo>
                  <a:pt x="618" y="431"/>
                </a:lnTo>
                <a:lnTo>
                  <a:pt x="618" y="415"/>
                </a:lnTo>
                <a:lnTo>
                  <a:pt x="618" y="387"/>
                </a:lnTo>
                <a:lnTo>
                  <a:pt x="618" y="355"/>
                </a:lnTo>
                <a:lnTo>
                  <a:pt x="618" y="328"/>
                </a:lnTo>
                <a:lnTo>
                  <a:pt x="618" y="306"/>
                </a:lnTo>
                <a:lnTo>
                  <a:pt x="618" y="292"/>
                </a:lnTo>
                <a:lnTo>
                  <a:pt x="618" y="287"/>
                </a:lnTo>
                <a:lnTo>
                  <a:pt x="618" y="291"/>
                </a:lnTo>
                <a:lnTo>
                  <a:pt x="618" y="306"/>
                </a:lnTo>
                <a:lnTo>
                  <a:pt x="618" y="333"/>
                </a:lnTo>
                <a:lnTo>
                  <a:pt x="618" y="372"/>
                </a:lnTo>
                <a:lnTo>
                  <a:pt x="618" y="424"/>
                </a:lnTo>
                <a:lnTo>
                  <a:pt x="618" y="470"/>
                </a:lnTo>
                <a:lnTo>
                  <a:pt x="618" y="507"/>
                </a:lnTo>
                <a:lnTo>
                  <a:pt x="618" y="528"/>
                </a:lnTo>
                <a:lnTo>
                  <a:pt x="618" y="529"/>
                </a:lnTo>
                <a:lnTo>
                  <a:pt x="618" y="509"/>
                </a:lnTo>
                <a:lnTo>
                  <a:pt x="618" y="473"/>
                </a:lnTo>
                <a:lnTo>
                  <a:pt x="618" y="429"/>
                </a:lnTo>
                <a:lnTo>
                  <a:pt x="618" y="382"/>
                </a:lnTo>
                <a:lnTo>
                  <a:pt x="618" y="339"/>
                </a:lnTo>
                <a:lnTo>
                  <a:pt x="618" y="306"/>
                </a:lnTo>
                <a:lnTo>
                  <a:pt x="618" y="287"/>
                </a:lnTo>
                <a:lnTo>
                  <a:pt x="618" y="283"/>
                </a:lnTo>
                <a:lnTo>
                  <a:pt x="618" y="296"/>
                </a:lnTo>
                <a:lnTo>
                  <a:pt x="618" y="329"/>
                </a:lnTo>
                <a:lnTo>
                  <a:pt x="618" y="373"/>
                </a:lnTo>
                <a:lnTo>
                  <a:pt x="618" y="424"/>
                </a:lnTo>
                <a:lnTo>
                  <a:pt x="618" y="477"/>
                </a:lnTo>
                <a:lnTo>
                  <a:pt x="618" y="527"/>
                </a:lnTo>
                <a:lnTo>
                  <a:pt x="618" y="559"/>
                </a:lnTo>
                <a:lnTo>
                  <a:pt x="619" y="577"/>
                </a:lnTo>
                <a:lnTo>
                  <a:pt x="619" y="584"/>
                </a:lnTo>
                <a:lnTo>
                  <a:pt x="619" y="583"/>
                </a:lnTo>
                <a:lnTo>
                  <a:pt x="619" y="584"/>
                </a:lnTo>
                <a:lnTo>
                  <a:pt x="619" y="587"/>
                </a:lnTo>
                <a:lnTo>
                  <a:pt x="619" y="594"/>
                </a:lnTo>
                <a:lnTo>
                  <a:pt x="619" y="601"/>
                </a:lnTo>
                <a:lnTo>
                  <a:pt x="619" y="605"/>
                </a:lnTo>
                <a:lnTo>
                  <a:pt x="619" y="600"/>
                </a:lnTo>
                <a:lnTo>
                  <a:pt x="619" y="595"/>
                </a:lnTo>
                <a:lnTo>
                  <a:pt x="619" y="592"/>
                </a:lnTo>
                <a:lnTo>
                  <a:pt x="619" y="587"/>
                </a:lnTo>
                <a:lnTo>
                  <a:pt x="619" y="584"/>
                </a:lnTo>
                <a:lnTo>
                  <a:pt x="619" y="580"/>
                </a:lnTo>
                <a:lnTo>
                  <a:pt x="619" y="576"/>
                </a:lnTo>
                <a:lnTo>
                  <a:pt x="619" y="569"/>
                </a:lnTo>
                <a:lnTo>
                  <a:pt x="619" y="562"/>
                </a:lnTo>
                <a:lnTo>
                  <a:pt x="619" y="554"/>
                </a:lnTo>
                <a:lnTo>
                  <a:pt x="619" y="548"/>
                </a:lnTo>
                <a:lnTo>
                  <a:pt x="619" y="544"/>
                </a:lnTo>
                <a:lnTo>
                  <a:pt x="619" y="541"/>
                </a:lnTo>
                <a:lnTo>
                  <a:pt x="619" y="539"/>
                </a:lnTo>
                <a:lnTo>
                  <a:pt x="619" y="535"/>
                </a:lnTo>
                <a:lnTo>
                  <a:pt x="619" y="532"/>
                </a:lnTo>
                <a:lnTo>
                  <a:pt x="619" y="526"/>
                </a:lnTo>
                <a:lnTo>
                  <a:pt x="619" y="520"/>
                </a:lnTo>
                <a:lnTo>
                  <a:pt x="619" y="514"/>
                </a:lnTo>
                <a:lnTo>
                  <a:pt x="619" y="510"/>
                </a:lnTo>
                <a:lnTo>
                  <a:pt x="619" y="506"/>
                </a:lnTo>
                <a:lnTo>
                  <a:pt x="619" y="504"/>
                </a:lnTo>
                <a:lnTo>
                  <a:pt x="619" y="502"/>
                </a:lnTo>
                <a:lnTo>
                  <a:pt x="620" y="500"/>
                </a:lnTo>
                <a:lnTo>
                  <a:pt x="620" y="503"/>
                </a:lnTo>
                <a:lnTo>
                  <a:pt x="620" y="502"/>
                </a:lnTo>
                <a:lnTo>
                  <a:pt x="620" y="499"/>
                </a:lnTo>
                <a:lnTo>
                  <a:pt x="620" y="494"/>
                </a:lnTo>
                <a:lnTo>
                  <a:pt x="620" y="487"/>
                </a:lnTo>
                <a:lnTo>
                  <a:pt x="620" y="480"/>
                </a:lnTo>
                <a:lnTo>
                  <a:pt x="620" y="474"/>
                </a:lnTo>
                <a:lnTo>
                  <a:pt x="620" y="470"/>
                </a:lnTo>
                <a:lnTo>
                  <a:pt x="620" y="468"/>
                </a:lnTo>
                <a:lnTo>
                  <a:pt x="620" y="467"/>
                </a:lnTo>
                <a:lnTo>
                  <a:pt x="620" y="468"/>
                </a:lnTo>
                <a:lnTo>
                  <a:pt x="620" y="467"/>
                </a:lnTo>
                <a:lnTo>
                  <a:pt x="620" y="466"/>
                </a:lnTo>
                <a:lnTo>
                  <a:pt x="620" y="467"/>
                </a:lnTo>
                <a:lnTo>
                  <a:pt x="620" y="470"/>
                </a:lnTo>
                <a:lnTo>
                  <a:pt x="620" y="472"/>
                </a:lnTo>
                <a:lnTo>
                  <a:pt x="620" y="468"/>
                </a:lnTo>
                <a:lnTo>
                  <a:pt x="620" y="463"/>
                </a:lnTo>
                <a:lnTo>
                  <a:pt x="620" y="459"/>
                </a:lnTo>
                <a:lnTo>
                  <a:pt x="620" y="453"/>
                </a:lnTo>
                <a:lnTo>
                  <a:pt x="620" y="452"/>
                </a:lnTo>
                <a:lnTo>
                  <a:pt x="620" y="453"/>
                </a:lnTo>
                <a:lnTo>
                  <a:pt x="620" y="460"/>
                </a:lnTo>
                <a:lnTo>
                  <a:pt x="620" y="467"/>
                </a:lnTo>
                <a:lnTo>
                  <a:pt x="620" y="472"/>
                </a:lnTo>
                <a:lnTo>
                  <a:pt x="620" y="474"/>
                </a:lnTo>
                <a:lnTo>
                  <a:pt x="620" y="473"/>
                </a:lnTo>
                <a:lnTo>
                  <a:pt x="621" y="468"/>
                </a:lnTo>
                <a:lnTo>
                  <a:pt x="621" y="463"/>
                </a:lnTo>
                <a:lnTo>
                  <a:pt x="621" y="458"/>
                </a:lnTo>
                <a:lnTo>
                  <a:pt x="621" y="455"/>
                </a:lnTo>
                <a:lnTo>
                  <a:pt x="621" y="458"/>
                </a:lnTo>
                <a:lnTo>
                  <a:pt x="621" y="462"/>
                </a:lnTo>
                <a:lnTo>
                  <a:pt x="621" y="468"/>
                </a:lnTo>
                <a:lnTo>
                  <a:pt x="621" y="474"/>
                </a:lnTo>
                <a:lnTo>
                  <a:pt x="621" y="478"/>
                </a:lnTo>
                <a:lnTo>
                  <a:pt x="621" y="482"/>
                </a:lnTo>
                <a:lnTo>
                  <a:pt x="621" y="480"/>
                </a:lnTo>
                <a:lnTo>
                  <a:pt x="621" y="478"/>
                </a:lnTo>
                <a:lnTo>
                  <a:pt x="621" y="481"/>
                </a:lnTo>
                <a:lnTo>
                  <a:pt x="621" y="488"/>
                </a:lnTo>
                <a:lnTo>
                  <a:pt x="621" y="496"/>
                </a:lnTo>
                <a:lnTo>
                  <a:pt x="621" y="505"/>
                </a:lnTo>
                <a:lnTo>
                  <a:pt x="621" y="514"/>
                </a:lnTo>
                <a:lnTo>
                  <a:pt x="621" y="520"/>
                </a:lnTo>
                <a:lnTo>
                  <a:pt x="621" y="521"/>
                </a:lnTo>
                <a:lnTo>
                  <a:pt x="621" y="520"/>
                </a:lnTo>
                <a:lnTo>
                  <a:pt x="621" y="518"/>
                </a:lnTo>
                <a:lnTo>
                  <a:pt x="621" y="515"/>
                </a:lnTo>
                <a:lnTo>
                  <a:pt x="621" y="514"/>
                </a:lnTo>
                <a:lnTo>
                  <a:pt x="621" y="512"/>
                </a:lnTo>
                <a:lnTo>
                  <a:pt x="621" y="506"/>
                </a:lnTo>
                <a:lnTo>
                  <a:pt x="621" y="502"/>
                </a:lnTo>
                <a:lnTo>
                  <a:pt x="621" y="496"/>
                </a:lnTo>
                <a:lnTo>
                  <a:pt x="621" y="495"/>
                </a:lnTo>
                <a:lnTo>
                  <a:pt x="622" y="496"/>
                </a:lnTo>
                <a:lnTo>
                  <a:pt x="622" y="497"/>
                </a:lnTo>
                <a:lnTo>
                  <a:pt x="622" y="500"/>
                </a:lnTo>
                <a:lnTo>
                  <a:pt x="622" y="503"/>
                </a:lnTo>
                <a:lnTo>
                  <a:pt x="622" y="502"/>
                </a:lnTo>
                <a:lnTo>
                  <a:pt x="622" y="500"/>
                </a:lnTo>
                <a:lnTo>
                  <a:pt x="622" y="505"/>
                </a:lnTo>
                <a:lnTo>
                  <a:pt x="622" y="510"/>
                </a:lnTo>
                <a:lnTo>
                  <a:pt x="622" y="514"/>
                </a:lnTo>
                <a:lnTo>
                  <a:pt x="622" y="517"/>
                </a:lnTo>
                <a:lnTo>
                  <a:pt x="622" y="515"/>
                </a:lnTo>
                <a:lnTo>
                  <a:pt x="622" y="509"/>
                </a:lnTo>
                <a:lnTo>
                  <a:pt x="622" y="499"/>
                </a:lnTo>
                <a:lnTo>
                  <a:pt x="622" y="489"/>
                </a:lnTo>
                <a:lnTo>
                  <a:pt x="622" y="481"/>
                </a:lnTo>
                <a:lnTo>
                  <a:pt x="622" y="476"/>
                </a:lnTo>
                <a:lnTo>
                  <a:pt x="622" y="474"/>
                </a:lnTo>
                <a:lnTo>
                  <a:pt x="622" y="472"/>
                </a:lnTo>
                <a:lnTo>
                  <a:pt x="622" y="469"/>
                </a:lnTo>
                <a:lnTo>
                  <a:pt x="622" y="466"/>
                </a:lnTo>
                <a:lnTo>
                  <a:pt x="622" y="459"/>
                </a:lnTo>
                <a:lnTo>
                  <a:pt x="622" y="452"/>
                </a:lnTo>
                <a:lnTo>
                  <a:pt x="622" y="443"/>
                </a:lnTo>
                <a:lnTo>
                  <a:pt x="622" y="436"/>
                </a:lnTo>
                <a:lnTo>
                  <a:pt x="622" y="426"/>
                </a:lnTo>
                <a:lnTo>
                  <a:pt x="622" y="415"/>
                </a:lnTo>
                <a:lnTo>
                  <a:pt x="622" y="399"/>
                </a:lnTo>
                <a:lnTo>
                  <a:pt x="622" y="379"/>
                </a:lnTo>
                <a:lnTo>
                  <a:pt x="622" y="352"/>
                </a:lnTo>
                <a:lnTo>
                  <a:pt x="622" y="324"/>
                </a:lnTo>
                <a:lnTo>
                  <a:pt x="622" y="295"/>
                </a:lnTo>
                <a:lnTo>
                  <a:pt x="624" y="266"/>
                </a:lnTo>
                <a:lnTo>
                  <a:pt x="624" y="239"/>
                </a:lnTo>
                <a:lnTo>
                  <a:pt x="624" y="214"/>
                </a:lnTo>
                <a:lnTo>
                  <a:pt x="624" y="193"/>
                </a:lnTo>
                <a:lnTo>
                  <a:pt x="624" y="177"/>
                </a:lnTo>
                <a:lnTo>
                  <a:pt x="624" y="167"/>
                </a:lnTo>
                <a:lnTo>
                  <a:pt x="624" y="170"/>
                </a:lnTo>
                <a:lnTo>
                  <a:pt x="624" y="192"/>
                </a:lnTo>
                <a:lnTo>
                  <a:pt x="624" y="229"/>
                </a:lnTo>
                <a:lnTo>
                  <a:pt x="624" y="280"/>
                </a:lnTo>
                <a:lnTo>
                  <a:pt x="624" y="337"/>
                </a:lnTo>
                <a:lnTo>
                  <a:pt x="624" y="395"/>
                </a:lnTo>
                <a:lnTo>
                  <a:pt x="624" y="431"/>
                </a:lnTo>
                <a:lnTo>
                  <a:pt x="624" y="445"/>
                </a:lnTo>
                <a:lnTo>
                  <a:pt x="624" y="433"/>
                </a:lnTo>
                <a:lnTo>
                  <a:pt x="624" y="400"/>
                </a:lnTo>
                <a:lnTo>
                  <a:pt x="624" y="345"/>
                </a:lnTo>
                <a:lnTo>
                  <a:pt x="624" y="288"/>
                </a:lnTo>
                <a:lnTo>
                  <a:pt x="624" y="230"/>
                </a:lnTo>
                <a:lnTo>
                  <a:pt x="624" y="181"/>
                </a:lnTo>
                <a:lnTo>
                  <a:pt x="624" y="144"/>
                </a:lnTo>
                <a:lnTo>
                  <a:pt x="624" y="132"/>
                </a:lnTo>
                <a:lnTo>
                  <a:pt x="624" y="144"/>
                </a:lnTo>
                <a:lnTo>
                  <a:pt x="624" y="180"/>
                </a:lnTo>
                <a:lnTo>
                  <a:pt x="624" y="239"/>
                </a:lnTo>
                <a:lnTo>
                  <a:pt x="624" y="322"/>
                </a:lnTo>
                <a:lnTo>
                  <a:pt x="624" y="403"/>
                </a:lnTo>
                <a:lnTo>
                  <a:pt x="624" y="477"/>
                </a:lnTo>
                <a:lnTo>
                  <a:pt x="624" y="537"/>
                </a:lnTo>
                <a:lnTo>
                  <a:pt x="624" y="580"/>
                </a:lnTo>
                <a:lnTo>
                  <a:pt x="624" y="599"/>
                </a:lnTo>
                <a:lnTo>
                  <a:pt x="624" y="602"/>
                </a:lnTo>
                <a:lnTo>
                  <a:pt x="624" y="596"/>
                </a:lnTo>
                <a:lnTo>
                  <a:pt x="624" y="589"/>
                </a:lnTo>
                <a:lnTo>
                  <a:pt x="625" y="584"/>
                </a:lnTo>
                <a:lnTo>
                  <a:pt x="625" y="581"/>
                </a:lnTo>
                <a:lnTo>
                  <a:pt x="625" y="580"/>
                </a:lnTo>
                <a:lnTo>
                  <a:pt x="625" y="581"/>
                </a:lnTo>
                <a:lnTo>
                  <a:pt x="625" y="583"/>
                </a:lnTo>
                <a:lnTo>
                  <a:pt x="625" y="584"/>
                </a:lnTo>
                <a:lnTo>
                  <a:pt x="625" y="581"/>
                </a:lnTo>
                <a:lnTo>
                  <a:pt x="625" y="576"/>
                </a:lnTo>
                <a:lnTo>
                  <a:pt x="625" y="570"/>
                </a:lnTo>
                <a:lnTo>
                  <a:pt x="625" y="562"/>
                </a:lnTo>
                <a:lnTo>
                  <a:pt x="625" y="552"/>
                </a:lnTo>
                <a:lnTo>
                  <a:pt x="625" y="546"/>
                </a:lnTo>
                <a:lnTo>
                  <a:pt x="625" y="537"/>
                </a:lnTo>
                <a:lnTo>
                  <a:pt x="625" y="532"/>
                </a:lnTo>
                <a:lnTo>
                  <a:pt x="625" y="527"/>
                </a:lnTo>
                <a:lnTo>
                  <a:pt x="625" y="522"/>
                </a:lnTo>
                <a:lnTo>
                  <a:pt x="625" y="518"/>
                </a:lnTo>
                <a:lnTo>
                  <a:pt x="625" y="515"/>
                </a:lnTo>
                <a:lnTo>
                  <a:pt x="625" y="514"/>
                </a:lnTo>
                <a:lnTo>
                  <a:pt x="625" y="515"/>
                </a:lnTo>
                <a:lnTo>
                  <a:pt x="625" y="514"/>
                </a:lnTo>
                <a:lnTo>
                  <a:pt x="625" y="510"/>
                </a:lnTo>
                <a:lnTo>
                  <a:pt x="625" y="506"/>
                </a:lnTo>
                <a:lnTo>
                  <a:pt x="625" y="502"/>
                </a:lnTo>
                <a:lnTo>
                  <a:pt x="625" y="499"/>
                </a:lnTo>
                <a:lnTo>
                  <a:pt x="625" y="500"/>
                </a:lnTo>
                <a:lnTo>
                  <a:pt x="626" y="504"/>
                </a:lnTo>
                <a:lnTo>
                  <a:pt x="626" y="509"/>
                </a:lnTo>
                <a:lnTo>
                  <a:pt x="626" y="513"/>
                </a:lnTo>
                <a:lnTo>
                  <a:pt x="626" y="517"/>
                </a:lnTo>
                <a:lnTo>
                  <a:pt x="626" y="514"/>
                </a:lnTo>
                <a:lnTo>
                  <a:pt x="626" y="510"/>
                </a:lnTo>
                <a:lnTo>
                  <a:pt x="626" y="503"/>
                </a:lnTo>
                <a:lnTo>
                  <a:pt x="626" y="498"/>
                </a:lnTo>
                <a:lnTo>
                  <a:pt x="626" y="495"/>
                </a:lnTo>
                <a:lnTo>
                  <a:pt x="626" y="494"/>
                </a:lnTo>
                <a:lnTo>
                  <a:pt x="626" y="496"/>
                </a:lnTo>
                <a:lnTo>
                  <a:pt x="626" y="499"/>
                </a:lnTo>
                <a:lnTo>
                  <a:pt x="626" y="504"/>
                </a:lnTo>
                <a:lnTo>
                  <a:pt x="626" y="506"/>
                </a:lnTo>
                <a:lnTo>
                  <a:pt x="626" y="507"/>
                </a:lnTo>
                <a:lnTo>
                  <a:pt x="626" y="506"/>
                </a:lnTo>
                <a:lnTo>
                  <a:pt x="626" y="505"/>
                </a:lnTo>
                <a:lnTo>
                  <a:pt x="626" y="504"/>
                </a:lnTo>
                <a:lnTo>
                  <a:pt x="626" y="506"/>
                </a:lnTo>
                <a:lnTo>
                  <a:pt x="626" y="512"/>
                </a:lnTo>
                <a:lnTo>
                  <a:pt x="626" y="522"/>
                </a:lnTo>
                <a:lnTo>
                  <a:pt x="626" y="532"/>
                </a:lnTo>
                <a:lnTo>
                  <a:pt x="626" y="537"/>
                </a:lnTo>
                <a:lnTo>
                  <a:pt x="626" y="541"/>
                </a:lnTo>
                <a:lnTo>
                  <a:pt x="626" y="537"/>
                </a:lnTo>
                <a:lnTo>
                  <a:pt x="626" y="531"/>
                </a:lnTo>
                <a:lnTo>
                  <a:pt x="626" y="522"/>
                </a:lnTo>
                <a:lnTo>
                  <a:pt x="626" y="518"/>
                </a:lnTo>
                <a:lnTo>
                  <a:pt x="626" y="515"/>
                </a:lnTo>
                <a:lnTo>
                  <a:pt x="627" y="515"/>
                </a:lnTo>
                <a:lnTo>
                  <a:pt x="627" y="517"/>
                </a:lnTo>
                <a:lnTo>
                  <a:pt x="627" y="518"/>
                </a:lnTo>
                <a:lnTo>
                  <a:pt x="627" y="517"/>
                </a:lnTo>
                <a:lnTo>
                  <a:pt x="627" y="514"/>
                </a:lnTo>
                <a:lnTo>
                  <a:pt x="627" y="510"/>
                </a:lnTo>
                <a:lnTo>
                  <a:pt x="627" y="507"/>
                </a:lnTo>
                <a:lnTo>
                  <a:pt x="627" y="505"/>
                </a:lnTo>
                <a:lnTo>
                  <a:pt x="627" y="504"/>
                </a:lnTo>
                <a:lnTo>
                  <a:pt x="627" y="506"/>
                </a:lnTo>
                <a:lnTo>
                  <a:pt x="627" y="509"/>
                </a:lnTo>
                <a:lnTo>
                  <a:pt x="627" y="511"/>
                </a:lnTo>
                <a:lnTo>
                  <a:pt x="627" y="512"/>
                </a:lnTo>
                <a:lnTo>
                  <a:pt x="627" y="510"/>
                </a:lnTo>
                <a:lnTo>
                  <a:pt x="627" y="505"/>
                </a:lnTo>
                <a:lnTo>
                  <a:pt x="627" y="499"/>
                </a:lnTo>
                <a:lnTo>
                  <a:pt x="627" y="492"/>
                </a:lnTo>
                <a:lnTo>
                  <a:pt x="627" y="487"/>
                </a:lnTo>
                <a:lnTo>
                  <a:pt x="627" y="481"/>
                </a:lnTo>
                <a:lnTo>
                  <a:pt x="627" y="478"/>
                </a:lnTo>
                <a:lnTo>
                  <a:pt x="627" y="477"/>
                </a:lnTo>
                <a:lnTo>
                  <a:pt x="627" y="475"/>
                </a:lnTo>
                <a:lnTo>
                  <a:pt x="627" y="470"/>
                </a:lnTo>
                <a:lnTo>
                  <a:pt x="627" y="466"/>
                </a:lnTo>
                <a:lnTo>
                  <a:pt x="627" y="460"/>
                </a:lnTo>
                <a:lnTo>
                  <a:pt x="627" y="454"/>
                </a:lnTo>
                <a:lnTo>
                  <a:pt x="627" y="451"/>
                </a:lnTo>
                <a:lnTo>
                  <a:pt x="627" y="450"/>
                </a:lnTo>
                <a:lnTo>
                  <a:pt x="627" y="448"/>
                </a:lnTo>
                <a:lnTo>
                  <a:pt x="628" y="446"/>
                </a:lnTo>
                <a:lnTo>
                  <a:pt x="628" y="443"/>
                </a:lnTo>
                <a:lnTo>
                  <a:pt x="628" y="439"/>
                </a:lnTo>
                <a:lnTo>
                  <a:pt x="628" y="435"/>
                </a:lnTo>
                <a:lnTo>
                  <a:pt x="628" y="433"/>
                </a:lnTo>
                <a:lnTo>
                  <a:pt x="628" y="436"/>
                </a:lnTo>
                <a:lnTo>
                  <a:pt x="628" y="438"/>
                </a:lnTo>
                <a:lnTo>
                  <a:pt x="628" y="443"/>
                </a:lnTo>
                <a:lnTo>
                  <a:pt x="628" y="447"/>
                </a:lnTo>
                <a:lnTo>
                  <a:pt x="628" y="451"/>
                </a:lnTo>
                <a:lnTo>
                  <a:pt x="628" y="454"/>
                </a:lnTo>
                <a:lnTo>
                  <a:pt x="628" y="452"/>
                </a:lnTo>
                <a:lnTo>
                  <a:pt x="628" y="447"/>
                </a:lnTo>
                <a:lnTo>
                  <a:pt x="628" y="441"/>
                </a:lnTo>
                <a:lnTo>
                  <a:pt x="628" y="436"/>
                </a:lnTo>
                <a:lnTo>
                  <a:pt x="628" y="428"/>
                </a:lnTo>
                <a:lnTo>
                  <a:pt x="628" y="422"/>
                </a:lnTo>
                <a:lnTo>
                  <a:pt x="628" y="417"/>
                </a:lnTo>
                <a:lnTo>
                  <a:pt x="628" y="414"/>
                </a:lnTo>
                <a:lnTo>
                  <a:pt x="628" y="410"/>
                </a:lnTo>
                <a:lnTo>
                  <a:pt x="628" y="408"/>
                </a:lnTo>
                <a:lnTo>
                  <a:pt x="628" y="411"/>
                </a:lnTo>
                <a:lnTo>
                  <a:pt x="628" y="414"/>
                </a:lnTo>
                <a:lnTo>
                  <a:pt x="628" y="418"/>
                </a:lnTo>
                <a:lnTo>
                  <a:pt x="628" y="422"/>
                </a:lnTo>
                <a:lnTo>
                  <a:pt x="628" y="424"/>
                </a:lnTo>
                <a:lnTo>
                  <a:pt x="628" y="426"/>
                </a:lnTo>
                <a:lnTo>
                  <a:pt x="628" y="424"/>
                </a:lnTo>
                <a:lnTo>
                  <a:pt x="628" y="421"/>
                </a:lnTo>
                <a:lnTo>
                  <a:pt x="628" y="415"/>
                </a:lnTo>
                <a:lnTo>
                  <a:pt x="628" y="407"/>
                </a:lnTo>
                <a:lnTo>
                  <a:pt x="629" y="395"/>
                </a:lnTo>
                <a:lnTo>
                  <a:pt x="629" y="374"/>
                </a:lnTo>
                <a:lnTo>
                  <a:pt x="629" y="341"/>
                </a:lnTo>
                <a:lnTo>
                  <a:pt x="629" y="293"/>
                </a:lnTo>
                <a:lnTo>
                  <a:pt x="629" y="225"/>
                </a:lnTo>
                <a:lnTo>
                  <a:pt x="629" y="151"/>
                </a:lnTo>
                <a:lnTo>
                  <a:pt x="629" y="76"/>
                </a:lnTo>
                <a:lnTo>
                  <a:pt x="629" y="12"/>
                </a:lnTo>
                <a:lnTo>
                  <a:pt x="629" y="0"/>
                </a:lnTo>
                <a:lnTo>
                  <a:pt x="629" y="40"/>
                </a:lnTo>
                <a:lnTo>
                  <a:pt x="629" y="106"/>
                </a:lnTo>
                <a:lnTo>
                  <a:pt x="629" y="178"/>
                </a:lnTo>
                <a:lnTo>
                  <a:pt x="629" y="233"/>
                </a:lnTo>
                <a:lnTo>
                  <a:pt x="629" y="270"/>
                </a:lnTo>
                <a:lnTo>
                  <a:pt x="629" y="293"/>
                </a:lnTo>
                <a:lnTo>
                  <a:pt x="629" y="308"/>
                </a:lnTo>
                <a:lnTo>
                  <a:pt x="629" y="320"/>
                </a:lnTo>
                <a:lnTo>
                  <a:pt x="629" y="333"/>
                </a:lnTo>
                <a:lnTo>
                  <a:pt x="629" y="347"/>
                </a:lnTo>
                <a:lnTo>
                  <a:pt x="629" y="359"/>
                </a:lnTo>
                <a:lnTo>
                  <a:pt x="629" y="364"/>
                </a:lnTo>
                <a:lnTo>
                  <a:pt x="629" y="354"/>
                </a:lnTo>
                <a:lnTo>
                  <a:pt x="629" y="327"/>
                </a:lnTo>
                <a:lnTo>
                  <a:pt x="629" y="287"/>
                </a:lnTo>
                <a:lnTo>
                  <a:pt x="629" y="238"/>
                </a:lnTo>
                <a:lnTo>
                  <a:pt x="629" y="187"/>
                </a:lnTo>
                <a:lnTo>
                  <a:pt x="629" y="151"/>
                </a:lnTo>
                <a:lnTo>
                  <a:pt x="629" y="133"/>
                </a:lnTo>
                <a:lnTo>
                  <a:pt x="629" y="139"/>
                </a:lnTo>
                <a:lnTo>
                  <a:pt x="629" y="171"/>
                </a:lnTo>
                <a:lnTo>
                  <a:pt x="629" y="221"/>
                </a:lnTo>
                <a:lnTo>
                  <a:pt x="630" y="281"/>
                </a:lnTo>
                <a:lnTo>
                  <a:pt x="630" y="344"/>
                </a:lnTo>
                <a:lnTo>
                  <a:pt x="630" y="402"/>
                </a:lnTo>
                <a:lnTo>
                  <a:pt x="630" y="453"/>
                </a:lnTo>
                <a:lnTo>
                  <a:pt x="630" y="485"/>
                </a:lnTo>
                <a:lnTo>
                  <a:pt x="630" y="507"/>
                </a:lnTo>
                <a:lnTo>
                  <a:pt x="630" y="522"/>
                </a:lnTo>
                <a:lnTo>
                  <a:pt x="630" y="534"/>
                </a:lnTo>
                <a:lnTo>
                  <a:pt x="630" y="547"/>
                </a:lnTo>
                <a:lnTo>
                  <a:pt x="630" y="558"/>
                </a:lnTo>
                <a:lnTo>
                  <a:pt x="630" y="568"/>
                </a:lnTo>
                <a:lnTo>
                  <a:pt x="630" y="574"/>
                </a:lnTo>
                <a:lnTo>
                  <a:pt x="630" y="578"/>
                </a:lnTo>
                <a:lnTo>
                  <a:pt x="630" y="574"/>
                </a:lnTo>
                <a:lnTo>
                  <a:pt x="630" y="572"/>
                </a:lnTo>
                <a:lnTo>
                  <a:pt x="630" y="571"/>
                </a:lnTo>
                <a:lnTo>
                  <a:pt x="630" y="572"/>
                </a:lnTo>
                <a:lnTo>
                  <a:pt x="630" y="570"/>
                </a:lnTo>
                <a:lnTo>
                  <a:pt x="630" y="563"/>
                </a:lnTo>
                <a:lnTo>
                  <a:pt x="630" y="552"/>
                </a:lnTo>
                <a:lnTo>
                  <a:pt x="630" y="534"/>
                </a:lnTo>
                <a:lnTo>
                  <a:pt x="630" y="513"/>
                </a:lnTo>
                <a:lnTo>
                  <a:pt x="630" y="490"/>
                </a:lnTo>
                <a:lnTo>
                  <a:pt x="630" y="469"/>
                </a:lnTo>
                <a:lnTo>
                  <a:pt x="630" y="452"/>
                </a:lnTo>
                <a:lnTo>
                  <a:pt x="630" y="438"/>
                </a:lnTo>
                <a:lnTo>
                  <a:pt x="630" y="429"/>
                </a:lnTo>
                <a:lnTo>
                  <a:pt x="630" y="422"/>
                </a:lnTo>
                <a:lnTo>
                  <a:pt x="630" y="419"/>
                </a:lnTo>
                <a:lnTo>
                  <a:pt x="630" y="421"/>
                </a:lnTo>
                <a:lnTo>
                  <a:pt x="630" y="426"/>
                </a:lnTo>
                <a:lnTo>
                  <a:pt x="630" y="436"/>
                </a:lnTo>
                <a:lnTo>
                  <a:pt x="630" y="447"/>
                </a:lnTo>
                <a:lnTo>
                  <a:pt x="632" y="462"/>
                </a:lnTo>
                <a:lnTo>
                  <a:pt x="632" y="480"/>
                </a:lnTo>
                <a:lnTo>
                  <a:pt x="632" y="492"/>
                </a:lnTo>
                <a:lnTo>
                  <a:pt x="632" y="502"/>
                </a:lnTo>
                <a:lnTo>
                  <a:pt x="632" y="507"/>
                </a:lnTo>
                <a:lnTo>
                  <a:pt x="632" y="511"/>
                </a:lnTo>
                <a:lnTo>
                  <a:pt x="632" y="514"/>
                </a:lnTo>
                <a:lnTo>
                  <a:pt x="632" y="513"/>
                </a:lnTo>
                <a:lnTo>
                  <a:pt x="632" y="512"/>
                </a:lnTo>
                <a:lnTo>
                  <a:pt x="632" y="509"/>
                </a:lnTo>
                <a:lnTo>
                  <a:pt x="632" y="506"/>
                </a:lnTo>
                <a:lnTo>
                  <a:pt x="632" y="504"/>
                </a:lnTo>
                <a:lnTo>
                  <a:pt x="632" y="505"/>
                </a:lnTo>
                <a:lnTo>
                  <a:pt x="632" y="506"/>
                </a:lnTo>
                <a:lnTo>
                  <a:pt x="632" y="507"/>
                </a:lnTo>
                <a:lnTo>
                  <a:pt x="632" y="511"/>
                </a:lnTo>
                <a:lnTo>
                  <a:pt x="632" y="514"/>
                </a:lnTo>
                <a:lnTo>
                  <a:pt x="632" y="518"/>
                </a:lnTo>
                <a:lnTo>
                  <a:pt x="632" y="520"/>
                </a:lnTo>
                <a:lnTo>
                  <a:pt x="632" y="524"/>
                </a:lnTo>
                <a:lnTo>
                  <a:pt x="632" y="527"/>
                </a:lnTo>
                <a:lnTo>
                  <a:pt x="632" y="529"/>
                </a:lnTo>
                <a:lnTo>
                  <a:pt x="632" y="532"/>
                </a:lnTo>
                <a:lnTo>
                  <a:pt x="632" y="534"/>
                </a:lnTo>
                <a:lnTo>
                  <a:pt x="632" y="539"/>
                </a:lnTo>
                <a:lnTo>
                  <a:pt x="632" y="542"/>
                </a:lnTo>
                <a:lnTo>
                  <a:pt x="632" y="544"/>
                </a:lnTo>
                <a:lnTo>
                  <a:pt x="632" y="547"/>
                </a:lnTo>
                <a:lnTo>
                  <a:pt x="633" y="548"/>
                </a:lnTo>
                <a:lnTo>
                  <a:pt x="633" y="547"/>
                </a:lnTo>
                <a:lnTo>
                  <a:pt x="633" y="546"/>
                </a:lnTo>
                <a:lnTo>
                  <a:pt x="633" y="547"/>
                </a:lnTo>
                <a:lnTo>
                  <a:pt x="633" y="548"/>
                </a:lnTo>
                <a:lnTo>
                  <a:pt x="633" y="546"/>
                </a:lnTo>
                <a:lnTo>
                  <a:pt x="633" y="542"/>
                </a:lnTo>
                <a:lnTo>
                  <a:pt x="633" y="537"/>
                </a:lnTo>
                <a:lnTo>
                  <a:pt x="633" y="532"/>
                </a:lnTo>
                <a:lnTo>
                  <a:pt x="633" y="526"/>
                </a:lnTo>
                <a:lnTo>
                  <a:pt x="633" y="521"/>
                </a:lnTo>
                <a:lnTo>
                  <a:pt x="633" y="519"/>
                </a:lnTo>
                <a:lnTo>
                  <a:pt x="633" y="521"/>
                </a:lnTo>
                <a:lnTo>
                  <a:pt x="633" y="525"/>
                </a:lnTo>
                <a:lnTo>
                  <a:pt x="633" y="529"/>
                </a:lnTo>
                <a:lnTo>
                  <a:pt x="633" y="535"/>
                </a:lnTo>
                <a:lnTo>
                  <a:pt x="633" y="541"/>
                </a:lnTo>
                <a:lnTo>
                  <a:pt x="633" y="543"/>
                </a:lnTo>
                <a:lnTo>
                  <a:pt x="633" y="544"/>
                </a:lnTo>
                <a:lnTo>
                  <a:pt x="633" y="542"/>
                </a:lnTo>
                <a:lnTo>
                  <a:pt x="633" y="537"/>
                </a:lnTo>
                <a:lnTo>
                  <a:pt x="633" y="534"/>
                </a:lnTo>
                <a:lnTo>
                  <a:pt x="633" y="528"/>
                </a:lnTo>
                <a:lnTo>
                  <a:pt x="633" y="524"/>
                </a:lnTo>
                <a:lnTo>
                  <a:pt x="633" y="520"/>
                </a:lnTo>
                <a:lnTo>
                  <a:pt x="633" y="521"/>
                </a:lnTo>
                <a:lnTo>
                  <a:pt x="633" y="524"/>
                </a:lnTo>
                <a:lnTo>
                  <a:pt x="633" y="522"/>
                </a:lnTo>
                <a:lnTo>
                  <a:pt x="633" y="520"/>
                </a:lnTo>
                <a:lnTo>
                  <a:pt x="633" y="514"/>
                </a:lnTo>
                <a:lnTo>
                  <a:pt x="634" y="506"/>
                </a:lnTo>
                <a:lnTo>
                  <a:pt x="634" y="497"/>
                </a:lnTo>
                <a:lnTo>
                  <a:pt x="634" y="490"/>
                </a:lnTo>
                <a:lnTo>
                  <a:pt x="634" y="485"/>
                </a:lnTo>
                <a:lnTo>
                  <a:pt x="634" y="488"/>
                </a:lnTo>
                <a:lnTo>
                  <a:pt x="634" y="489"/>
                </a:lnTo>
                <a:lnTo>
                  <a:pt x="634" y="490"/>
                </a:lnTo>
                <a:lnTo>
                  <a:pt x="634" y="488"/>
                </a:lnTo>
                <a:lnTo>
                  <a:pt x="634" y="484"/>
                </a:lnTo>
                <a:lnTo>
                  <a:pt x="634" y="482"/>
                </a:lnTo>
                <a:lnTo>
                  <a:pt x="634" y="487"/>
                </a:lnTo>
                <a:lnTo>
                  <a:pt x="634" y="491"/>
                </a:lnTo>
                <a:lnTo>
                  <a:pt x="634" y="494"/>
                </a:lnTo>
                <a:lnTo>
                  <a:pt x="634" y="495"/>
                </a:lnTo>
                <a:lnTo>
                  <a:pt x="634" y="492"/>
                </a:lnTo>
                <a:lnTo>
                  <a:pt x="634" y="487"/>
                </a:lnTo>
                <a:lnTo>
                  <a:pt x="634" y="480"/>
                </a:lnTo>
                <a:lnTo>
                  <a:pt x="634" y="473"/>
                </a:lnTo>
                <a:lnTo>
                  <a:pt x="634" y="468"/>
                </a:lnTo>
                <a:lnTo>
                  <a:pt x="634" y="466"/>
                </a:lnTo>
                <a:lnTo>
                  <a:pt x="634" y="463"/>
                </a:lnTo>
                <a:lnTo>
                  <a:pt x="634" y="459"/>
                </a:lnTo>
                <a:lnTo>
                  <a:pt x="634" y="451"/>
                </a:lnTo>
                <a:lnTo>
                  <a:pt x="634" y="437"/>
                </a:lnTo>
                <a:lnTo>
                  <a:pt x="634" y="418"/>
                </a:lnTo>
                <a:lnTo>
                  <a:pt x="634" y="394"/>
                </a:lnTo>
                <a:lnTo>
                  <a:pt x="634" y="365"/>
                </a:lnTo>
                <a:lnTo>
                  <a:pt x="634" y="335"/>
                </a:lnTo>
                <a:lnTo>
                  <a:pt x="634" y="302"/>
                </a:lnTo>
                <a:lnTo>
                  <a:pt x="634" y="269"/>
                </a:lnTo>
                <a:lnTo>
                  <a:pt x="634" y="237"/>
                </a:lnTo>
                <a:lnTo>
                  <a:pt x="635" y="206"/>
                </a:lnTo>
                <a:lnTo>
                  <a:pt x="635" y="178"/>
                </a:lnTo>
                <a:lnTo>
                  <a:pt x="635" y="155"/>
                </a:lnTo>
                <a:lnTo>
                  <a:pt x="635" y="144"/>
                </a:lnTo>
                <a:lnTo>
                  <a:pt x="635" y="150"/>
                </a:lnTo>
                <a:lnTo>
                  <a:pt x="635" y="176"/>
                </a:lnTo>
                <a:lnTo>
                  <a:pt x="635" y="225"/>
                </a:lnTo>
                <a:lnTo>
                  <a:pt x="635" y="284"/>
                </a:lnTo>
                <a:lnTo>
                  <a:pt x="635" y="344"/>
                </a:lnTo>
                <a:lnTo>
                  <a:pt x="635" y="396"/>
                </a:lnTo>
                <a:lnTo>
                  <a:pt x="635" y="429"/>
                </a:lnTo>
                <a:lnTo>
                  <a:pt x="635" y="438"/>
                </a:lnTo>
                <a:lnTo>
                  <a:pt x="635" y="422"/>
                </a:lnTo>
                <a:lnTo>
                  <a:pt x="635" y="392"/>
                </a:lnTo>
                <a:lnTo>
                  <a:pt x="635" y="357"/>
                </a:lnTo>
                <a:lnTo>
                  <a:pt x="635" y="326"/>
                </a:lnTo>
                <a:lnTo>
                  <a:pt x="635" y="307"/>
                </a:lnTo>
                <a:lnTo>
                  <a:pt x="635" y="297"/>
                </a:lnTo>
                <a:lnTo>
                  <a:pt x="635" y="291"/>
                </a:lnTo>
                <a:lnTo>
                  <a:pt x="635" y="287"/>
                </a:lnTo>
                <a:lnTo>
                  <a:pt x="635" y="278"/>
                </a:lnTo>
                <a:lnTo>
                  <a:pt x="635" y="267"/>
                </a:lnTo>
                <a:lnTo>
                  <a:pt x="635" y="255"/>
                </a:lnTo>
                <a:lnTo>
                  <a:pt x="635" y="252"/>
                </a:lnTo>
                <a:lnTo>
                  <a:pt x="635" y="262"/>
                </a:lnTo>
                <a:lnTo>
                  <a:pt x="635" y="290"/>
                </a:lnTo>
                <a:lnTo>
                  <a:pt x="635" y="329"/>
                </a:lnTo>
                <a:lnTo>
                  <a:pt x="635" y="373"/>
                </a:lnTo>
                <a:lnTo>
                  <a:pt x="635" y="416"/>
                </a:lnTo>
                <a:lnTo>
                  <a:pt x="635" y="452"/>
                </a:lnTo>
                <a:lnTo>
                  <a:pt x="635" y="469"/>
                </a:lnTo>
                <a:lnTo>
                  <a:pt x="635" y="475"/>
                </a:lnTo>
                <a:lnTo>
                  <a:pt x="635" y="474"/>
                </a:lnTo>
                <a:lnTo>
                  <a:pt x="636" y="474"/>
                </a:lnTo>
                <a:lnTo>
                  <a:pt x="636" y="482"/>
                </a:lnTo>
                <a:lnTo>
                  <a:pt x="636" y="499"/>
                </a:lnTo>
                <a:lnTo>
                  <a:pt x="636" y="524"/>
                </a:lnTo>
                <a:lnTo>
                  <a:pt x="636" y="554"/>
                </a:lnTo>
                <a:lnTo>
                  <a:pt x="636" y="583"/>
                </a:lnTo>
                <a:lnTo>
                  <a:pt x="636" y="600"/>
                </a:lnTo>
                <a:lnTo>
                  <a:pt x="636" y="608"/>
                </a:lnTo>
                <a:lnTo>
                  <a:pt x="636" y="607"/>
                </a:lnTo>
                <a:lnTo>
                  <a:pt x="636" y="600"/>
                </a:lnTo>
                <a:lnTo>
                  <a:pt x="636" y="593"/>
                </a:lnTo>
                <a:lnTo>
                  <a:pt x="636" y="588"/>
                </a:lnTo>
                <a:lnTo>
                  <a:pt x="636" y="586"/>
                </a:lnTo>
                <a:lnTo>
                  <a:pt x="636" y="584"/>
                </a:lnTo>
                <a:lnTo>
                  <a:pt x="636" y="579"/>
                </a:lnTo>
                <a:lnTo>
                  <a:pt x="636" y="572"/>
                </a:lnTo>
                <a:lnTo>
                  <a:pt x="636" y="564"/>
                </a:lnTo>
                <a:lnTo>
                  <a:pt x="636" y="555"/>
                </a:lnTo>
                <a:lnTo>
                  <a:pt x="636" y="547"/>
                </a:lnTo>
                <a:lnTo>
                  <a:pt x="636" y="539"/>
                </a:lnTo>
                <a:lnTo>
                  <a:pt x="636" y="532"/>
                </a:lnTo>
                <a:lnTo>
                  <a:pt x="636" y="527"/>
                </a:lnTo>
                <a:lnTo>
                  <a:pt x="636" y="526"/>
                </a:lnTo>
                <a:lnTo>
                  <a:pt x="636" y="525"/>
                </a:lnTo>
                <a:lnTo>
                  <a:pt x="636" y="526"/>
                </a:lnTo>
                <a:lnTo>
                  <a:pt x="636" y="528"/>
                </a:lnTo>
                <a:lnTo>
                  <a:pt x="636" y="531"/>
                </a:lnTo>
                <a:lnTo>
                  <a:pt x="636" y="532"/>
                </a:lnTo>
                <a:lnTo>
                  <a:pt x="636" y="531"/>
                </a:lnTo>
                <a:lnTo>
                  <a:pt x="636" y="528"/>
                </a:lnTo>
                <a:lnTo>
                  <a:pt x="636" y="526"/>
                </a:lnTo>
                <a:lnTo>
                  <a:pt x="637" y="526"/>
                </a:lnTo>
                <a:lnTo>
                  <a:pt x="637" y="527"/>
                </a:lnTo>
                <a:lnTo>
                  <a:pt x="637" y="531"/>
                </a:lnTo>
                <a:lnTo>
                  <a:pt x="637" y="534"/>
                </a:lnTo>
                <a:lnTo>
                  <a:pt x="637" y="535"/>
                </a:lnTo>
                <a:lnTo>
                  <a:pt x="637" y="536"/>
                </a:lnTo>
                <a:lnTo>
                  <a:pt x="637" y="535"/>
                </a:lnTo>
                <a:lnTo>
                  <a:pt x="637" y="534"/>
                </a:lnTo>
                <a:lnTo>
                  <a:pt x="637" y="533"/>
                </a:lnTo>
                <a:lnTo>
                  <a:pt x="637" y="532"/>
                </a:lnTo>
                <a:lnTo>
                  <a:pt x="637" y="531"/>
                </a:lnTo>
                <a:lnTo>
                  <a:pt x="637" y="529"/>
                </a:lnTo>
                <a:lnTo>
                  <a:pt x="637" y="528"/>
                </a:lnTo>
                <a:lnTo>
                  <a:pt x="637" y="526"/>
                </a:lnTo>
                <a:lnTo>
                  <a:pt x="637" y="522"/>
                </a:lnTo>
                <a:lnTo>
                  <a:pt x="637" y="519"/>
                </a:lnTo>
                <a:lnTo>
                  <a:pt x="637" y="517"/>
                </a:lnTo>
                <a:lnTo>
                  <a:pt x="637" y="515"/>
                </a:lnTo>
                <a:lnTo>
                  <a:pt x="637" y="517"/>
                </a:lnTo>
                <a:lnTo>
                  <a:pt x="637" y="518"/>
                </a:lnTo>
                <a:lnTo>
                  <a:pt x="637" y="521"/>
                </a:lnTo>
                <a:lnTo>
                  <a:pt x="637" y="524"/>
                </a:lnTo>
                <a:lnTo>
                  <a:pt x="637" y="526"/>
                </a:lnTo>
                <a:lnTo>
                  <a:pt x="637" y="525"/>
                </a:lnTo>
                <a:lnTo>
                  <a:pt x="637" y="522"/>
                </a:lnTo>
                <a:lnTo>
                  <a:pt x="637" y="520"/>
                </a:lnTo>
                <a:lnTo>
                  <a:pt x="637" y="518"/>
                </a:lnTo>
                <a:lnTo>
                  <a:pt x="637" y="519"/>
                </a:lnTo>
                <a:lnTo>
                  <a:pt x="637" y="521"/>
                </a:lnTo>
                <a:lnTo>
                  <a:pt x="637" y="522"/>
                </a:lnTo>
                <a:lnTo>
                  <a:pt x="637" y="521"/>
                </a:lnTo>
                <a:lnTo>
                  <a:pt x="639" y="517"/>
                </a:lnTo>
                <a:lnTo>
                  <a:pt x="639" y="513"/>
                </a:lnTo>
                <a:lnTo>
                  <a:pt x="639" y="510"/>
                </a:lnTo>
                <a:lnTo>
                  <a:pt x="639" y="509"/>
                </a:lnTo>
                <a:lnTo>
                  <a:pt x="639" y="511"/>
                </a:lnTo>
                <a:lnTo>
                  <a:pt x="639" y="512"/>
                </a:lnTo>
                <a:lnTo>
                  <a:pt x="639" y="514"/>
                </a:lnTo>
                <a:lnTo>
                  <a:pt x="639" y="512"/>
                </a:lnTo>
                <a:lnTo>
                  <a:pt x="639" y="506"/>
                </a:lnTo>
                <a:lnTo>
                  <a:pt x="639" y="500"/>
                </a:lnTo>
                <a:lnTo>
                  <a:pt x="639" y="496"/>
                </a:lnTo>
                <a:lnTo>
                  <a:pt x="639" y="491"/>
                </a:lnTo>
                <a:lnTo>
                  <a:pt x="639" y="490"/>
                </a:lnTo>
                <a:lnTo>
                  <a:pt x="639" y="491"/>
                </a:lnTo>
                <a:lnTo>
                  <a:pt x="639" y="492"/>
                </a:lnTo>
                <a:lnTo>
                  <a:pt x="639" y="491"/>
                </a:lnTo>
                <a:lnTo>
                  <a:pt x="639" y="488"/>
                </a:lnTo>
                <a:lnTo>
                  <a:pt x="639" y="484"/>
                </a:lnTo>
                <a:lnTo>
                  <a:pt x="639" y="480"/>
                </a:lnTo>
                <a:lnTo>
                  <a:pt x="639" y="476"/>
                </a:lnTo>
                <a:lnTo>
                  <a:pt x="639" y="474"/>
                </a:lnTo>
                <a:lnTo>
                  <a:pt x="639" y="470"/>
                </a:lnTo>
                <a:lnTo>
                  <a:pt x="639" y="469"/>
                </a:lnTo>
                <a:lnTo>
                  <a:pt x="639" y="470"/>
                </a:lnTo>
                <a:lnTo>
                  <a:pt x="639" y="473"/>
                </a:lnTo>
                <a:lnTo>
                  <a:pt x="639" y="475"/>
                </a:lnTo>
                <a:lnTo>
                  <a:pt x="639" y="480"/>
                </a:lnTo>
                <a:lnTo>
                  <a:pt x="639" y="482"/>
                </a:lnTo>
                <a:lnTo>
                  <a:pt x="640" y="482"/>
                </a:lnTo>
                <a:lnTo>
                  <a:pt x="640" y="478"/>
                </a:lnTo>
                <a:lnTo>
                  <a:pt x="640" y="475"/>
                </a:lnTo>
                <a:lnTo>
                  <a:pt x="640" y="472"/>
                </a:lnTo>
                <a:lnTo>
                  <a:pt x="640" y="468"/>
                </a:lnTo>
                <a:lnTo>
                  <a:pt x="640" y="467"/>
                </a:lnTo>
                <a:lnTo>
                  <a:pt x="640" y="468"/>
                </a:lnTo>
                <a:lnTo>
                  <a:pt x="640" y="469"/>
                </a:lnTo>
                <a:lnTo>
                  <a:pt x="640" y="467"/>
                </a:lnTo>
                <a:lnTo>
                  <a:pt x="640" y="466"/>
                </a:lnTo>
                <a:lnTo>
                  <a:pt x="640" y="465"/>
                </a:lnTo>
                <a:lnTo>
                  <a:pt x="640" y="463"/>
                </a:lnTo>
                <a:lnTo>
                  <a:pt x="640" y="465"/>
                </a:lnTo>
                <a:lnTo>
                  <a:pt x="640" y="466"/>
                </a:lnTo>
                <a:lnTo>
                  <a:pt x="640" y="470"/>
                </a:lnTo>
                <a:lnTo>
                  <a:pt x="640" y="474"/>
                </a:lnTo>
                <a:lnTo>
                  <a:pt x="640" y="476"/>
                </a:lnTo>
                <a:lnTo>
                  <a:pt x="640" y="475"/>
                </a:lnTo>
                <a:lnTo>
                  <a:pt x="640" y="474"/>
                </a:lnTo>
                <a:lnTo>
                  <a:pt x="640" y="476"/>
                </a:lnTo>
                <a:lnTo>
                  <a:pt x="640" y="478"/>
                </a:lnTo>
                <a:lnTo>
                  <a:pt x="640" y="483"/>
                </a:lnTo>
                <a:lnTo>
                  <a:pt x="640" y="488"/>
                </a:lnTo>
                <a:lnTo>
                  <a:pt x="640" y="492"/>
                </a:lnTo>
                <a:lnTo>
                  <a:pt x="640" y="494"/>
                </a:lnTo>
                <a:lnTo>
                  <a:pt x="640" y="492"/>
                </a:lnTo>
                <a:lnTo>
                  <a:pt x="640" y="491"/>
                </a:lnTo>
                <a:lnTo>
                  <a:pt x="640" y="494"/>
                </a:lnTo>
                <a:lnTo>
                  <a:pt x="640" y="495"/>
                </a:lnTo>
                <a:lnTo>
                  <a:pt x="641" y="492"/>
                </a:lnTo>
                <a:lnTo>
                  <a:pt x="641" y="488"/>
                </a:lnTo>
                <a:lnTo>
                  <a:pt x="641" y="484"/>
                </a:lnTo>
                <a:lnTo>
                  <a:pt x="641" y="482"/>
                </a:lnTo>
                <a:lnTo>
                  <a:pt x="641" y="484"/>
                </a:lnTo>
                <a:lnTo>
                  <a:pt x="641" y="489"/>
                </a:lnTo>
                <a:lnTo>
                  <a:pt x="641" y="494"/>
                </a:lnTo>
                <a:lnTo>
                  <a:pt x="641" y="498"/>
                </a:lnTo>
                <a:lnTo>
                  <a:pt x="641" y="499"/>
                </a:lnTo>
                <a:lnTo>
                  <a:pt x="641" y="497"/>
                </a:lnTo>
                <a:lnTo>
                  <a:pt x="641" y="488"/>
                </a:lnTo>
                <a:lnTo>
                  <a:pt x="641" y="470"/>
                </a:lnTo>
                <a:lnTo>
                  <a:pt x="641" y="444"/>
                </a:lnTo>
                <a:lnTo>
                  <a:pt x="641" y="407"/>
                </a:lnTo>
                <a:lnTo>
                  <a:pt x="641" y="358"/>
                </a:lnTo>
                <a:lnTo>
                  <a:pt x="641" y="306"/>
                </a:lnTo>
                <a:lnTo>
                  <a:pt x="641" y="256"/>
                </a:lnTo>
                <a:lnTo>
                  <a:pt x="641" y="216"/>
                </a:lnTo>
                <a:lnTo>
                  <a:pt x="641" y="191"/>
                </a:lnTo>
                <a:lnTo>
                  <a:pt x="641" y="185"/>
                </a:lnTo>
                <a:lnTo>
                  <a:pt x="641" y="197"/>
                </a:lnTo>
                <a:lnTo>
                  <a:pt x="641" y="219"/>
                </a:lnTo>
                <a:lnTo>
                  <a:pt x="641" y="245"/>
                </a:lnTo>
                <a:lnTo>
                  <a:pt x="641" y="269"/>
                </a:lnTo>
                <a:lnTo>
                  <a:pt x="641" y="283"/>
                </a:lnTo>
                <a:lnTo>
                  <a:pt x="641" y="289"/>
                </a:lnTo>
                <a:lnTo>
                  <a:pt x="641" y="291"/>
                </a:lnTo>
                <a:lnTo>
                  <a:pt x="641" y="295"/>
                </a:lnTo>
                <a:lnTo>
                  <a:pt x="641" y="304"/>
                </a:lnTo>
                <a:lnTo>
                  <a:pt x="641" y="317"/>
                </a:lnTo>
                <a:lnTo>
                  <a:pt x="641" y="332"/>
                </a:lnTo>
                <a:lnTo>
                  <a:pt x="641" y="351"/>
                </a:lnTo>
                <a:lnTo>
                  <a:pt x="641" y="374"/>
                </a:lnTo>
                <a:lnTo>
                  <a:pt x="641" y="398"/>
                </a:lnTo>
                <a:lnTo>
                  <a:pt x="642" y="423"/>
                </a:lnTo>
                <a:lnTo>
                  <a:pt x="642" y="447"/>
                </a:lnTo>
                <a:lnTo>
                  <a:pt x="642" y="468"/>
                </a:lnTo>
                <a:lnTo>
                  <a:pt x="642" y="482"/>
                </a:lnTo>
                <a:lnTo>
                  <a:pt x="642" y="480"/>
                </a:lnTo>
                <a:lnTo>
                  <a:pt x="642" y="461"/>
                </a:lnTo>
                <a:lnTo>
                  <a:pt x="642" y="430"/>
                </a:lnTo>
                <a:lnTo>
                  <a:pt x="642" y="386"/>
                </a:lnTo>
                <a:lnTo>
                  <a:pt x="642" y="342"/>
                </a:lnTo>
                <a:lnTo>
                  <a:pt x="642" y="303"/>
                </a:lnTo>
                <a:lnTo>
                  <a:pt x="642" y="273"/>
                </a:lnTo>
                <a:lnTo>
                  <a:pt x="642" y="259"/>
                </a:lnTo>
                <a:lnTo>
                  <a:pt x="642" y="262"/>
                </a:lnTo>
                <a:lnTo>
                  <a:pt x="642" y="283"/>
                </a:lnTo>
                <a:lnTo>
                  <a:pt x="642" y="320"/>
                </a:lnTo>
                <a:lnTo>
                  <a:pt x="642" y="372"/>
                </a:lnTo>
                <a:lnTo>
                  <a:pt x="642" y="441"/>
                </a:lnTo>
                <a:lnTo>
                  <a:pt x="642" y="505"/>
                </a:lnTo>
                <a:lnTo>
                  <a:pt x="642" y="566"/>
                </a:lnTo>
                <a:lnTo>
                  <a:pt x="642" y="615"/>
                </a:lnTo>
                <a:lnTo>
                  <a:pt x="642" y="644"/>
                </a:lnTo>
                <a:lnTo>
                  <a:pt x="642" y="646"/>
                </a:lnTo>
                <a:lnTo>
                  <a:pt x="642" y="622"/>
                </a:lnTo>
                <a:lnTo>
                  <a:pt x="642" y="572"/>
                </a:lnTo>
                <a:lnTo>
                  <a:pt x="642" y="509"/>
                </a:lnTo>
                <a:lnTo>
                  <a:pt x="642" y="441"/>
                </a:lnTo>
                <a:lnTo>
                  <a:pt x="642" y="377"/>
                </a:lnTo>
                <a:lnTo>
                  <a:pt x="642" y="336"/>
                </a:lnTo>
                <a:lnTo>
                  <a:pt x="642" y="320"/>
                </a:lnTo>
                <a:lnTo>
                  <a:pt x="642" y="332"/>
                </a:lnTo>
                <a:lnTo>
                  <a:pt x="642" y="370"/>
                </a:lnTo>
                <a:lnTo>
                  <a:pt x="642" y="421"/>
                </a:lnTo>
                <a:lnTo>
                  <a:pt x="642" y="476"/>
                </a:lnTo>
                <a:lnTo>
                  <a:pt x="643" y="532"/>
                </a:lnTo>
                <a:lnTo>
                  <a:pt x="643" y="579"/>
                </a:lnTo>
                <a:lnTo>
                  <a:pt x="643" y="621"/>
                </a:lnTo>
                <a:lnTo>
                  <a:pt x="643" y="646"/>
                </a:lnTo>
                <a:lnTo>
                  <a:pt x="643" y="662"/>
                </a:lnTo>
                <a:lnTo>
                  <a:pt x="643" y="673"/>
                </a:lnTo>
                <a:lnTo>
                  <a:pt x="643" y="679"/>
                </a:lnTo>
                <a:lnTo>
                  <a:pt x="643" y="677"/>
                </a:lnTo>
                <a:lnTo>
                  <a:pt x="643" y="679"/>
                </a:lnTo>
                <a:lnTo>
                  <a:pt x="643" y="684"/>
                </a:lnTo>
                <a:lnTo>
                  <a:pt x="643" y="691"/>
                </a:lnTo>
                <a:lnTo>
                  <a:pt x="643" y="699"/>
                </a:lnTo>
                <a:lnTo>
                  <a:pt x="643" y="705"/>
                </a:lnTo>
                <a:lnTo>
                  <a:pt x="643" y="706"/>
                </a:lnTo>
                <a:lnTo>
                  <a:pt x="643" y="699"/>
                </a:lnTo>
                <a:lnTo>
                  <a:pt x="643" y="687"/>
                </a:lnTo>
                <a:lnTo>
                  <a:pt x="643" y="672"/>
                </a:lnTo>
                <a:lnTo>
                  <a:pt x="643" y="658"/>
                </a:lnTo>
                <a:lnTo>
                  <a:pt x="643" y="648"/>
                </a:lnTo>
                <a:lnTo>
                  <a:pt x="643" y="646"/>
                </a:lnTo>
                <a:lnTo>
                  <a:pt x="643" y="651"/>
                </a:lnTo>
                <a:lnTo>
                  <a:pt x="643" y="658"/>
                </a:lnTo>
                <a:lnTo>
                  <a:pt x="643" y="666"/>
                </a:lnTo>
                <a:lnTo>
                  <a:pt x="643" y="668"/>
                </a:lnTo>
                <a:lnTo>
                  <a:pt x="643" y="665"/>
                </a:lnTo>
                <a:lnTo>
                  <a:pt x="643" y="653"/>
                </a:lnTo>
                <a:lnTo>
                  <a:pt x="643" y="640"/>
                </a:lnTo>
                <a:lnTo>
                  <a:pt x="643" y="628"/>
                </a:lnTo>
                <a:lnTo>
                  <a:pt x="643" y="620"/>
                </a:lnTo>
                <a:lnTo>
                  <a:pt x="643" y="617"/>
                </a:lnTo>
                <a:lnTo>
                  <a:pt x="643" y="618"/>
                </a:lnTo>
                <a:lnTo>
                  <a:pt x="644" y="622"/>
                </a:lnTo>
                <a:lnTo>
                  <a:pt x="644" y="624"/>
                </a:lnTo>
                <a:lnTo>
                  <a:pt x="644" y="621"/>
                </a:lnTo>
                <a:lnTo>
                  <a:pt x="644" y="613"/>
                </a:lnTo>
                <a:lnTo>
                  <a:pt x="644" y="602"/>
                </a:lnTo>
                <a:lnTo>
                  <a:pt x="644" y="593"/>
                </a:lnTo>
                <a:lnTo>
                  <a:pt x="644" y="587"/>
                </a:lnTo>
                <a:lnTo>
                  <a:pt x="644" y="585"/>
                </a:lnTo>
                <a:lnTo>
                  <a:pt x="644" y="586"/>
                </a:lnTo>
                <a:lnTo>
                  <a:pt x="644" y="583"/>
                </a:lnTo>
                <a:lnTo>
                  <a:pt x="644" y="577"/>
                </a:lnTo>
                <a:lnTo>
                  <a:pt x="644" y="573"/>
                </a:lnTo>
                <a:lnTo>
                  <a:pt x="644" y="571"/>
                </a:lnTo>
                <a:lnTo>
                  <a:pt x="644" y="574"/>
                </a:lnTo>
                <a:lnTo>
                  <a:pt x="644" y="579"/>
                </a:lnTo>
                <a:lnTo>
                  <a:pt x="644" y="584"/>
                </a:lnTo>
                <a:lnTo>
                  <a:pt x="644" y="586"/>
                </a:lnTo>
                <a:lnTo>
                  <a:pt x="644" y="585"/>
                </a:lnTo>
                <a:lnTo>
                  <a:pt x="644" y="578"/>
                </a:lnTo>
                <a:lnTo>
                  <a:pt x="644" y="569"/>
                </a:lnTo>
                <a:lnTo>
                  <a:pt x="644" y="561"/>
                </a:lnTo>
                <a:lnTo>
                  <a:pt x="644" y="556"/>
                </a:lnTo>
                <a:lnTo>
                  <a:pt x="644" y="558"/>
                </a:lnTo>
                <a:lnTo>
                  <a:pt x="644" y="563"/>
                </a:lnTo>
                <a:lnTo>
                  <a:pt x="644" y="569"/>
                </a:lnTo>
                <a:lnTo>
                  <a:pt x="644" y="573"/>
                </a:lnTo>
                <a:lnTo>
                  <a:pt x="644" y="576"/>
                </a:lnTo>
                <a:lnTo>
                  <a:pt x="644" y="572"/>
                </a:lnTo>
                <a:lnTo>
                  <a:pt x="644" y="566"/>
                </a:lnTo>
                <a:lnTo>
                  <a:pt x="644" y="559"/>
                </a:lnTo>
                <a:lnTo>
                  <a:pt x="644" y="556"/>
                </a:lnTo>
                <a:lnTo>
                  <a:pt x="644" y="555"/>
                </a:lnTo>
                <a:lnTo>
                  <a:pt x="645" y="555"/>
                </a:lnTo>
                <a:lnTo>
                  <a:pt x="645" y="554"/>
                </a:lnTo>
                <a:lnTo>
                  <a:pt x="645" y="552"/>
                </a:lnTo>
                <a:lnTo>
                  <a:pt x="645" y="555"/>
                </a:lnTo>
                <a:lnTo>
                  <a:pt x="645" y="559"/>
                </a:lnTo>
                <a:lnTo>
                  <a:pt x="645" y="564"/>
                </a:lnTo>
                <a:lnTo>
                  <a:pt x="645" y="568"/>
                </a:lnTo>
                <a:lnTo>
                  <a:pt x="645" y="566"/>
                </a:lnTo>
                <a:lnTo>
                  <a:pt x="645" y="558"/>
                </a:lnTo>
                <a:lnTo>
                  <a:pt x="645" y="548"/>
                </a:lnTo>
                <a:lnTo>
                  <a:pt x="645" y="536"/>
                </a:lnTo>
                <a:lnTo>
                  <a:pt x="645" y="527"/>
                </a:lnTo>
                <a:lnTo>
                  <a:pt x="645" y="524"/>
                </a:lnTo>
                <a:lnTo>
                  <a:pt x="645" y="525"/>
                </a:lnTo>
                <a:lnTo>
                  <a:pt x="645" y="529"/>
                </a:lnTo>
                <a:lnTo>
                  <a:pt x="645" y="536"/>
                </a:lnTo>
                <a:lnTo>
                  <a:pt x="645" y="539"/>
                </a:lnTo>
                <a:lnTo>
                  <a:pt x="645" y="536"/>
                </a:lnTo>
                <a:lnTo>
                  <a:pt x="645" y="533"/>
                </a:lnTo>
                <a:lnTo>
                  <a:pt x="645" y="531"/>
                </a:lnTo>
                <a:lnTo>
                  <a:pt x="645" y="529"/>
                </a:lnTo>
                <a:lnTo>
                  <a:pt x="645" y="528"/>
                </a:lnTo>
                <a:lnTo>
                  <a:pt x="645" y="526"/>
                </a:lnTo>
                <a:lnTo>
                  <a:pt x="645" y="524"/>
                </a:lnTo>
                <a:lnTo>
                  <a:pt x="645" y="521"/>
                </a:lnTo>
                <a:lnTo>
                  <a:pt x="645" y="520"/>
                </a:lnTo>
                <a:lnTo>
                  <a:pt x="645" y="521"/>
                </a:lnTo>
                <a:lnTo>
                  <a:pt x="647" y="519"/>
                </a:lnTo>
                <a:lnTo>
                  <a:pt x="647" y="515"/>
                </a:lnTo>
                <a:lnTo>
                  <a:pt x="647" y="510"/>
                </a:lnTo>
                <a:lnTo>
                  <a:pt x="647" y="503"/>
                </a:lnTo>
                <a:lnTo>
                  <a:pt x="647" y="497"/>
                </a:lnTo>
                <a:lnTo>
                  <a:pt x="647" y="492"/>
                </a:lnTo>
                <a:lnTo>
                  <a:pt x="647" y="491"/>
                </a:lnTo>
                <a:lnTo>
                  <a:pt x="647" y="494"/>
                </a:lnTo>
                <a:lnTo>
                  <a:pt x="647" y="496"/>
                </a:lnTo>
                <a:lnTo>
                  <a:pt x="647" y="498"/>
                </a:lnTo>
                <a:lnTo>
                  <a:pt x="647" y="499"/>
                </a:lnTo>
                <a:lnTo>
                  <a:pt x="647" y="498"/>
                </a:lnTo>
                <a:lnTo>
                  <a:pt x="647" y="496"/>
                </a:lnTo>
                <a:lnTo>
                  <a:pt x="647" y="492"/>
                </a:lnTo>
                <a:lnTo>
                  <a:pt x="647" y="488"/>
                </a:lnTo>
                <a:lnTo>
                  <a:pt x="647" y="481"/>
                </a:lnTo>
                <a:lnTo>
                  <a:pt x="647" y="475"/>
                </a:lnTo>
                <a:lnTo>
                  <a:pt x="647" y="467"/>
                </a:lnTo>
                <a:lnTo>
                  <a:pt x="647" y="459"/>
                </a:lnTo>
                <a:lnTo>
                  <a:pt x="647" y="453"/>
                </a:lnTo>
                <a:lnTo>
                  <a:pt x="647" y="448"/>
                </a:lnTo>
                <a:lnTo>
                  <a:pt x="647" y="450"/>
                </a:lnTo>
                <a:lnTo>
                  <a:pt x="647" y="452"/>
                </a:lnTo>
                <a:lnTo>
                  <a:pt x="647" y="454"/>
                </a:lnTo>
                <a:lnTo>
                  <a:pt x="647" y="456"/>
                </a:lnTo>
                <a:lnTo>
                  <a:pt x="647" y="455"/>
                </a:lnTo>
                <a:lnTo>
                  <a:pt x="647" y="453"/>
                </a:lnTo>
                <a:lnTo>
                  <a:pt x="647" y="452"/>
                </a:lnTo>
                <a:lnTo>
                  <a:pt x="647" y="450"/>
                </a:lnTo>
                <a:lnTo>
                  <a:pt x="648" y="446"/>
                </a:lnTo>
                <a:lnTo>
                  <a:pt x="648" y="441"/>
                </a:lnTo>
                <a:lnTo>
                  <a:pt x="648" y="437"/>
                </a:lnTo>
                <a:lnTo>
                  <a:pt x="648" y="432"/>
                </a:lnTo>
                <a:lnTo>
                  <a:pt x="648" y="430"/>
                </a:lnTo>
                <a:lnTo>
                  <a:pt x="648" y="431"/>
                </a:lnTo>
                <a:lnTo>
                  <a:pt x="648" y="437"/>
                </a:lnTo>
                <a:lnTo>
                  <a:pt x="648" y="443"/>
                </a:lnTo>
                <a:lnTo>
                  <a:pt x="648" y="448"/>
                </a:lnTo>
                <a:lnTo>
                  <a:pt x="648" y="452"/>
                </a:lnTo>
                <a:lnTo>
                  <a:pt x="648" y="448"/>
                </a:lnTo>
                <a:lnTo>
                  <a:pt x="648" y="443"/>
                </a:lnTo>
                <a:lnTo>
                  <a:pt x="648" y="436"/>
                </a:lnTo>
                <a:lnTo>
                  <a:pt x="648" y="431"/>
                </a:lnTo>
                <a:lnTo>
                  <a:pt x="648" y="428"/>
                </a:lnTo>
                <a:lnTo>
                  <a:pt x="648" y="424"/>
                </a:lnTo>
                <a:lnTo>
                  <a:pt x="648" y="418"/>
                </a:lnTo>
                <a:lnTo>
                  <a:pt x="648" y="407"/>
                </a:lnTo>
                <a:lnTo>
                  <a:pt x="648" y="385"/>
                </a:lnTo>
                <a:lnTo>
                  <a:pt x="648" y="348"/>
                </a:lnTo>
                <a:lnTo>
                  <a:pt x="648" y="302"/>
                </a:lnTo>
                <a:lnTo>
                  <a:pt x="648" y="250"/>
                </a:lnTo>
                <a:lnTo>
                  <a:pt x="648" y="196"/>
                </a:lnTo>
                <a:lnTo>
                  <a:pt x="648" y="147"/>
                </a:lnTo>
                <a:lnTo>
                  <a:pt x="648" y="117"/>
                </a:lnTo>
                <a:lnTo>
                  <a:pt x="648" y="103"/>
                </a:lnTo>
                <a:lnTo>
                  <a:pt x="648" y="107"/>
                </a:lnTo>
                <a:lnTo>
                  <a:pt x="648" y="127"/>
                </a:lnTo>
                <a:lnTo>
                  <a:pt x="648" y="159"/>
                </a:lnTo>
                <a:lnTo>
                  <a:pt x="648" y="192"/>
                </a:lnTo>
                <a:lnTo>
                  <a:pt x="648" y="223"/>
                </a:lnTo>
                <a:lnTo>
                  <a:pt x="648" y="248"/>
                </a:lnTo>
                <a:lnTo>
                  <a:pt x="648" y="271"/>
                </a:lnTo>
                <a:lnTo>
                  <a:pt x="649" y="287"/>
                </a:lnTo>
                <a:lnTo>
                  <a:pt x="649" y="299"/>
                </a:lnTo>
                <a:lnTo>
                  <a:pt x="649" y="310"/>
                </a:lnTo>
                <a:lnTo>
                  <a:pt x="649" y="321"/>
                </a:lnTo>
                <a:lnTo>
                  <a:pt x="649" y="335"/>
                </a:lnTo>
                <a:lnTo>
                  <a:pt x="649" y="350"/>
                </a:lnTo>
                <a:lnTo>
                  <a:pt x="649" y="366"/>
                </a:lnTo>
                <a:lnTo>
                  <a:pt x="649" y="382"/>
                </a:lnTo>
                <a:lnTo>
                  <a:pt x="649" y="398"/>
                </a:lnTo>
                <a:lnTo>
                  <a:pt x="649" y="408"/>
                </a:lnTo>
                <a:lnTo>
                  <a:pt x="649" y="409"/>
                </a:lnTo>
                <a:lnTo>
                  <a:pt x="649" y="396"/>
                </a:lnTo>
                <a:lnTo>
                  <a:pt x="649" y="372"/>
                </a:lnTo>
                <a:lnTo>
                  <a:pt x="649" y="332"/>
                </a:lnTo>
                <a:lnTo>
                  <a:pt x="649" y="287"/>
                </a:lnTo>
                <a:lnTo>
                  <a:pt x="649" y="245"/>
                </a:lnTo>
                <a:lnTo>
                  <a:pt x="649" y="216"/>
                </a:lnTo>
                <a:lnTo>
                  <a:pt x="649" y="208"/>
                </a:lnTo>
                <a:lnTo>
                  <a:pt x="649" y="229"/>
                </a:lnTo>
                <a:lnTo>
                  <a:pt x="649" y="273"/>
                </a:lnTo>
                <a:lnTo>
                  <a:pt x="649" y="334"/>
                </a:lnTo>
                <a:lnTo>
                  <a:pt x="649" y="403"/>
                </a:lnTo>
                <a:lnTo>
                  <a:pt x="649" y="478"/>
                </a:lnTo>
                <a:lnTo>
                  <a:pt x="649" y="536"/>
                </a:lnTo>
                <a:lnTo>
                  <a:pt x="649" y="580"/>
                </a:lnTo>
                <a:lnTo>
                  <a:pt x="649" y="610"/>
                </a:lnTo>
                <a:lnTo>
                  <a:pt x="649" y="626"/>
                </a:lnTo>
                <a:lnTo>
                  <a:pt x="649" y="632"/>
                </a:lnTo>
                <a:lnTo>
                  <a:pt x="649" y="629"/>
                </a:lnTo>
                <a:lnTo>
                  <a:pt x="649" y="618"/>
                </a:lnTo>
                <a:lnTo>
                  <a:pt x="649" y="607"/>
                </a:lnTo>
                <a:lnTo>
                  <a:pt x="649" y="598"/>
                </a:lnTo>
                <a:lnTo>
                  <a:pt x="649" y="594"/>
                </a:lnTo>
                <a:lnTo>
                  <a:pt x="650" y="596"/>
                </a:lnTo>
                <a:lnTo>
                  <a:pt x="650" y="602"/>
                </a:lnTo>
                <a:lnTo>
                  <a:pt x="650" y="608"/>
                </a:lnTo>
                <a:lnTo>
                  <a:pt x="650" y="610"/>
                </a:lnTo>
                <a:lnTo>
                  <a:pt x="650" y="601"/>
                </a:lnTo>
                <a:lnTo>
                  <a:pt x="650" y="583"/>
                </a:lnTo>
                <a:lnTo>
                  <a:pt x="650" y="558"/>
                </a:lnTo>
                <a:lnTo>
                  <a:pt x="650" y="533"/>
                </a:lnTo>
                <a:lnTo>
                  <a:pt x="650" y="512"/>
                </a:lnTo>
                <a:lnTo>
                  <a:pt x="650" y="502"/>
                </a:lnTo>
                <a:lnTo>
                  <a:pt x="650" y="510"/>
                </a:lnTo>
                <a:lnTo>
                  <a:pt x="650" y="526"/>
                </a:lnTo>
                <a:lnTo>
                  <a:pt x="650" y="539"/>
                </a:lnTo>
                <a:lnTo>
                  <a:pt x="650" y="548"/>
                </a:lnTo>
                <a:lnTo>
                  <a:pt x="650" y="554"/>
                </a:lnTo>
                <a:lnTo>
                  <a:pt x="650" y="556"/>
                </a:lnTo>
                <a:lnTo>
                  <a:pt x="650" y="554"/>
                </a:lnTo>
                <a:lnTo>
                  <a:pt x="650" y="551"/>
                </a:lnTo>
                <a:lnTo>
                  <a:pt x="650" y="548"/>
                </a:lnTo>
                <a:lnTo>
                  <a:pt x="650" y="546"/>
                </a:lnTo>
                <a:lnTo>
                  <a:pt x="650" y="543"/>
                </a:lnTo>
                <a:lnTo>
                  <a:pt x="650" y="540"/>
                </a:lnTo>
                <a:lnTo>
                  <a:pt x="650" y="537"/>
                </a:lnTo>
                <a:lnTo>
                  <a:pt x="650" y="535"/>
                </a:lnTo>
                <a:lnTo>
                  <a:pt x="650" y="536"/>
                </a:lnTo>
                <a:lnTo>
                  <a:pt x="650" y="537"/>
                </a:lnTo>
                <a:lnTo>
                  <a:pt x="650" y="541"/>
                </a:lnTo>
                <a:lnTo>
                  <a:pt x="650" y="546"/>
                </a:lnTo>
                <a:lnTo>
                  <a:pt x="650" y="549"/>
                </a:lnTo>
                <a:lnTo>
                  <a:pt x="650" y="552"/>
                </a:lnTo>
                <a:lnTo>
                  <a:pt x="651" y="554"/>
                </a:lnTo>
                <a:lnTo>
                  <a:pt x="651" y="556"/>
                </a:lnTo>
                <a:lnTo>
                  <a:pt x="651" y="557"/>
                </a:lnTo>
                <a:lnTo>
                  <a:pt x="651" y="559"/>
                </a:lnTo>
                <a:lnTo>
                  <a:pt x="651" y="562"/>
                </a:lnTo>
                <a:lnTo>
                  <a:pt x="651" y="565"/>
                </a:lnTo>
                <a:lnTo>
                  <a:pt x="651" y="566"/>
                </a:lnTo>
                <a:lnTo>
                  <a:pt x="651" y="565"/>
                </a:lnTo>
                <a:lnTo>
                  <a:pt x="651" y="562"/>
                </a:lnTo>
                <a:lnTo>
                  <a:pt x="651" y="559"/>
                </a:lnTo>
                <a:lnTo>
                  <a:pt x="651" y="557"/>
                </a:lnTo>
                <a:lnTo>
                  <a:pt x="651" y="556"/>
                </a:lnTo>
                <a:lnTo>
                  <a:pt x="651" y="558"/>
                </a:lnTo>
                <a:lnTo>
                  <a:pt x="651" y="562"/>
                </a:lnTo>
                <a:lnTo>
                  <a:pt x="651" y="565"/>
                </a:lnTo>
                <a:lnTo>
                  <a:pt x="651" y="562"/>
                </a:lnTo>
                <a:lnTo>
                  <a:pt x="651" y="556"/>
                </a:lnTo>
                <a:lnTo>
                  <a:pt x="651" y="550"/>
                </a:lnTo>
                <a:lnTo>
                  <a:pt x="651" y="546"/>
                </a:lnTo>
                <a:lnTo>
                  <a:pt x="651" y="547"/>
                </a:lnTo>
                <a:lnTo>
                  <a:pt x="651" y="550"/>
                </a:lnTo>
                <a:lnTo>
                  <a:pt x="651" y="557"/>
                </a:lnTo>
                <a:lnTo>
                  <a:pt x="651" y="566"/>
                </a:lnTo>
                <a:lnTo>
                  <a:pt x="651" y="570"/>
                </a:lnTo>
                <a:lnTo>
                  <a:pt x="651" y="568"/>
                </a:lnTo>
                <a:lnTo>
                  <a:pt x="651" y="563"/>
                </a:lnTo>
                <a:lnTo>
                  <a:pt x="651" y="556"/>
                </a:lnTo>
                <a:lnTo>
                  <a:pt x="651" y="549"/>
                </a:lnTo>
                <a:lnTo>
                  <a:pt x="651" y="546"/>
                </a:lnTo>
                <a:lnTo>
                  <a:pt x="651" y="549"/>
                </a:lnTo>
                <a:lnTo>
                  <a:pt x="652" y="555"/>
                </a:lnTo>
                <a:lnTo>
                  <a:pt x="652" y="557"/>
                </a:lnTo>
                <a:lnTo>
                  <a:pt x="652" y="555"/>
                </a:lnTo>
                <a:lnTo>
                  <a:pt x="652" y="550"/>
                </a:lnTo>
                <a:lnTo>
                  <a:pt x="652" y="541"/>
                </a:lnTo>
                <a:lnTo>
                  <a:pt x="652" y="532"/>
                </a:lnTo>
                <a:lnTo>
                  <a:pt x="652" y="524"/>
                </a:lnTo>
                <a:lnTo>
                  <a:pt x="652" y="519"/>
                </a:lnTo>
                <a:lnTo>
                  <a:pt x="652" y="522"/>
                </a:lnTo>
                <a:lnTo>
                  <a:pt x="652" y="526"/>
                </a:lnTo>
                <a:lnTo>
                  <a:pt x="652" y="528"/>
                </a:lnTo>
                <a:lnTo>
                  <a:pt x="652" y="526"/>
                </a:lnTo>
                <a:lnTo>
                  <a:pt x="652" y="521"/>
                </a:lnTo>
                <a:lnTo>
                  <a:pt x="652" y="517"/>
                </a:lnTo>
                <a:lnTo>
                  <a:pt x="652" y="512"/>
                </a:lnTo>
                <a:lnTo>
                  <a:pt x="652" y="510"/>
                </a:lnTo>
                <a:lnTo>
                  <a:pt x="652" y="511"/>
                </a:lnTo>
                <a:lnTo>
                  <a:pt x="652" y="513"/>
                </a:lnTo>
                <a:lnTo>
                  <a:pt x="652" y="512"/>
                </a:lnTo>
                <a:lnTo>
                  <a:pt x="652" y="510"/>
                </a:lnTo>
                <a:lnTo>
                  <a:pt x="652" y="506"/>
                </a:lnTo>
                <a:lnTo>
                  <a:pt x="652" y="502"/>
                </a:lnTo>
                <a:lnTo>
                  <a:pt x="652" y="499"/>
                </a:lnTo>
                <a:lnTo>
                  <a:pt x="652" y="497"/>
                </a:lnTo>
                <a:lnTo>
                  <a:pt x="652" y="496"/>
                </a:lnTo>
                <a:lnTo>
                  <a:pt x="652" y="494"/>
                </a:lnTo>
                <a:lnTo>
                  <a:pt x="652" y="490"/>
                </a:lnTo>
                <a:lnTo>
                  <a:pt x="652" y="487"/>
                </a:lnTo>
                <a:lnTo>
                  <a:pt x="654" y="481"/>
                </a:lnTo>
                <a:lnTo>
                  <a:pt x="654" y="473"/>
                </a:lnTo>
                <a:lnTo>
                  <a:pt x="654" y="467"/>
                </a:lnTo>
                <a:lnTo>
                  <a:pt x="654" y="461"/>
                </a:lnTo>
                <a:lnTo>
                  <a:pt x="654" y="459"/>
                </a:lnTo>
                <a:lnTo>
                  <a:pt x="654" y="458"/>
                </a:lnTo>
                <a:lnTo>
                  <a:pt x="654" y="459"/>
                </a:lnTo>
                <a:lnTo>
                  <a:pt x="654" y="462"/>
                </a:lnTo>
                <a:lnTo>
                  <a:pt x="654" y="463"/>
                </a:lnTo>
                <a:lnTo>
                  <a:pt x="654" y="462"/>
                </a:lnTo>
                <a:lnTo>
                  <a:pt x="654" y="461"/>
                </a:lnTo>
                <a:lnTo>
                  <a:pt x="654" y="462"/>
                </a:lnTo>
                <a:lnTo>
                  <a:pt x="654" y="463"/>
                </a:lnTo>
                <a:lnTo>
                  <a:pt x="654" y="465"/>
                </a:lnTo>
                <a:lnTo>
                  <a:pt x="654" y="466"/>
                </a:lnTo>
                <a:lnTo>
                  <a:pt x="654" y="465"/>
                </a:lnTo>
                <a:lnTo>
                  <a:pt x="654" y="463"/>
                </a:lnTo>
                <a:lnTo>
                  <a:pt x="654" y="461"/>
                </a:lnTo>
                <a:lnTo>
                  <a:pt x="654" y="459"/>
                </a:lnTo>
                <a:lnTo>
                  <a:pt x="654" y="458"/>
                </a:lnTo>
                <a:lnTo>
                  <a:pt x="654" y="455"/>
                </a:lnTo>
                <a:lnTo>
                  <a:pt x="654" y="451"/>
                </a:lnTo>
                <a:lnTo>
                  <a:pt x="654" y="444"/>
                </a:lnTo>
                <a:lnTo>
                  <a:pt x="654" y="433"/>
                </a:lnTo>
                <a:lnTo>
                  <a:pt x="655" y="421"/>
                </a:lnTo>
                <a:lnTo>
                  <a:pt x="655" y="407"/>
                </a:lnTo>
                <a:lnTo>
                  <a:pt x="655" y="393"/>
                </a:lnTo>
                <a:lnTo>
                  <a:pt x="655" y="377"/>
                </a:lnTo>
                <a:lnTo>
                  <a:pt x="655" y="359"/>
                </a:lnTo>
                <a:lnTo>
                  <a:pt x="655" y="337"/>
                </a:lnTo>
                <a:lnTo>
                  <a:pt x="655" y="312"/>
                </a:lnTo>
                <a:lnTo>
                  <a:pt x="655" y="280"/>
                </a:lnTo>
                <a:lnTo>
                  <a:pt x="655" y="246"/>
                </a:lnTo>
                <a:lnTo>
                  <a:pt x="655" y="210"/>
                </a:lnTo>
                <a:lnTo>
                  <a:pt x="655" y="178"/>
                </a:lnTo>
                <a:lnTo>
                  <a:pt x="655" y="151"/>
                </a:lnTo>
                <a:lnTo>
                  <a:pt x="655" y="134"/>
                </a:lnTo>
                <a:lnTo>
                  <a:pt x="655" y="150"/>
                </a:lnTo>
                <a:lnTo>
                  <a:pt x="655" y="184"/>
                </a:lnTo>
                <a:lnTo>
                  <a:pt x="655" y="238"/>
                </a:lnTo>
                <a:lnTo>
                  <a:pt x="655" y="295"/>
                </a:lnTo>
                <a:lnTo>
                  <a:pt x="655" y="350"/>
                </a:lnTo>
                <a:lnTo>
                  <a:pt x="655" y="396"/>
                </a:lnTo>
                <a:lnTo>
                  <a:pt x="655" y="425"/>
                </a:lnTo>
                <a:lnTo>
                  <a:pt x="655" y="432"/>
                </a:lnTo>
                <a:lnTo>
                  <a:pt x="655" y="415"/>
                </a:lnTo>
                <a:lnTo>
                  <a:pt x="655" y="379"/>
                </a:lnTo>
                <a:lnTo>
                  <a:pt x="655" y="333"/>
                </a:lnTo>
                <a:lnTo>
                  <a:pt x="655" y="281"/>
                </a:lnTo>
                <a:lnTo>
                  <a:pt x="655" y="238"/>
                </a:lnTo>
                <a:lnTo>
                  <a:pt x="655" y="208"/>
                </a:lnTo>
                <a:lnTo>
                  <a:pt x="655" y="194"/>
                </a:lnTo>
                <a:lnTo>
                  <a:pt x="655" y="200"/>
                </a:lnTo>
                <a:lnTo>
                  <a:pt x="655" y="228"/>
                </a:lnTo>
                <a:lnTo>
                  <a:pt x="655" y="269"/>
                </a:lnTo>
                <a:lnTo>
                  <a:pt x="655" y="321"/>
                </a:lnTo>
                <a:lnTo>
                  <a:pt x="655" y="381"/>
                </a:lnTo>
                <a:lnTo>
                  <a:pt x="656" y="441"/>
                </a:lnTo>
                <a:lnTo>
                  <a:pt x="656" y="503"/>
                </a:lnTo>
                <a:lnTo>
                  <a:pt x="656" y="549"/>
                </a:lnTo>
                <a:lnTo>
                  <a:pt x="656" y="581"/>
                </a:lnTo>
                <a:lnTo>
                  <a:pt x="656" y="602"/>
                </a:lnTo>
                <a:lnTo>
                  <a:pt x="656" y="611"/>
                </a:lnTo>
                <a:lnTo>
                  <a:pt x="656" y="610"/>
                </a:lnTo>
                <a:lnTo>
                  <a:pt x="656" y="603"/>
                </a:lnTo>
                <a:lnTo>
                  <a:pt x="656" y="598"/>
                </a:lnTo>
                <a:lnTo>
                  <a:pt x="656" y="596"/>
                </a:lnTo>
                <a:lnTo>
                  <a:pt x="656" y="601"/>
                </a:lnTo>
                <a:lnTo>
                  <a:pt x="656" y="608"/>
                </a:lnTo>
                <a:lnTo>
                  <a:pt x="656" y="617"/>
                </a:lnTo>
                <a:lnTo>
                  <a:pt x="656" y="624"/>
                </a:lnTo>
                <a:lnTo>
                  <a:pt x="656" y="625"/>
                </a:lnTo>
                <a:lnTo>
                  <a:pt x="656" y="618"/>
                </a:lnTo>
                <a:lnTo>
                  <a:pt x="656" y="603"/>
                </a:lnTo>
                <a:lnTo>
                  <a:pt x="656" y="583"/>
                </a:lnTo>
                <a:lnTo>
                  <a:pt x="656" y="559"/>
                </a:lnTo>
                <a:lnTo>
                  <a:pt x="656" y="534"/>
                </a:lnTo>
                <a:lnTo>
                  <a:pt x="656" y="513"/>
                </a:lnTo>
                <a:lnTo>
                  <a:pt x="656" y="494"/>
                </a:lnTo>
                <a:lnTo>
                  <a:pt x="656" y="480"/>
                </a:lnTo>
                <a:lnTo>
                  <a:pt x="656" y="470"/>
                </a:lnTo>
                <a:lnTo>
                  <a:pt x="656" y="466"/>
                </a:lnTo>
                <a:lnTo>
                  <a:pt x="656" y="467"/>
                </a:lnTo>
                <a:lnTo>
                  <a:pt x="656" y="470"/>
                </a:lnTo>
                <a:lnTo>
                  <a:pt x="656" y="478"/>
                </a:lnTo>
                <a:lnTo>
                  <a:pt x="656" y="491"/>
                </a:lnTo>
                <a:lnTo>
                  <a:pt x="656" y="503"/>
                </a:lnTo>
                <a:lnTo>
                  <a:pt x="656" y="515"/>
                </a:lnTo>
                <a:lnTo>
                  <a:pt x="656" y="527"/>
                </a:lnTo>
                <a:lnTo>
                  <a:pt x="656" y="540"/>
                </a:lnTo>
                <a:lnTo>
                  <a:pt x="657" y="554"/>
                </a:lnTo>
                <a:lnTo>
                  <a:pt x="657" y="564"/>
                </a:lnTo>
                <a:lnTo>
                  <a:pt x="657" y="572"/>
                </a:lnTo>
                <a:lnTo>
                  <a:pt x="657" y="578"/>
                </a:lnTo>
                <a:lnTo>
                  <a:pt x="657" y="580"/>
                </a:lnTo>
                <a:lnTo>
                  <a:pt x="657" y="579"/>
                </a:lnTo>
                <a:lnTo>
                  <a:pt x="657" y="574"/>
                </a:lnTo>
                <a:lnTo>
                  <a:pt x="657" y="571"/>
                </a:lnTo>
                <a:lnTo>
                  <a:pt x="657" y="570"/>
                </a:lnTo>
                <a:lnTo>
                  <a:pt x="657" y="572"/>
                </a:lnTo>
                <a:lnTo>
                  <a:pt x="657" y="576"/>
                </a:lnTo>
                <a:lnTo>
                  <a:pt x="657" y="579"/>
                </a:lnTo>
                <a:lnTo>
                  <a:pt x="657" y="581"/>
                </a:lnTo>
                <a:lnTo>
                  <a:pt x="657" y="583"/>
                </a:lnTo>
                <a:lnTo>
                  <a:pt x="657" y="579"/>
                </a:lnTo>
                <a:lnTo>
                  <a:pt x="657" y="574"/>
                </a:lnTo>
                <a:lnTo>
                  <a:pt x="657" y="569"/>
                </a:lnTo>
                <a:lnTo>
                  <a:pt x="657" y="566"/>
                </a:lnTo>
                <a:lnTo>
                  <a:pt x="657" y="569"/>
                </a:lnTo>
                <a:lnTo>
                  <a:pt x="657" y="570"/>
                </a:lnTo>
                <a:lnTo>
                  <a:pt x="657" y="568"/>
                </a:lnTo>
                <a:lnTo>
                  <a:pt x="657" y="564"/>
                </a:lnTo>
                <a:lnTo>
                  <a:pt x="657" y="561"/>
                </a:lnTo>
                <a:lnTo>
                  <a:pt x="657" y="559"/>
                </a:lnTo>
                <a:lnTo>
                  <a:pt x="657" y="558"/>
                </a:lnTo>
                <a:lnTo>
                  <a:pt x="657" y="557"/>
                </a:lnTo>
                <a:lnTo>
                  <a:pt x="657" y="555"/>
                </a:lnTo>
                <a:lnTo>
                  <a:pt x="657" y="552"/>
                </a:lnTo>
                <a:lnTo>
                  <a:pt x="657" y="550"/>
                </a:lnTo>
                <a:lnTo>
                  <a:pt x="657" y="549"/>
                </a:lnTo>
                <a:lnTo>
                  <a:pt x="658" y="550"/>
                </a:lnTo>
                <a:lnTo>
                  <a:pt x="658" y="551"/>
                </a:lnTo>
                <a:lnTo>
                  <a:pt x="658" y="554"/>
                </a:lnTo>
                <a:lnTo>
                  <a:pt x="658" y="552"/>
                </a:lnTo>
                <a:lnTo>
                  <a:pt x="658" y="549"/>
                </a:lnTo>
                <a:lnTo>
                  <a:pt x="658" y="548"/>
                </a:lnTo>
                <a:lnTo>
                  <a:pt x="658" y="551"/>
                </a:lnTo>
                <a:lnTo>
                  <a:pt x="658" y="557"/>
                </a:lnTo>
                <a:lnTo>
                  <a:pt x="658" y="564"/>
                </a:lnTo>
                <a:lnTo>
                  <a:pt x="658" y="573"/>
                </a:lnTo>
                <a:lnTo>
                  <a:pt x="658" y="580"/>
                </a:lnTo>
                <a:lnTo>
                  <a:pt x="658" y="581"/>
                </a:lnTo>
                <a:lnTo>
                  <a:pt x="658" y="577"/>
                </a:lnTo>
                <a:lnTo>
                  <a:pt x="658" y="564"/>
                </a:lnTo>
                <a:lnTo>
                  <a:pt x="658" y="547"/>
                </a:lnTo>
                <a:lnTo>
                  <a:pt x="658" y="524"/>
                </a:lnTo>
                <a:lnTo>
                  <a:pt x="658" y="503"/>
                </a:lnTo>
                <a:lnTo>
                  <a:pt x="658" y="484"/>
                </a:lnTo>
                <a:lnTo>
                  <a:pt x="658" y="472"/>
                </a:lnTo>
                <a:lnTo>
                  <a:pt x="658" y="465"/>
                </a:lnTo>
                <a:lnTo>
                  <a:pt x="658" y="461"/>
                </a:lnTo>
                <a:lnTo>
                  <a:pt x="658" y="459"/>
                </a:lnTo>
                <a:lnTo>
                  <a:pt x="658" y="454"/>
                </a:lnTo>
                <a:lnTo>
                  <a:pt x="658" y="444"/>
                </a:lnTo>
                <a:lnTo>
                  <a:pt x="658" y="431"/>
                </a:lnTo>
                <a:lnTo>
                  <a:pt x="658" y="417"/>
                </a:lnTo>
                <a:lnTo>
                  <a:pt x="658" y="408"/>
                </a:lnTo>
                <a:lnTo>
                  <a:pt x="658" y="403"/>
                </a:lnTo>
                <a:lnTo>
                  <a:pt x="658" y="406"/>
                </a:lnTo>
                <a:lnTo>
                  <a:pt x="658" y="409"/>
                </a:lnTo>
                <a:lnTo>
                  <a:pt x="658" y="413"/>
                </a:lnTo>
                <a:lnTo>
                  <a:pt x="659" y="414"/>
                </a:lnTo>
                <a:lnTo>
                  <a:pt x="659" y="409"/>
                </a:lnTo>
                <a:lnTo>
                  <a:pt x="659" y="400"/>
                </a:lnTo>
                <a:lnTo>
                  <a:pt x="659" y="391"/>
                </a:lnTo>
                <a:lnTo>
                  <a:pt x="659" y="385"/>
                </a:lnTo>
                <a:lnTo>
                  <a:pt x="659" y="382"/>
                </a:lnTo>
                <a:lnTo>
                  <a:pt x="659" y="387"/>
                </a:lnTo>
                <a:lnTo>
                  <a:pt x="659" y="392"/>
                </a:lnTo>
                <a:lnTo>
                  <a:pt x="659" y="396"/>
                </a:lnTo>
                <a:lnTo>
                  <a:pt x="659" y="394"/>
                </a:lnTo>
                <a:lnTo>
                  <a:pt x="659" y="387"/>
                </a:lnTo>
                <a:lnTo>
                  <a:pt x="659" y="380"/>
                </a:lnTo>
                <a:lnTo>
                  <a:pt x="659" y="376"/>
                </a:lnTo>
                <a:lnTo>
                  <a:pt x="659" y="380"/>
                </a:lnTo>
                <a:lnTo>
                  <a:pt x="659" y="386"/>
                </a:lnTo>
                <a:lnTo>
                  <a:pt x="659" y="389"/>
                </a:lnTo>
                <a:lnTo>
                  <a:pt x="659" y="391"/>
                </a:lnTo>
                <a:lnTo>
                  <a:pt x="659" y="389"/>
                </a:lnTo>
                <a:lnTo>
                  <a:pt x="659" y="386"/>
                </a:lnTo>
                <a:lnTo>
                  <a:pt x="659" y="381"/>
                </a:lnTo>
                <a:lnTo>
                  <a:pt x="659" y="379"/>
                </a:lnTo>
                <a:lnTo>
                  <a:pt x="659" y="380"/>
                </a:lnTo>
                <a:lnTo>
                  <a:pt x="659" y="387"/>
                </a:lnTo>
                <a:lnTo>
                  <a:pt x="659" y="393"/>
                </a:lnTo>
                <a:lnTo>
                  <a:pt x="659" y="398"/>
                </a:lnTo>
                <a:lnTo>
                  <a:pt x="659" y="399"/>
                </a:lnTo>
                <a:lnTo>
                  <a:pt x="659" y="396"/>
                </a:lnTo>
                <a:lnTo>
                  <a:pt x="659" y="388"/>
                </a:lnTo>
                <a:lnTo>
                  <a:pt x="659" y="378"/>
                </a:lnTo>
                <a:lnTo>
                  <a:pt x="659" y="365"/>
                </a:lnTo>
                <a:lnTo>
                  <a:pt x="659" y="351"/>
                </a:lnTo>
                <a:lnTo>
                  <a:pt x="660" y="336"/>
                </a:lnTo>
                <a:lnTo>
                  <a:pt x="660" y="320"/>
                </a:lnTo>
                <a:lnTo>
                  <a:pt x="660" y="300"/>
                </a:lnTo>
                <a:lnTo>
                  <a:pt x="660" y="278"/>
                </a:lnTo>
                <a:lnTo>
                  <a:pt x="660" y="255"/>
                </a:lnTo>
                <a:lnTo>
                  <a:pt x="660" y="230"/>
                </a:lnTo>
                <a:lnTo>
                  <a:pt x="660" y="204"/>
                </a:lnTo>
                <a:lnTo>
                  <a:pt x="660" y="178"/>
                </a:lnTo>
                <a:lnTo>
                  <a:pt x="660" y="152"/>
                </a:lnTo>
                <a:lnTo>
                  <a:pt x="660" y="128"/>
                </a:lnTo>
                <a:lnTo>
                  <a:pt x="660" y="111"/>
                </a:lnTo>
                <a:lnTo>
                  <a:pt x="660" y="104"/>
                </a:lnTo>
                <a:lnTo>
                  <a:pt x="660" y="113"/>
                </a:lnTo>
                <a:lnTo>
                  <a:pt x="660" y="142"/>
                </a:lnTo>
                <a:lnTo>
                  <a:pt x="660" y="195"/>
                </a:lnTo>
                <a:lnTo>
                  <a:pt x="660" y="256"/>
                </a:lnTo>
                <a:lnTo>
                  <a:pt x="660" y="319"/>
                </a:lnTo>
                <a:lnTo>
                  <a:pt x="660" y="371"/>
                </a:lnTo>
                <a:lnTo>
                  <a:pt x="660" y="407"/>
                </a:lnTo>
                <a:lnTo>
                  <a:pt x="660" y="413"/>
                </a:lnTo>
                <a:lnTo>
                  <a:pt x="660" y="395"/>
                </a:lnTo>
                <a:lnTo>
                  <a:pt x="660" y="359"/>
                </a:lnTo>
                <a:lnTo>
                  <a:pt x="660" y="315"/>
                </a:lnTo>
                <a:lnTo>
                  <a:pt x="660" y="269"/>
                </a:lnTo>
                <a:lnTo>
                  <a:pt x="660" y="233"/>
                </a:lnTo>
                <a:lnTo>
                  <a:pt x="660" y="206"/>
                </a:lnTo>
                <a:lnTo>
                  <a:pt x="660" y="187"/>
                </a:lnTo>
                <a:lnTo>
                  <a:pt x="660" y="179"/>
                </a:lnTo>
                <a:lnTo>
                  <a:pt x="660" y="181"/>
                </a:lnTo>
                <a:lnTo>
                  <a:pt x="660" y="195"/>
                </a:lnTo>
                <a:lnTo>
                  <a:pt x="660" y="221"/>
                </a:lnTo>
                <a:lnTo>
                  <a:pt x="660" y="260"/>
                </a:lnTo>
                <a:lnTo>
                  <a:pt x="660" y="317"/>
                </a:lnTo>
                <a:lnTo>
                  <a:pt x="662" y="376"/>
                </a:lnTo>
                <a:lnTo>
                  <a:pt x="662" y="435"/>
                </a:lnTo>
                <a:lnTo>
                  <a:pt x="662" y="487"/>
                </a:lnTo>
                <a:lnTo>
                  <a:pt x="662" y="525"/>
                </a:lnTo>
                <a:lnTo>
                  <a:pt x="662" y="551"/>
                </a:lnTo>
                <a:lnTo>
                  <a:pt x="662" y="558"/>
                </a:lnTo>
                <a:lnTo>
                  <a:pt x="662" y="555"/>
                </a:lnTo>
                <a:lnTo>
                  <a:pt x="662" y="547"/>
                </a:lnTo>
                <a:lnTo>
                  <a:pt x="662" y="541"/>
                </a:lnTo>
                <a:lnTo>
                  <a:pt x="662" y="547"/>
                </a:lnTo>
                <a:lnTo>
                  <a:pt x="662" y="555"/>
                </a:lnTo>
                <a:lnTo>
                  <a:pt x="662" y="563"/>
                </a:lnTo>
                <a:lnTo>
                  <a:pt x="662" y="566"/>
                </a:lnTo>
                <a:lnTo>
                  <a:pt x="662" y="558"/>
                </a:lnTo>
                <a:lnTo>
                  <a:pt x="662" y="541"/>
                </a:lnTo>
                <a:lnTo>
                  <a:pt x="662" y="515"/>
                </a:lnTo>
                <a:lnTo>
                  <a:pt x="662" y="487"/>
                </a:lnTo>
                <a:lnTo>
                  <a:pt x="662" y="463"/>
                </a:lnTo>
                <a:lnTo>
                  <a:pt x="662" y="447"/>
                </a:lnTo>
                <a:lnTo>
                  <a:pt x="662" y="439"/>
                </a:lnTo>
                <a:lnTo>
                  <a:pt x="662" y="441"/>
                </a:lnTo>
                <a:lnTo>
                  <a:pt x="662" y="452"/>
                </a:lnTo>
                <a:lnTo>
                  <a:pt x="662" y="463"/>
                </a:lnTo>
                <a:lnTo>
                  <a:pt x="662" y="475"/>
                </a:lnTo>
                <a:lnTo>
                  <a:pt x="662" y="488"/>
                </a:lnTo>
                <a:lnTo>
                  <a:pt x="662" y="497"/>
                </a:lnTo>
                <a:lnTo>
                  <a:pt x="662" y="507"/>
                </a:lnTo>
                <a:lnTo>
                  <a:pt x="662" y="515"/>
                </a:lnTo>
                <a:lnTo>
                  <a:pt x="662" y="522"/>
                </a:lnTo>
                <a:lnTo>
                  <a:pt x="662" y="529"/>
                </a:lnTo>
                <a:lnTo>
                  <a:pt x="662" y="536"/>
                </a:lnTo>
                <a:lnTo>
                  <a:pt x="662" y="540"/>
                </a:lnTo>
                <a:lnTo>
                  <a:pt x="663" y="536"/>
                </a:lnTo>
                <a:lnTo>
                  <a:pt x="663" y="532"/>
                </a:lnTo>
                <a:lnTo>
                  <a:pt x="663" y="524"/>
                </a:lnTo>
                <a:lnTo>
                  <a:pt x="663" y="517"/>
                </a:lnTo>
                <a:lnTo>
                  <a:pt x="663" y="511"/>
                </a:lnTo>
                <a:lnTo>
                  <a:pt x="663" y="506"/>
                </a:lnTo>
                <a:lnTo>
                  <a:pt x="663" y="505"/>
                </a:lnTo>
                <a:lnTo>
                  <a:pt x="663" y="504"/>
                </a:lnTo>
                <a:lnTo>
                  <a:pt x="663" y="505"/>
                </a:lnTo>
                <a:lnTo>
                  <a:pt x="663" y="506"/>
                </a:lnTo>
                <a:lnTo>
                  <a:pt x="663" y="509"/>
                </a:lnTo>
                <a:lnTo>
                  <a:pt x="663" y="510"/>
                </a:lnTo>
                <a:lnTo>
                  <a:pt x="663" y="511"/>
                </a:lnTo>
                <a:lnTo>
                  <a:pt x="663" y="510"/>
                </a:lnTo>
                <a:lnTo>
                  <a:pt x="663" y="507"/>
                </a:lnTo>
                <a:lnTo>
                  <a:pt x="663" y="506"/>
                </a:lnTo>
                <a:lnTo>
                  <a:pt x="663" y="505"/>
                </a:lnTo>
                <a:lnTo>
                  <a:pt x="663" y="506"/>
                </a:lnTo>
                <a:lnTo>
                  <a:pt x="663" y="507"/>
                </a:lnTo>
                <a:lnTo>
                  <a:pt x="663" y="509"/>
                </a:lnTo>
                <a:lnTo>
                  <a:pt x="663" y="507"/>
                </a:lnTo>
                <a:lnTo>
                  <a:pt x="663" y="505"/>
                </a:lnTo>
                <a:lnTo>
                  <a:pt x="663" y="503"/>
                </a:lnTo>
                <a:lnTo>
                  <a:pt x="664" y="503"/>
                </a:lnTo>
                <a:lnTo>
                  <a:pt x="664" y="505"/>
                </a:lnTo>
                <a:lnTo>
                  <a:pt x="664" y="510"/>
                </a:lnTo>
                <a:lnTo>
                  <a:pt x="664" y="512"/>
                </a:lnTo>
                <a:lnTo>
                  <a:pt x="664" y="515"/>
                </a:lnTo>
                <a:lnTo>
                  <a:pt x="664" y="513"/>
                </a:lnTo>
                <a:lnTo>
                  <a:pt x="664" y="509"/>
                </a:lnTo>
                <a:lnTo>
                  <a:pt x="664" y="503"/>
                </a:lnTo>
                <a:lnTo>
                  <a:pt x="664" y="499"/>
                </a:lnTo>
                <a:lnTo>
                  <a:pt x="664" y="498"/>
                </a:lnTo>
                <a:lnTo>
                  <a:pt x="664" y="499"/>
                </a:lnTo>
                <a:lnTo>
                  <a:pt x="664" y="502"/>
                </a:lnTo>
                <a:lnTo>
                  <a:pt x="664" y="500"/>
                </a:lnTo>
                <a:lnTo>
                  <a:pt x="664" y="498"/>
                </a:lnTo>
                <a:lnTo>
                  <a:pt x="664" y="495"/>
                </a:lnTo>
                <a:lnTo>
                  <a:pt x="664" y="492"/>
                </a:lnTo>
                <a:lnTo>
                  <a:pt x="664" y="494"/>
                </a:lnTo>
                <a:lnTo>
                  <a:pt x="664" y="492"/>
                </a:lnTo>
                <a:lnTo>
                  <a:pt x="664" y="491"/>
                </a:lnTo>
                <a:lnTo>
                  <a:pt x="664" y="489"/>
                </a:lnTo>
                <a:lnTo>
                  <a:pt x="664" y="485"/>
                </a:lnTo>
                <a:lnTo>
                  <a:pt x="664" y="482"/>
                </a:lnTo>
                <a:lnTo>
                  <a:pt x="664" y="478"/>
                </a:lnTo>
                <a:lnTo>
                  <a:pt x="664" y="477"/>
                </a:lnTo>
                <a:lnTo>
                  <a:pt x="664" y="478"/>
                </a:lnTo>
                <a:lnTo>
                  <a:pt x="664" y="482"/>
                </a:lnTo>
                <a:lnTo>
                  <a:pt x="664" y="485"/>
                </a:lnTo>
                <a:lnTo>
                  <a:pt x="664" y="487"/>
                </a:lnTo>
                <a:lnTo>
                  <a:pt x="664" y="488"/>
                </a:lnTo>
                <a:lnTo>
                  <a:pt x="664" y="487"/>
                </a:lnTo>
                <a:lnTo>
                  <a:pt x="665" y="488"/>
                </a:lnTo>
                <a:lnTo>
                  <a:pt x="665" y="491"/>
                </a:lnTo>
                <a:lnTo>
                  <a:pt x="665" y="498"/>
                </a:lnTo>
                <a:lnTo>
                  <a:pt x="665" y="513"/>
                </a:lnTo>
                <a:lnTo>
                  <a:pt x="665" y="534"/>
                </a:lnTo>
                <a:lnTo>
                  <a:pt x="665" y="551"/>
                </a:lnTo>
                <a:lnTo>
                  <a:pt x="665" y="564"/>
                </a:lnTo>
                <a:lnTo>
                  <a:pt x="665" y="566"/>
                </a:lnTo>
                <a:lnTo>
                  <a:pt x="665" y="559"/>
                </a:lnTo>
                <a:lnTo>
                  <a:pt x="665" y="544"/>
                </a:lnTo>
                <a:lnTo>
                  <a:pt x="665" y="531"/>
                </a:lnTo>
                <a:lnTo>
                  <a:pt x="665" y="520"/>
                </a:lnTo>
                <a:lnTo>
                  <a:pt x="665" y="529"/>
                </a:lnTo>
                <a:lnTo>
                  <a:pt x="665" y="541"/>
                </a:lnTo>
                <a:lnTo>
                  <a:pt x="665" y="550"/>
                </a:lnTo>
                <a:lnTo>
                  <a:pt x="665" y="554"/>
                </a:lnTo>
                <a:lnTo>
                  <a:pt x="665" y="549"/>
                </a:lnTo>
                <a:lnTo>
                  <a:pt x="665" y="539"/>
                </a:lnTo>
                <a:lnTo>
                  <a:pt x="665" y="529"/>
                </a:lnTo>
                <a:lnTo>
                  <a:pt x="665" y="526"/>
                </a:lnTo>
                <a:lnTo>
                  <a:pt x="665" y="532"/>
                </a:lnTo>
                <a:lnTo>
                  <a:pt x="665" y="544"/>
                </a:lnTo>
                <a:lnTo>
                  <a:pt x="665" y="562"/>
                </a:lnTo>
                <a:lnTo>
                  <a:pt x="665" y="570"/>
                </a:lnTo>
                <a:lnTo>
                  <a:pt x="665" y="569"/>
                </a:lnTo>
                <a:lnTo>
                  <a:pt x="665" y="557"/>
                </a:lnTo>
                <a:lnTo>
                  <a:pt x="665" y="537"/>
                </a:lnTo>
                <a:lnTo>
                  <a:pt x="665" y="520"/>
                </a:lnTo>
                <a:lnTo>
                  <a:pt x="665" y="513"/>
                </a:lnTo>
                <a:lnTo>
                  <a:pt x="665" y="524"/>
                </a:lnTo>
                <a:lnTo>
                  <a:pt x="665" y="552"/>
                </a:lnTo>
                <a:lnTo>
                  <a:pt x="665" y="606"/>
                </a:lnTo>
                <a:lnTo>
                  <a:pt x="665" y="663"/>
                </a:lnTo>
                <a:lnTo>
                  <a:pt x="666" y="724"/>
                </a:lnTo>
                <a:lnTo>
                  <a:pt x="666" y="780"/>
                </a:lnTo>
                <a:lnTo>
                  <a:pt x="666" y="829"/>
                </a:lnTo>
                <a:lnTo>
                  <a:pt x="666" y="859"/>
                </a:lnTo>
                <a:lnTo>
                  <a:pt x="666" y="874"/>
                </a:lnTo>
                <a:lnTo>
                  <a:pt x="666" y="876"/>
                </a:lnTo>
                <a:lnTo>
                  <a:pt x="666" y="869"/>
                </a:lnTo>
                <a:lnTo>
                  <a:pt x="666" y="858"/>
                </a:lnTo>
                <a:lnTo>
                  <a:pt x="666" y="845"/>
                </a:lnTo>
                <a:lnTo>
                  <a:pt x="666" y="833"/>
                </a:lnTo>
                <a:lnTo>
                  <a:pt x="666" y="824"/>
                </a:lnTo>
                <a:lnTo>
                  <a:pt x="666" y="814"/>
                </a:lnTo>
                <a:lnTo>
                  <a:pt x="666" y="795"/>
                </a:lnTo>
                <a:lnTo>
                  <a:pt x="666" y="764"/>
                </a:lnTo>
                <a:lnTo>
                  <a:pt x="666" y="716"/>
                </a:lnTo>
                <a:lnTo>
                  <a:pt x="666" y="652"/>
                </a:lnTo>
                <a:lnTo>
                  <a:pt x="666" y="571"/>
                </a:lnTo>
                <a:lnTo>
                  <a:pt x="666" y="499"/>
                </a:lnTo>
                <a:lnTo>
                  <a:pt x="666" y="443"/>
                </a:lnTo>
                <a:lnTo>
                  <a:pt x="666" y="415"/>
                </a:lnTo>
                <a:lnTo>
                  <a:pt x="666" y="421"/>
                </a:lnTo>
                <a:lnTo>
                  <a:pt x="666" y="458"/>
                </a:lnTo>
                <a:lnTo>
                  <a:pt x="666" y="506"/>
                </a:lnTo>
                <a:lnTo>
                  <a:pt x="666" y="551"/>
                </a:lnTo>
                <a:lnTo>
                  <a:pt x="666" y="578"/>
                </a:lnTo>
                <a:lnTo>
                  <a:pt x="666" y="577"/>
                </a:lnTo>
                <a:lnTo>
                  <a:pt x="666" y="543"/>
                </a:lnTo>
                <a:lnTo>
                  <a:pt x="666" y="489"/>
                </a:lnTo>
                <a:lnTo>
                  <a:pt x="666" y="425"/>
                </a:lnTo>
                <a:lnTo>
                  <a:pt x="666" y="363"/>
                </a:lnTo>
                <a:lnTo>
                  <a:pt x="666" y="304"/>
                </a:lnTo>
                <a:lnTo>
                  <a:pt x="666" y="261"/>
                </a:lnTo>
                <a:lnTo>
                  <a:pt x="666" y="228"/>
                </a:lnTo>
                <a:lnTo>
                  <a:pt x="667" y="204"/>
                </a:lnTo>
                <a:lnTo>
                  <a:pt x="667" y="192"/>
                </a:lnTo>
                <a:lnTo>
                  <a:pt x="667" y="193"/>
                </a:lnTo>
                <a:lnTo>
                  <a:pt x="667" y="211"/>
                </a:lnTo>
                <a:lnTo>
                  <a:pt x="667" y="247"/>
                </a:lnTo>
                <a:lnTo>
                  <a:pt x="667" y="296"/>
                </a:lnTo>
                <a:lnTo>
                  <a:pt x="667" y="357"/>
                </a:lnTo>
                <a:lnTo>
                  <a:pt x="667" y="410"/>
                </a:lnTo>
                <a:lnTo>
                  <a:pt x="667" y="450"/>
                </a:lnTo>
                <a:lnTo>
                  <a:pt x="667" y="475"/>
                </a:lnTo>
                <a:lnTo>
                  <a:pt x="667" y="485"/>
                </a:lnTo>
                <a:lnTo>
                  <a:pt x="667" y="483"/>
                </a:lnTo>
                <a:lnTo>
                  <a:pt x="667" y="475"/>
                </a:lnTo>
                <a:lnTo>
                  <a:pt x="667" y="466"/>
                </a:lnTo>
                <a:lnTo>
                  <a:pt x="667" y="459"/>
                </a:lnTo>
                <a:lnTo>
                  <a:pt x="667" y="450"/>
                </a:lnTo>
                <a:lnTo>
                  <a:pt x="667" y="435"/>
                </a:lnTo>
                <a:lnTo>
                  <a:pt x="667" y="406"/>
                </a:lnTo>
                <a:lnTo>
                  <a:pt x="667" y="361"/>
                </a:lnTo>
                <a:lnTo>
                  <a:pt x="667" y="290"/>
                </a:lnTo>
                <a:lnTo>
                  <a:pt x="667" y="218"/>
                </a:lnTo>
                <a:lnTo>
                  <a:pt x="667" y="148"/>
                </a:lnTo>
                <a:lnTo>
                  <a:pt x="667" y="92"/>
                </a:lnTo>
                <a:lnTo>
                  <a:pt x="667" y="67"/>
                </a:lnTo>
                <a:lnTo>
                  <a:pt x="667" y="81"/>
                </a:lnTo>
                <a:lnTo>
                  <a:pt x="667" y="129"/>
                </a:lnTo>
                <a:lnTo>
                  <a:pt x="667" y="201"/>
                </a:lnTo>
                <a:lnTo>
                  <a:pt x="667" y="285"/>
                </a:lnTo>
                <a:lnTo>
                  <a:pt x="667" y="366"/>
                </a:lnTo>
                <a:lnTo>
                  <a:pt x="667" y="438"/>
                </a:lnTo>
                <a:lnTo>
                  <a:pt x="667" y="481"/>
                </a:lnTo>
                <a:lnTo>
                  <a:pt x="667" y="502"/>
                </a:lnTo>
                <a:lnTo>
                  <a:pt x="667" y="506"/>
                </a:lnTo>
                <a:lnTo>
                  <a:pt x="669" y="502"/>
                </a:lnTo>
                <a:lnTo>
                  <a:pt x="669" y="492"/>
                </a:lnTo>
                <a:lnTo>
                  <a:pt x="669" y="482"/>
                </a:lnTo>
                <a:lnTo>
                  <a:pt x="669" y="475"/>
                </a:lnTo>
                <a:lnTo>
                  <a:pt x="669" y="470"/>
                </a:lnTo>
                <a:lnTo>
                  <a:pt x="669" y="469"/>
                </a:lnTo>
                <a:lnTo>
                  <a:pt x="669" y="470"/>
                </a:lnTo>
                <a:lnTo>
                  <a:pt x="669" y="474"/>
                </a:lnTo>
                <a:lnTo>
                  <a:pt x="669" y="478"/>
                </a:lnTo>
                <a:lnTo>
                  <a:pt x="669" y="484"/>
                </a:lnTo>
                <a:lnTo>
                  <a:pt x="669" y="485"/>
                </a:lnTo>
                <a:lnTo>
                  <a:pt x="669" y="480"/>
                </a:lnTo>
                <a:lnTo>
                  <a:pt x="669" y="469"/>
                </a:lnTo>
                <a:lnTo>
                  <a:pt x="669" y="454"/>
                </a:lnTo>
                <a:lnTo>
                  <a:pt x="669" y="439"/>
                </a:lnTo>
                <a:lnTo>
                  <a:pt x="669" y="428"/>
                </a:lnTo>
                <a:lnTo>
                  <a:pt x="669" y="422"/>
                </a:lnTo>
                <a:lnTo>
                  <a:pt x="669" y="424"/>
                </a:lnTo>
                <a:lnTo>
                  <a:pt x="669" y="432"/>
                </a:lnTo>
                <a:lnTo>
                  <a:pt x="669" y="440"/>
                </a:lnTo>
                <a:lnTo>
                  <a:pt x="669" y="446"/>
                </a:lnTo>
                <a:lnTo>
                  <a:pt x="669" y="448"/>
                </a:lnTo>
                <a:lnTo>
                  <a:pt x="669" y="446"/>
                </a:lnTo>
                <a:lnTo>
                  <a:pt x="669" y="441"/>
                </a:lnTo>
                <a:lnTo>
                  <a:pt x="669" y="438"/>
                </a:lnTo>
                <a:lnTo>
                  <a:pt x="669" y="435"/>
                </a:lnTo>
                <a:lnTo>
                  <a:pt x="669" y="436"/>
                </a:lnTo>
                <a:lnTo>
                  <a:pt x="669" y="437"/>
                </a:lnTo>
                <a:lnTo>
                  <a:pt x="669" y="435"/>
                </a:lnTo>
                <a:lnTo>
                  <a:pt x="669" y="429"/>
                </a:lnTo>
                <a:lnTo>
                  <a:pt x="669" y="421"/>
                </a:lnTo>
                <a:lnTo>
                  <a:pt x="669" y="411"/>
                </a:lnTo>
                <a:lnTo>
                  <a:pt x="669" y="406"/>
                </a:lnTo>
                <a:lnTo>
                  <a:pt x="670" y="402"/>
                </a:lnTo>
                <a:lnTo>
                  <a:pt x="670" y="403"/>
                </a:lnTo>
                <a:lnTo>
                  <a:pt x="670" y="407"/>
                </a:lnTo>
                <a:lnTo>
                  <a:pt x="670" y="411"/>
                </a:lnTo>
                <a:lnTo>
                  <a:pt x="670" y="407"/>
                </a:lnTo>
                <a:lnTo>
                  <a:pt x="670" y="400"/>
                </a:lnTo>
                <a:lnTo>
                  <a:pt x="670" y="392"/>
                </a:lnTo>
                <a:lnTo>
                  <a:pt x="670" y="385"/>
                </a:lnTo>
                <a:lnTo>
                  <a:pt x="670" y="381"/>
                </a:lnTo>
                <a:lnTo>
                  <a:pt x="670" y="385"/>
                </a:lnTo>
                <a:lnTo>
                  <a:pt x="670" y="392"/>
                </a:lnTo>
                <a:lnTo>
                  <a:pt x="670" y="396"/>
                </a:lnTo>
                <a:lnTo>
                  <a:pt x="670" y="398"/>
                </a:lnTo>
                <a:lnTo>
                  <a:pt x="670" y="395"/>
                </a:lnTo>
                <a:lnTo>
                  <a:pt x="670" y="393"/>
                </a:lnTo>
                <a:lnTo>
                  <a:pt x="670" y="391"/>
                </a:lnTo>
                <a:lnTo>
                  <a:pt x="670" y="389"/>
                </a:lnTo>
                <a:lnTo>
                  <a:pt x="670" y="391"/>
                </a:lnTo>
                <a:lnTo>
                  <a:pt x="670" y="398"/>
                </a:lnTo>
                <a:lnTo>
                  <a:pt x="670" y="409"/>
                </a:lnTo>
                <a:lnTo>
                  <a:pt x="670" y="425"/>
                </a:lnTo>
                <a:lnTo>
                  <a:pt x="670" y="452"/>
                </a:lnTo>
                <a:lnTo>
                  <a:pt x="670" y="484"/>
                </a:lnTo>
                <a:lnTo>
                  <a:pt x="670" y="524"/>
                </a:lnTo>
                <a:lnTo>
                  <a:pt x="670" y="557"/>
                </a:lnTo>
                <a:lnTo>
                  <a:pt x="670" y="580"/>
                </a:lnTo>
                <a:lnTo>
                  <a:pt x="670" y="589"/>
                </a:lnTo>
                <a:lnTo>
                  <a:pt x="670" y="583"/>
                </a:lnTo>
                <a:lnTo>
                  <a:pt x="670" y="565"/>
                </a:lnTo>
                <a:lnTo>
                  <a:pt x="670" y="543"/>
                </a:lnTo>
                <a:lnTo>
                  <a:pt x="671" y="531"/>
                </a:lnTo>
                <a:lnTo>
                  <a:pt x="671" y="533"/>
                </a:lnTo>
                <a:lnTo>
                  <a:pt x="671" y="556"/>
                </a:lnTo>
                <a:lnTo>
                  <a:pt x="671" y="591"/>
                </a:lnTo>
                <a:lnTo>
                  <a:pt x="671" y="631"/>
                </a:lnTo>
                <a:lnTo>
                  <a:pt x="671" y="669"/>
                </a:lnTo>
                <a:lnTo>
                  <a:pt x="671" y="698"/>
                </a:lnTo>
                <a:lnTo>
                  <a:pt x="671" y="710"/>
                </a:lnTo>
                <a:lnTo>
                  <a:pt x="671" y="711"/>
                </a:lnTo>
                <a:lnTo>
                  <a:pt x="671" y="706"/>
                </a:lnTo>
                <a:lnTo>
                  <a:pt x="671" y="705"/>
                </a:lnTo>
                <a:lnTo>
                  <a:pt x="671" y="712"/>
                </a:lnTo>
                <a:lnTo>
                  <a:pt x="671" y="725"/>
                </a:lnTo>
                <a:lnTo>
                  <a:pt x="671" y="737"/>
                </a:lnTo>
                <a:lnTo>
                  <a:pt x="671" y="749"/>
                </a:lnTo>
                <a:lnTo>
                  <a:pt x="671" y="754"/>
                </a:lnTo>
                <a:lnTo>
                  <a:pt x="671" y="749"/>
                </a:lnTo>
                <a:lnTo>
                  <a:pt x="671" y="739"/>
                </a:lnTo>
                <a:lnTo>
                  <a:pt x="671" y="727"/>
                </a:lnTo>
                <a:lnTo>
                  <a:pt x="671" y="720"/>
                </a:lnTo>
                <a:lnTo>
                  <a:pt x="671" y="722"/>
                </a:lnTo>
                <a:lnTo>
                  <a:pt x="671" y="729"/>
                </a:lnTo>
                <a:lnTo>
                  <a:pt x="671" y="741"/>
                </a:lnTo>
                <a:lnTo>
                  <a:pt x="671" y="751"/>
                </a:lnTo>
                <a:lnTo>
                  <a:pt x="671" y="757"/>
                </a:lnTo>
                <a:lnTo>
                  <a:pt x="671" y="758"/>
                </a:lnTo>
                <a:lnTo>
                  <a:pt x="671" y="754"/>
                </a:lnTo>
                <a:lnTo>
                  <a:pt x="671" y="747"/>
                </a:lnTo>
                <a:lnTo>
                  <a:pt x="671" y="742"/>
                </a:lnTo>
                <a:lnTo>
                  <a:pt x="671" y="741"/>
                </a:lnTo>
                <a:lnTo>
                  <a:pt x="671" y="742"/>
                </a:lnTo>
                <a:lnTo>
                  <a:pt x="671" y="741"/>
                </a:lnTo>
                <a:lnTo>
                  <a:pt x="672" y="736"/>
                </a:lnTo>
                <a:lnTo>
                  <a:pt x="672" y="728"/>
                </a:lnTo>
                <a:lnTo>
                  <a:pt x="672" y="719"/>
                </a:lnTo>
                <a:lnTo>
                  <a:pt x="672" y="709"/>
                </a:lnTo>
                <a:lnTo>
                  <a:pt x="672" y="703"/>
                </a:lnTo>
                <a:lnTo>
                  <a:pt x="672" y="700"/>
                </a:lnTo>
                <a:lnTo>
                  <a:pt x="672" y="702"/>
                </a:lnTo>
                <a:lnTo>
                  <a:pt x="672" y="700"/>
                </a:lnTo>
                <a:lnTo>
                  <a:pt x="672" y="698"/>
                </a:lnTo>
                <a:lnTo>
                  <a:pt x="672" y="695"/>
                </a:lnTo>
                <a:lnTo>
                  <a:pt x="672" y="692"/>
                </a:lnTo>
                <a:lnTo>
                  <a:pt x="672" y="691"/>
                </a:lnTo>
                <a:lnTo>
                  <a:pt x="672" y="697"/>
                </a:lnTo>
                <a:lnTo>
                  <a:pt x="672" y="706"/>
                </a:lnTo>
                <a:lnTo>
                  <a:pt x="672" y="714"/>
                </a:lnTo>
                <a:lnTo>
                  <a:pt x="672" y="719"/>
                </a:lnTo>
                <a:lnTo>
                  <a:pt x="672" y="714"/>
                </a:lnTo>
                <a:lnTo>
                  <a:pt x="672" y="704"/>
                </a:lnTo>
                <a:lnTo>
                  <a:pt x="672" y="687"/>
                </a:lnTo>
                <a:lnTo>
                  <a:pt x="672" y="669"/>
                </a:lnTo>
                <a:lnTo>
                  <a:pt x="672" y="654"/>
                </a:lnTo>
                <a:lnTo>
                  <a:pt x="672" y="648"/>
                </a:lnTo>
                <a:lnTo>
                  <a:pt x="672" y="651"/>
                </a:lnTo>
                <a:lnTo>
                  <a:pt x="672" y="662"/>
                </a:lnTo>
                <a:lnTo>
                  <a:pt x="672" y="675"/>
                </a:lnTo>
                <a:lnTo>
                  <a:pt x="672" y="687"/>
                </a:lnTo>
                <a:lnTo>
                  <a:pt x="672" y="695"/>
                </a:lnTo>
                <a:lnTo>
                  <a:pt x="672" y="697"/>
                </a:lnTo>
                <a:lnTo>
                  <a:pt x="672" y="695"/>
                </a:lnTo>
                <a:lnTo>
                  <a:pt x="672" y="691"/>
                </a:lnTo>
                <a:lnTo>
                  <a:pt x="672" y="690"/>
                </a:lnTo>
                <a:lnTo>
                  <a:pt x="672" y="696"/>
                </a:lnTo>
                <a:lnTo>
                  <a:pt x="672" y="710"/>
                </a:lnTo>
                <a:lnTo>
                  <a:pt x="673" y="725"/>
                </a:lnTo>
                <a:lnTo>
                  <a:pt x="673" y="740"/>
                </a:lnTo>
                <a:lnTo>
                  <a:pt x="673" y="750"/>
                </a:lnTo>
                <a:lnTo>
                  <a:pt x="673" y="756"/>
                </a:lnTo>
                <a:lnTo>
                  <a:pt x="673" y="753"/>
                </a:lnTo>
                <a:lnTo>
                  <a:pt x="673" y="743"/>
                </a:lnTo>
                <a:lnTo>
                  <a:pt x="673" y="727"/>
                </a:lnTo>
                <a:lnTo>
                  <a:pt x="673" y="711"/>
                </a:lnTo>
                <a:lnTo>
                  <a:pt x="673" y="692"/>
                </a:lnTo>
                <a:lnTo>
                  <a:pt x="673" y="674"/>
                </a:lnTo>
                <a:lnTo>
                  <a:pt x="673" y="655"/>
                </a:lnTo>
                <a:lnTo>
                  <a:pt x="673" y="639"/>
                </a:lnTo>
                <a:lnTo>
                  <a:pt x="673" y="624"/>
                </a:lnTo>
                <a:lnTo>
                  <a:pt x="673" y="614"/>
                </a:lnTo>
                <a:lnTo>
                  <a:pt x="673" y="607"/>
                </a:lnTo>
                <a:lnTo>
                  <a:pt x="673" y="605"/>
                </a:lnTo>
                <a:lnTo>
                  <a:pt x="673" y="606"/>
                </a:lnTo>
                <a:lnTo>
                  <a:pt x="673" y="609"/>
                </a:lnTo>
                <a:lnTo>
                  <a:pt x="673" y="610"/>
                </a:lnTo>
                <a:lnTo>
                  <a:pt x="673" y="613"/>
                </a:lnTo>
                <a:lnTo>
                  <a:pt x="673" y="620"/>
                </a:lnTo>
                <a:lnTo>
                  <a:pt x="673" y="635"/>
                </a:lnTo>
                <a:lnTo>
                  <a:pt x="673" y="655"/>
                </a:lnTo>
                <a:lnTo>
                  <a:pt x="673" y="681"/>
                </a:lnTo>
                <a:lnTo>
                  <a:pt x="673" y="710"/>
                </a:lnTo>
                <a:lnTo>
                  <a:pt x="673" y="739"/>
                </a:lnTo>
                <a:lnTo>
                  <a:pt x="673" y="757"/>
                </a:lnTo>
                <a:lnTo>
                  <a:pt x="673" y="765"/>
                </a:lnTo>
                <a:lnTo>
                  <a:pt x="673" y="763"/>
                </a:lnTo>
                <a:lnTo>
                  <a:pt x="673" y="748"/>
                </a:lnTo>
                <a:lnTo>
                  <a:pt x="673" y="722"/>
                </a:lnTo>
                <a:lnTo>
                  <a:pt x="673" y="691"/>
                </a:lnTo>
                <a:lnTo>
                  <a:pt x="674" y="658"/>
                </a:lnTo>
                <a:lnTo>
                  <a:pt x="674" y="629"/>
                </a:lnTo>
                <a:lnTo>
                  <a:pt x="674" y="608"/>
                </a:lnTo>
                <a:lnTo>
                  <a:pt x="674" y="603"/>
                </a:lnTo>
                <a:lnTo>
                  <a:pt x="674" y="611"/>
                </a:lnTo>
                <a:lnTo>
                  <a:pt x="674" y="631"/>
                </a:lnTo>
                <a:lnTo>
                  <a:pt x="674" y="657"/>
                </a:lnTo>
                <a:lnTo>
                  <a:pt x="674" y="684"/>
                </a:lnTo>
                <a:lnTo>
                  <a:pt x="674" y="703"/>
                </a:lnTo>
                <a:lnTo>
                  <a:pt x="674" y="713"/>
                </a:lnTo>
                <a:lnTo>
                  <a:pt x="674" y="719"/>
                </a:lnTo>
                <a:lnTo>
                  <a:pt x="674" y="722"/>
                </a:lnTo>
                <a:lnTo>
                  <a:pt x="674" y="724"/>
                </a:lnTo>
                <a:lnTo>
                  <a:pt x="674" y="725"/>
                </a:lnTo>
                <a:lnTo>
                  <a:pt x="674" y="726"/>
                </a:lnTo>
                <a:lnTo>
                  <a:pt x="674" y="729"/>
                </a:lnTo>
                <a:lnTo>
                  <a:pt x="674" y="733"/>
                </a:lnTo>
                <a:lnTo>
                  <a:pt x="674" y="743"/>
                </a:lnTo>
                <a:lnTo>
                  <a:pt x="674" y="761"/>
                </a:lnTo>
                <a:lnTo>
                  <a:pt x="674" y="790"/>
                </a:lnTo>
                <a:lnTo>
                  <a:pt x="674" y="817"/>
                </a:lnTo>
                <a:lnTo>
                  <a:pt x="674" y="845"/>
                </a:lnTo>
                <a:lnTo>
                  <a:pt x="674" y="868"/>
                </a:lnTo>
                <a:lnTo>
                  <a:pt x="674" y="884"/>
                </a:lnTo>
                <a:lnTo>
                  <a:pt x="674" y="898"/>
                </a:lnTo>
                <a:lnTo>
                  <a:pt x="674" y="907"/>
                </a:lnTo>
                <a:lnTo>
                  <a:pt x="674" y="916"/>
                </a:lnTo>
                <a:lnTo>
                  <a:pt x="674" y="926"/>
                </a:lnTo>
                <a:lnTo>
                  <a:pt x="674" y="933"/>
                </a:lnTo>
                <a:lnTo>
                  <a:pt x="674" y="912"/>
                </a:lnTo>
                <a:lnTo>
                  <a:pt x="676" y="882"/>
                </a:lnTo>
                <a:lnTo>
                  <a:pt x="676" y="843"/>
                </a:lnTo>
                <a:lnTo>
                  <a:pt x="676" y="806"/>
                </a:lnTo>
                <a:lnTo>
                  <a:pt x="676" y="774"/>
                </a:lnTo>
                <a:lnTo>
                  <a:pt x="676" y="751"/>
                </a:lnTo>
                <a:lnTo>
                  <a:pt x="676" y="739"/>
                </a:lnTo>
                <a:lnTo>
                  <a:pt x="676" y="735"/>
                </a:lnTo>
                <a:lnTo>
                  <a:pt x="676" y="734"/>
                </a:lnTo>
                <a:lnTo>
                  <a:pt x="676" y="735"/>
                </a:lnTo>
                <a:lnTo>
                  <a:pt x="676" y="734"/>
                </a:lnTo>
                <a:lnTo>
                  <a:pt x="676" y="729"/>
                </a:lnTo>
                <a:lnTo>
                  <a:pt x="676" y="722"/>
                </a:lnTo>
                <a:lnTo>
                  <a:pt x="676" y="714"/>
                </a:lnTo>
                <a:lnTo>
                  <a:pt x="676" y="705"/>
                </a:lnTo>
                <a:lnTo>
                  <a:pt x="676" y="696"/>
                </a:lnTo>
                <a:lnTo>
                  <a:pt x="676" y="689"/>
                </a:lnTo>
                <a:lnTo>
                  <a:pt x="676" y="687"/>
                </a:lnTo>
                <a:lnTo>
                  <a:pt x="676" y="691"/>
                </a:lnTo>
                <a:lnTo>
                  <a:pt x="676" y="698"/>
                </a:lnTo>
                <a:lnTo>
                  <a:pt x="676" y="705"/>
                </a:lnTo>
                <a:lnTo>
                  <a:pt x="676" y="709"/>
                </a:lnTo>
                <a:lnTo>
                  <a:pt x="676" y="707"/>
                </a:lnTo>
                <a:lnTo>
                  <a:pt x="676" y="699"/>
                </a:lnTo>
                <a:lnTo>
                  <a:pt x="676" y="688"/>
                </a:lnTo>
                <a:lnTo>
                  <a:pt x="676" y="675"/>
                </a:lnTo>
                <a:lnTo>
                  <a:pt x="676" y="667"/>
                </a:lnTo>
                <a:lnTo>
                  <a:pt x="676" y="663"/>
                </a:lnTo>
                <a:lnTo>
                  <a:pt x="676" y="666"/>
                </a:lnTo>
                <a:lnTo>
                  <a:pt x="676" y="668"/>
                </a:lnTo>
                <a:lnTo>
                  <a:pt x="676" y="667"/>
                </a:lnTo>
                <a:lnTo>
                  <a:pt x="676" y="662"/>
                </a:lnTo>
                <a:lnTo>
                  <a:pt x="676" y="652"/>
                </a:lnTo>
                <a:lnTo>
                  <a:pt x="677" y="638"/>
                </a:lnTo>
                <a:lnTo>
                  <a:pt x="677" y="625"/>
                </a:lnTo>
                <a:lnTo>
                  <a:pt x="677" y="615"/>
                </a:lnTo>
                <a:lnTo>
                  <a:pt x="677" y="607"/>
                </a:lnTo>
                <a:lnTo>
                  <a:pt x="677" y="601"/>
                </a:lnTo>
                <a:lnTo>
                  <a:pt x="677" y="592"/>
                </a:lnTo>
                <a:lnTo>
                  <a:pt x="677" y="577"/>
                </a:lnTo>
                <a:lnTo>
                  <a:pt x="677" y="556"/>
                </a:lnTo>
                <a:lnTo>
                  <a:pt x="677" y="531"/>
                </a:lnTo>
                <a:lnTo>
                  <a:pt x="677" y="509"/>
                </a:lnTo>
                <a:lnTo>
                  <a:pt x="677" y="491"/>
                </a:lnTo>
                <a:lnTo>
                  <a:pt x="677" y="481"/>
                </a:lnTo>
                <a:lnTo>
                  <a:pt x="677" y="488"/>
                </a:lnTo>
                <a:lnTo>
                  <a:pt x="677" y="496"/>
                </a:lnTo>
                <a:lnTo>
                  <a:pt x="677" y="502"/>
                </a:lnTo>
                <a:lnTo>
                  <a:pt x="677" y="504"/>
                </a:lnTo>
                <a:lnTo>
                  <a:pt x="677" y="499"/>
                </a:lnTo>
                <a:lnTo>
                  <a:pt x="677" y="491"/>
                </a:lnTo>
                <a:lnTo>
                  <a:pt x="677" y="480"/>
                </a:lnTo>
                <a:lnTo>
                  <a:pt x="677" y="463"/>
                </a:lnTo>
                <a:lnTo>
                  <a:pt x="677" y="436"/>
                </a:lnTo>
                <a:lnTo>
                  <a:pt x="677" y="400"/>
                </a:lnTo>
                <a:lnTo>
                  <a:pt x="677" y="354"/>
                </a:lnTo>
                <a:lnTo>
                  <a:pt x="677" y="304"/>
                </a:lnTo>
                <a:lnTo>
                  <a:pt x="677" y="258"/>
                </a:lnTo>
                <a:lnTo>
                  <a:pt x="677" y="223"/>
                </a:lnTo>
                <a:lnTo>
                  <a:pt x="677" y="211"/>
                </a:lnTo>
                <a:lnTo>
                  <a:pt x="677" y="221"/>
                </a:lnTo>
                <a:lnTo>
                  <a:pt x="677" y="248"/>
                </a:lnTo>
                <a:lnTo>
                  <a:pt x="677" y="291"/>
                </a:lnTo>
                <a:lnTo>
                  <a:pt x="677" y="327"/>
                </a:lnTo>
                <a:lnTo>
                  <a:pt x="678" y="350"/>
                </a:lnTo>
                <a:lnTo>
                  <a:pt x="678" y="357"/>
                </a:lnTo>
                <a:lnTo>
                  <a:pt x="678" y="344"/>
                </a:lnTo>
                <a:lnTo>
                  <a:pt x="678" y="314"/>
                </a:lnTo>
                <a:lnTo>
                  <a:pt x="678" y="277"/>
                </a:lnTo>
                <a:lnTo>
                  <a:pt x="678" y="238"/>
                </a:lnTo>
                <a:lnTo>
                  <a:pt x="678" y="201"/>
                </a:lnTo>
                <a:lnTo>
                  <a:pt x="678" y="165"/>
                </a:lnTo>
                <a:lnTo>
                  <a:pt x="678" y="139"/>
                </a:lnTo>
                <a:lnTo>
                  <a:pt x="678" y="119"/>
                </a:lnTo>
                <a:lnTo>
                  <a:pt x="678" y="111"/>
                </a:lnTo>
                <a:lnTo>
                  <a:pt x="678" y="119"/>
                </a:lnTo>
                <a:lnTo>
                  <a:pt x="678" y="148"/>
                </a:lnTo>
                <a:lnTo>
                  <a:pt x="678" y="193"/>
                </a:lnTo>
                <a:lnTo>
                  <a:pt x="678" y="250"/>
                </a:lnTo>
                <a:lnTo>
                  <a:pt x="678" y="307"/>
                </a:lnTo>
                <a:lnTo>
                  <a:pt x="678" y="361"/>
                </a:lnTo>
                <a:lnTo>
                  <a:pt x="678" y="389"/>
                </a:lnTo>
                <a:lnTo>
                  <a:pt x="678" y="396"/>
                </a:lnTo>
                <a:lnTo>
                  <a:pt x="678" y="386"/>
                </a:lnTo>
                <a:lnTo>
                  <a:pt x="678" y="365"/>
                </a:lnTo>
                <a:lnTo>
                  <a:pt x="678" y="344"/>
                </a:lnTo>
                <a:lnTo>
                  <a:pt x="678" y="329"/>
                </a:lnTo>
                <a:lnTo>
                  <a:pt x="678" y="320"/>
                </a:lnTo>
                <a:lnTo>
                  <a:pt x="678" y="313"/>
                </a:lnTo>
                <a:lnTo>
                  <a:pt x="678" y="296"/>
                </a:lnTo>
                <a:lnTo>
                  <a:pt x="678" y="265"/>
                </a:lnTo>
                <a:lnTo>
                  <a:pt x="678" y="219"/>
                </a:lnTo>
                <a:lnTo>
                  <a:pt x="678" y="164"/>
                </a:lnTo>
                <a:lnTo>
                  <a:pt x="678" y="111"/>
                </a:lnTo>
                <a:lnTo>
                  <a:pt x="678" y="70"/>
                </a:lnTo>
                <a:lnTo>
                  <a:pt x="678" y="56"/>
                </a:lnTo>
                <a:lnTo>
                  <a:pt x="678" y="66"/>
                </a:lnTo>
                <a:lnTo>
                  <a:pt x="679" y="96"/>
                </a:lnTo>
                <a:lnTo>
                  <a:pt x="679" y="135"/>
                </a:lnTo>
                <a:lnTo>
                  <a:pt x="679" y="176"/>
                </a:lnTo>
                <a:lnTo>
                  <a:pt x="679" y="201"/>
                </a:lnTo>
                <a:lnTo>
                  <a:pt x="679" y="211"/>
                </a:lnTo>
                <a:lnTo>
                  <a:pt x="679" y="207"/>
                </a:lnTo>
                <a:lnTo>
                  <a:pt x="679" y="193"/>
                </a:lnTo>
                <a:lnTo>
                  <a:pt x="679" y="176"/>
                </a:lnTo>
                <a:lnTo>
                  <a:pt x="679" y="160"/>
                </a:lnTo>
                <a:lnTo>
                  <a:pt x="679" y="152"/>
                </a:lnTo>
                <a:lnTo>
                  <a:pt x="679" y="149"/>
                </a:lnTo>
                <a:lnTo>
                  <a:pt x="679" y="151"/>
                </a:lnTo>
                <a:lnTo>
                  <a:pt x="679" y="156"/>
                </a:lnTo>
                <a:lnTo>
                  <a:pt x="679" y="164"/>
                </a:lnTo>
                <a:lnTo>
                  <a:pt x="679" y="177"/>
                </a:lnTo>
                <a:lnTo>
                  <a:pt x="679" y="197"/>
                </a:lnTo>
                <a:lnTo>
                  <a:pt x="679" y="223"/>
                </a:lnTo>
                <a:lnTo>
                  <a:pt x="679" y="254"/>
                </a:lnTo>
                <a:lnTo>
                  <a:pt x="679" y="287"/>
                </a:lnTo>
                <a:lnTo>
                  <a:pt x="679" y="320"/>
                </a:lnTo>
                <a:lnTo>
                  <a:pt x="679" y="349"/>
                </a:lnTo>
                <a:lnTo>
                  <a:pt x="679" y="364"/>
                </a:lnTo>
                <a:lnTo>
                  <a:pt x="679" y="365"/>
                </a:lnTo>
                <a:lnTo>
                  <a:pt x="679" y="354"/>
                </a:lnTo>
                <a:lnTo>
                  <a:pt x="679" y="326"/>
                </a:lnTo>
                <a:lnTo>
                  <a:pt x="679" y="290"/>
                </a:lnTo>
                <a:lnTo>
                  <a:pt x="679" y="246"/>
                </a:lnTo>
                <a:lnTo>
                  <a:pt x="679" y="201"/>
                </a:lnTo>
                <a:lnTo>
                  <a:pt x="679" y="158"/>
                </a:lnTo>
                <a:lnTo>
                  <a:pt x="679" y="122"/>
                </a:lnTo>
                <a:lnTo>
                  <a:pt x="679" y="103"/>
                </a:lnTo>
                <a:lnTo>
                  <a:pt x="679" y="97"/>
                </a:lnTo>
                <a:lnTo>
                  <a:pt x="679" y="110"/>
                </a:lnTo>
                <a:lnTo>
                  <a:pt x="679" y="134"/>
                </a:lnTo>
                <a:lnTo>
                  <a:pt x="680" y="169"/>
                </a:lnTo>
                <a:lnTo>
                  <a:pt x="680" y="201"/>
                </a:lnTo>
                <a:lnTo>
                  <a:pt x="680" y="229"/>
                </a:lnTo>
                <a:lnTo>
                  <a:pt x="680" y="251"/>
                </a:lnTo>
                <a:lnTo>
                  <a:pt x="680" y="267"/>
                </a:lnTo>
                <a:lnTo>
                  <a:pt x="680" y="274"/>
                </a:lnTo>
                <a:lnTo>
                  <a:pt x="680" y="277"/>
                </a:lnTo>
                <a:lnTo>
                  <a:pt x="680" y="278"/>
                </a:lnTo>
                <a:lnTo>
                  <a:pt x="680" y="276"/>
                </a:lnTo>
                <a:lnTo>
                  <a:pt x="680" y="271"/>
                </a:lnTo>
                <a:lnTo>
                  <a:pt x="680" y="266"/>
                </a:lnTo>
                <a:lnTo>
                  <a:pt x="680" y="260"/>
                </a:lnTo>
                <a:lnTo>
                  <a:pt x="680" y="258"/>
                </a:lnTo>
                <a:lnTo>
                  <a:pt x="680" y="261"/>
                </a:lnTo>
                <a:lnTo>
                  <a:pt x="680" y="262"/>
                </a:lnTo>
                <a:lnTo>
                  <a:pt x="680" y="260"/>
                </a:lnTo>
                <a:lnTo>
                  <a:pt x="680" y="250"/>
                </a:lnTo>
                <a:lnTo>
                  <a:pt x="680" y="228"/>
                </a:lnTo>
                <a:lnTo>
                  <a:pt x="680" y="194"/>
                </a:lnTo>
                <a:lnTo>
                  <a:pt x="680" y="154"/>
                </a:lnTo>
                <a:lnTo>
                  <a:pt x="680" y="106"/>
                </a:lnTo>
                <a:lnTo>
                  <a:pt x="680" y="66"/>
                </a:lnTo>
                <a:lnTo>
                  <a:pt x="680" y="33"/>
                </a:lnTo>
                <a:lnTo>
                  <a:pt x="680" y="16"/>
                </a:lnTo>
                <a:lnTo>
                  <a:pt x="680" y="15"/>
                </a:lnTo>
                <a:lnTo>
                  <a:pt x="680" y="31"/>
                </a:lnTo>
                <a:lnTo>
                  <a:pt x="680" y="61"/>
                </a:lnTo>
                <a:lnTo>
                  <a:pt x="680" y="99"/>
                </a:lnTo>
                <a:lnTo>
                  <a:pt x="680" y="143"/>
                </a:lnTo>
                <a:lnTo>
                  <a:pt x="680" y="187"/>
                </a:lnTo>
                <a:lnTo>
                  <a:pt x="680" y="232"/>
                </a:lnTo>
                <a:lnTo>
                  <a:pt x="681" y="266"/>
                </a:lnTo>
                <a:lnTo>
                  <a:pt x="681" y="293"/>
                </a:lnTo>
                <a:lnTo>
                  <a:pt x="681" y="314"/>
                </a:lnTo>
                <a:lnTo>
                  <a:pt x="681" y="332"/>
                </a:lnTo>
                <a:lnTo>
                  <a:pt x="681" y="341"/>
                </a:lnTo>
                <a:lnTo>
                  <a:pt x="681" y="345"/>
                </a:lnTo>
                <a:lnTo>
                  <a:pt x="681" y="342"/>
                </a:lnTo>
                <a:lnTo>
                  <a:pt x="681" y="332"/>
                </a:lnTo>
                <a:lnTo>
                  <a:pt x="681" y="312"/>
                </a:lnTo>
                <a:lnTo>
                  <a:pt x="681" y="288"/>
                </a:lnTo>
                <a:lnTo>
                  <a:pt x="681" y="260"/>
                </a:lnTo>
                <a:lnTo>
                  <a:pt x="681" y="237"/>
                </a:lnTo>
                <a:lnTo>
                  <a:pt x="681" y="223"/>
                </a:lnTo>
                <a:lnTo>
                  <a:pt x="681" y="236"/>
                </a:lnTo>
                <a:lnTo>
                  <a:pt x="681" y="258"/>
                </a:lnTo>
                <a:lnTo>
                  <a:pt x="681" y="282"/>
                </a:lnTo>
                <a:lnTo>
                  <a:pt x="681" y="304"/>
                </a:lnTo>
                <a:lnTo>
                  <a:pt x="681" y="313"/>
                </a:lnTo>
                <a:lnTo>
                  <a:pt x="681" y="310"/>
                </a:lnTo>
                <a:lnTo>
                  <a:pt x="681" y="297"/>
                </a:lnTo>
                <a:lnTo>
                  <a:pt x="681" y="278"/>
                </a:lnTo>
                <a:lnTo>
                  <a:pt x="681" y="263"/>
                </a:lnTo>
                <a:lnTo>
                  <a:pt x="681" y="254"/>
                </a:lnTo>
                <a:lnTo>
                  <a:pt x="681" y="251"/>
                </a:lnTo>
                <a:lnTo>
                  <a:pt x="681" y="254"/>
                </a:lnTo>
                <a:lnTo>
                  <a:pt x="681" y="259"/>
                </a:lnTo>
                <a:lnTo>
                  <a:pt x="681" y="260"/>
                </a:lnTo>
                <a:lnTo>
                  <a:pt x="681" y="255"/>
                </a:lnTo>
                <a:lnTo>
                  <a:pt x="681" y="247"/>
                </a:lnTo>
                <a:lnTo>
                  <a:pt x="681" y="238"/>
                </a:lnTo>
                <a:lnTo>
                  <a:pt x="681" y="231"/>
                </a:lnTo>
                <a:lnTo>
                  <a:pt x="681" y="228"/>
                </a:lnTo>
                <a:lnTo>
                  <a:pt x="682" y="228"/>
                </a:lnTo>
                <a:lnTo>
                  <a:pt x="682" y="231"/>
                </a:lnTo>
                <a:lnTo>
                  <a:pt x="682" y="234"/>
                </a:lnTo>
                <a:lnTo>
                  <a:pt x="682" y="233"/>
                </a:lnTo>
                <a:lnTo>
                  <a:pt x="682" y="226"/>
                </a:lnTo>
                <a:lnTo>
                  <a:pt x="682" y="216"/>
                </a:lnTo>
                <a:lnTo>
                  <a:pt x="682" y="202"/>
                </a:lnTo>
                <a:lnTo>
                  <a:pt x="682" y="188"/>
                </a:lnTo>
                <a:lnTo>
                  <a:pt x="682" y="180"/>
                </a:lnTo>
                <a:lnTo>
                  <a:pt x="682" y="176"/>
                </a:lnTo>
                <a:lnTo>
                  <a:pt x="682" y="177"/>
                </a:lnTo>
                <a:lnTo>
                  <a:pt x="682" y="182"/>
                </a:lnTo>
                <a:lnTo>
                  <a:pt x="682" y="189"/>
                </a:lnTo>
                <a:lnTo>
                  <a:pt x="682" y="194"/>
                </a:lnTo>
                <a:lnTo>
                  <a:pt x="682" y="195"/>
                </a:lnTo>
                <a:lnTo>
                  <a:pt x="682" y="192"/>
                </a:lnTo>
                <a:lnTo>
                  <a:pt x="682" y="189"/>
                </a:lnTo>
                <a:lnTo>
                  <a:pt x="682" y="188"/>
                </a:lnTo>
                <a:lnTo>
                  <a:pt x="682" y="189"/>
                </a:lnTo>
                <a:lnTo>
                  <a:pt x="682" y="194"/>
                </a:lnTo>
                <a:lnTo>
                  <a:pt x="682" y="197"/>
                </a:lnTo>
                <a:lnTo>
                  <a:pt x="682" y="199"/>
                </a:lnTo>
                <a:lnTo>
                  <a:pt x="682" y="197"/>
                </a:lnTo>
                <a:lnTo>
                  <a:pt x="682" y="193"/>
                </a:lnTo>
                <a:lnTo>
                  <a:pt x="682" y="187"/>
                </a:lnTo>
                <a:lnTo>
                  <a:pt x="682" y="180"/>
                </a:lnTo>
                <a:lnTo>
                  <a:pt x="682" y="176"/>
                </a:lnTo>
                <a:lnTo>
                  <a:pt x="682" y="174"/>
                </a:lnTo>
                <a:lnTo>
                  <a:pt x="682" y="177"/>
                </a:lnTo>
                <a:lnTo>
                  <a:pt x="682" y="185"/>
                </a:lnTo>
                <a:lnTo>
                  <a:pt x="682" y="193"/>
                </a:lnTo>
                <a:lnTo>
                  <a:pt x="682" y="203"/>
                </a:lnTo>
                <a:lnTo>
                  <a:pt x="682" y="215"/>
                </a:lnTo>
                <a:lnTo>
                  <a:pt x="684" y="228"/>
                </a:lnTo>
                <a:lnTo>
                  <a:pt x="684" y="237"/>
                </a:lnTo>
                <a:lnTo>
                  <a:pt x="684" y="241"/>
                </a:lnTo>
                <a:lnTo>
                  <a:pt x="684" y="243"/>
                </a:lnTo>
                <a:lnTo>
                  <a:pt x="684" y="236"/>
                </a:lnTo>
                <a:lnTo>
                  <a:pt x="684" y="223"/>
                </a:lnTo>
                <a:lnTo>
                  <a:pt x="684" y="206"/>
                </a:lnTo>
                <a:lnTo>
                  <a:pt x="684" y="186"/>
                </a:lnTo>
                <a:lnTo>
                  <a:pt x="684" y="169"/>
                </a:lnTo>
                <a:lnTo>
                  <a:pt x="684" y="156"/>
                </a:lnTo>
                <a:lnTo>
                  <a:pt x="684" y="149"/>
                </a:lnTo>
                <a:lnTo>
                  <a:pt x="684" y="147"/>
                </a:lnTo>
                <a:lnTo>
                  <a:pt x="684" y="151"/>
                </a:lnTo>
                <a:lnTo>
                  <a:pt x="684" y="158"/>
                </a:lnTo>
                <a:lnTo>
                  <a:pt x="684" y="169"/>
                </a:lnTo>
                <a:lnTo>
                  <a:pt x="684" y="178"/>
                </a:lnTo>
                <a:lnTo>
                  <a:pt x="684" y="185"/>
                </a:lnTo>
                <a:lnTo>
                  <a:pt x="684" y="193"/>
                </a:lnTo>
                <a:lnTo>
                  <a:pt x="684" y="200"/>
                </a:lnTo>
                <a:lnTo>
                  <a:pt x="684" y="206"/>
                </a:lnTo>
                <a:lnTo>
                  <a:pt x="684" y="209"/>
                </a:lnTo>
                <a:lnTo>
                  <a:pt x="684" y="211"/>
                </a:lnTo>
                <a:lnTo>
                  <a:pt x="684" y="214"/>
                </a:lnTo>
                <a:lnTo>
                  <a:pt x="684" y="216"/>
                </a:lnTo>
                <a:lnTo>
                  <a:pt x="684" y="217"/>
                </a:lnTo>
                <a:lnTo>
                  <a:pt x="684" y="218"/>
                </a:lnTo>
                <a:lnTo>
                  <a:pt x="684" y="219"/>
                </a:lnTo>
                <a:lnTo>
                  <a:pt x="684" y="218"/>
                </a:lnTo>
                <a:lnTo>
                  <a:pt x="684" y="217"/>
                </a:lnTo>
                <a:lnTo>
                  <a:pt x="685" y="219"/>
                </a:lnTo>
                <a:lnTo>
                  <a:pt x="685" y="223"/>
                </a:lnTo>
                <a:lnTo>
                  <a:pt x="685" y="230"/>
                </a:lnTo>
                <a:lnTo>
                  <a:pt x="685" y="239"/>
                </a:lnTo>
                <a:lnTo>
                  <a:pt x="685" y="253"/>
                </a:lnTo>
                <a:lnTo>
                  <a:pt x="685" y="266"/>
                </a:lnTo>
                <a:lnTo>
                  <a:pt x="685" y="278"/>
                </a:lnTo>
                <a:lnTo>
                  <a:pt x="685" y="290"/>
                </a:lnTo>
                <a:lnTo>
                  <a:pt x="685" y="299"/>
                </a:lnTo>
                <a:lnTo>
                  <a:pt x="685" y="302"/>
                </a:lnTo>
                <a:lnTo>
                  <a:pt x="685" y="297"/>
                </a:lnTo>
                <a:lnTo>
                  <a:pt x="685" y="289"/>
                </a:lnTo>
                <a:lnTo>
                  <a:pt x="685" y="277"/>
                </a:lnTo>
                <a:lnTo>
                  <a:pt x="685" y="266"/>
                </a:lnTo>
                <a:lnTo>
                  <a:pt x="685" y="259"/>
                </a:lnTo>
                <a:lnTo>
                  <a:pt x="685" y="256"/>
                </a:lnTo>
                <a:lnTo>
                  <a:pt x="685" y="259"/>
                </a:lnTo>
                <a:lnTo>
                  <a:pt x="685" y="266"/>
                </a:lnTo>
                <a:lnTo>
                  <a:pt x="685" y="271"/>
                </a:lnTo>
                <a:lnTo>
                  <a:pt x="685" y="273"/>
                </a:lnTo>
                <a:lnTo>
                  <a:pt x="685" y="271"/>
                </a:lnTo>
                <a:lnTo>
                  <a:pt x="685" y="268"/>
                </a:lnTo>
                <a:lnTo>
                  <a:pt x="685" y="267"/>
                </a:lnTo>
                <a:lnTo>
                  <a:pt x="685" y="269"/>
                </a:lnTo>
                <a:lnTo>
                  <a:pt x="685" y="276"/>
                </a:lnTo>
                <a:lnTo>
                  <a:pt x="685" y="285"/>
                </a:lnTo>
                <a:lnTo>
                  <a:pt x="685" y="297"/>
                </a:lnTo>
                <a:lnTo>
                  <a:pt x="685" y="305"/>
                </a:lnTo>
                <a:lnTo>
                  <a:pt x="685" y="307"/>
                </a:lnTo>
                <a:lnTo>
                  <a:pt x="685" y="303"/>
                </a:lnTo>
                <a:lnTo>
                  <a:pt x="685" y="296"/>
                </a:lnTo>
                <a:lnTo>
                  <a:pt x="685" y="283"/>
                </a:lnTo>
                <a:lnTo>
                  <a:pt x="685" y="269"/>
                </a:lnTo>
                <a:lnTo>
                  <a:pt x="686" y="251"/>
                </a:lnTo>
                <a:lnTo>
                  <a:pt x="686" y="228"/>
                </a:lnTo>
                <a:lnTo>
                  <a:pt x="686" y="201"/>
                </a:lnTo>
                <a:lnTo>
                  <a:pt x="686" y="169"/>
                </a:lnTo>
                <a:lnTo>
                  <a:pt x="686" y="137"/>
                </a:lnTo>
                <a:lnTo>
                  <a:pt x="686" y="108"/>
                </a:lnTo>
                <a:lnTo>
                  <a:pt x="686" y="86"/>
                </a:lnTo>
                <a:lnTo>
                  <a:pt x="686" y="71"/>
                </a:lnTo>
                <a:lnTo>
                  <a:pt x="686" y="66"/>
                </a:lnTo>
                <a:lnTo>
                  <a:pt x="686" y="68"/>
                </a:lnTo>
                <a:lnTo>
                  <a:pt x="686" y="77"/>
                </a:lnTo>
                <a:lnTo>
                  <a:pt x="686" y="97"/>
                </a:lnTo>
                <a:lnTo>
                  <a:pt x="686" y="129"/>
                </a:lnTo>
                <a:lnTo>
                  <a:pt x="686" y="171"/>
                </a:lnTo>
                <a:lnTo>
                  <a:pt x="686" y="221"/>
                </a:lnTo>
                <a:lnTo>
                  <a:pt x="686" y="275"/>
                </a:lnTo>
                <a:lnTo>
                  <a:pt x="686" y="332"/>
                </a:lnTo>
                <a:lnTo>
                  <a:pt x="686" y="369"/>
                </a:lnTo>
                <a:lnTo>
                  <a:pt x="686" y="387"/>
                </a:lnTo>
                <a:lnTo>
                  <a:pt x="686" y="384"/>
                </a:lnTo>
                <a:lnTo>
                  <a:pt x="686" y="362"/>
                </a:lnTo>
                <a:lnTo>
                  <a:pt x="686" y="324"/>
                </a:lnTo>
                <a:lnTo>
                  <a:pt x="686" y="283"/>
                </a:lnTo>
                <a:lnTo>
                  <a:pt x="686" y="244"/>
                </a:lnTo>
                <a:lnTo>
                  <a:pt x="686" y="213"/>
                </a:lnTo>
                <a:lnTo>
                  <a:pt x="686" y="188"/>
                </a:lnTo>
                <a:lnTo>
                  <a:pt x="686" y="176"/>
                </a:lnTo>
                <a:lnTo>
                  <a:pt x="686" y="171"/>
                </a:lnTo>
                <a:lnTo>
                  <a:pt x="686" y="174"/>
                </a:lnTo>
                <a:lnTo>
                  <a:pt x="686" y="189"/>
                </a:lnTo>
                <a:lnTo>
                  <a:pt x="686" y="222"/>
                </a:lnTo>
                <a:lnTo>
                  <a:pt x="686" y="266"/>
                </a:lnTo>
                <a:lnTo>
                  <a:pt x="686" y="321"/>
                </a:lnTo>
                <a:lnTo>
                  <a:pt x="686" y="385"/>
                </a:lnTo>
                <a:lnTo>
                  <a:pt x="687" y="448"/>
                </a:lnTo>
                <a:lnTo>
                  <a:pt x="687" y="510"/>
                </a:lnTo>
                <a:lnTo>
                  <a:pt x="687" y="550"/>
                </a:lnTo>
                <a:lnTo>
                  <a:pt x="687" y="574"/>
                </a:lnTo>
                <a:lnTo>
                  <a:pt x="687" y="584"/>
                </a:lnTo>
                <a:lnTo>
                  <a:pt x="687" y="585"/>
                </a:lnTo>
                <a:lnTo>
                  <a:pt x="687" y="581"/>
                </a:lnTo>
                <a:lnTo>
                  <a:pt x="687" y="580"/>
                </a:lnTo>
                <a:lnTo>
                  <a:pt x="687" y="585"/>
                </a:lnTo>
                <a:lnTo>
                  <a:pt x="687" y="595"/>
                </a:lnTo>
                <a:lnTo>
                  <a:pt x="687" y="610"/>
                </a:lnTo>
                <a:lnTo>
                  <a:pt x="687" y="622"/>
                </a:lnTo>
                <a:lnTo>
                  <a:pt x="687" y="628"/>
                </a:lnTo>
                <a:lnTo>
                  <a:pt x="687" y="626"/>
                </a:lnTo>
                <a:lnTo>
                  <a:pt x="687" y="617"/>
                </a:lnTo>
                <a:lnTo>
                  <a:pt x="687" y="601"/>
                </a:lnTo>
                <a:lnTo>
                  <a:pt x="687" y="580"/>
                </a:lnTo>
                <a:lnTo>
                  <a:pt x="687" y="557"/>
                </a:lnTo>
                <a:lnTo>
                  <a:pt x="687" y="537"/>
                </a:lnTo>
                <a:lnTo>
                  <a:pt x="687" y="520"/>
                </a:lnTo>
                <a:lnTo>
                  <a:pt x="687" y="509"/>
                </a:lnTo>
                <a:lnTo>
                  <a:pt x="687" y="502"/>
                </a:lnTo>
                <a:lnTo>
                  <a:pt x="687" y="497"/>
                </a:lnTo>
                <a:lnTo>
                  <a:pt x="687" y="495"/>
                </a:lnTo>
                <a:lnTo>
                  <a:pt x="687" y="491"/>
                </a:lnTo>
                <a:lnTo>
                  <a:pt x="687" y="487"/>
                </a:lnTo>
                <a:lnTo>
                  <a:pt x="687" y="481"/>
                </a:lnTo>
                <a:lnTo>
                  <a:pt x="687" y="476"/>
                </a:lnTo>
                <a:lnTo>
                  <a:pt x="687" y="473"/>
                </a:lnTo>
                <a:lnTo>
                  <a:pt x="687" y="475"/>
                </a:lnTo>
                <a:lnTo>
                  <a:pt x="687" y="476"/>
                </a:lnTo>
                <a:lnTo>
                  <a:pt x="688" y="476"/>
                </a:lnTo>
                <a:lnTo>
                  <a:pt x="688" y="473"/>
                </a:lnTo>
                <a:lnTo>
                  <a:pt x="688" y="467"/>
                </a:lnTo>
                <a:lnTo>
                  <a:pt x="688" y="462"/>
                </a:lnTo>
                <a:lnTo>
                  <a:pt x="688" y="459"/>
                </a:lnTo>
                <a:lnTo>
                  <a:pt x="688" y="458"/>
                </a:lnTo>
                <a:lnTo>
                  <a:pt x="688" y="460"/>
                </a:lnTo>
                <a:lnTo>
                  <a:pt x="688" y="462"/>
                </a:lnTo>
                <a:lnTo>
                  <a:pt x="688" y="463"/>
                </a:lnTo>
                <a:lnTo>
                  <a:pt x="688" y="460"/>
                </a:lnTo>
                <a:lnTo>
                  <a:pt x="688" y="453"/>
                </a:lnTo>
                <a:lnTo>
                  <a:pt x="688" y="444"/>
                </a:lnTo>
                <a:lnTo>
                  <a:pt x="688" y="430"/>
                </a:lnTo>
                <a:lnTo>
                  <a:pt x="688" y="413"/>
                </a:lnTo>
                <a:lnTo>
                  <a:pt x="688" y="394"/>
                </a:lnTo>
                <a:lnTo>
                  <a:pt x="688" y="373"/>
                </a:lnTo>
                <a:lnTo>
                  <a:pt x="688" y="356"/>
                </a:lnTo>
                <a:lnTo>
                  <a:pt x="688" y="344"/>
                </a:lnTo>
                <a:lnTo>
                  <a:pt x="688" y="343"/>
                </a:lnTo>
                <a:lnTo>
                  <a:pt x="688" y="350"/>
                </a:lnTo>
                <a:lnTo>
                  <a:pt x="688" y="365"/>
                </a:lnTo>
                <a:lnTo>
                  <a:pt x="688" y="386"/>
                </a:lnTo>
                <a:lnTo>
                  <a:pt x="688" y="403"/>
                </a:lnTo>
                <a:lnTo>
                  <a:pt x="688" y="416"/>
                </a:lnTo>
                <a:lnTo>
                  <a:pt x="688" y="421"/>
                </a:lnTo>
                <a:lnTo>
                  <a:pt x="688" y="422"/>
                </a:lnTo>
                <a:lnTo>
                  <a:pt x="688" y="418"/>
                </a:lnTo>
                <a:lnTo>
                  <a:pt x="688" y="415"/>
                </a:lnTo>
                <a:lnTo>
                  <a:pt x="688" y="411"/>
                </a:lnTo>
                <a:lnTo>
                  <a:pt x="688" y="408"/>
                </a:lnTo>
                <a:lnTo>
                  <a:pt x="689" y="400"/>
                </a:lnTo>
                <a:lnTo>
                  <a:pt x="689" y="386"/>
                </a:lnTo>
                <a:lnTo>
                  <a:pt x="689" y="367"/>
                </a:lnTo>
                <a:lnTo>
                  <a:pt x="689" y="347"/>
                </a:lnTo>
                <a:lnTo>
                  <a:pt x="689" y="329"/>
                </a:lnTo>
                <a:lnTo>
                  <a:pt x="689" y="317"/>
                </a:lnTo>
                <a:lnTo>
                  <a:pt x="689" y="312"/>
                </a:lnTo>
                <a:lnTo>
                  <a:pt x="689" y="313"/>
                </a:lnTo>
                <a:lnTo>
                  <a:pt x="689" y="320"/>
                </a:lnTo>
                <a:lnTo>
                  <a:pt x="689" y="327"/>
                </a:lnTo>
                <a:lnTo>
                  <a:pt x="689" y="329"/>
                </a:lnTo>
                <a:lnTo>
                  <a:pt x="689" y="328"/>
                </a:lnTo>
                <a:lnTo>
                  <a:pt x="689" y="322"/>
                </a:lnTo>
                <a:lnTo>
                  <a:pt x="689" y="312"/>
                </a:lnTo>
                <a:lnTo>
                  <a:pt x="689" y="300"/>
                </a:lnTo>
                <a:lnTo>
                  <a:pt x="689" y="290"/>
                </a:lnTo>
                <a:lnTo>
                  <a:pt x="689" y="282"/>
                </a:lnTo>
                <a:lnTo>
                  <a:pt x="689" y="281"/>
                </a:lnTo>
                <a:lnTo>
                  <a:pt x="689" y="287"/>
                </a:lnTo>
                <a:lnTo>
                  <a:pt x="689" y="298"/>
                </a:lnTo>
                <a:lnTo>
                  <a:pt x="689" y="317"/>
                </a:lnTo>
                <a:lnTo>
                  <a:pt x="689" y="345"/>
                </a:lnTo>
                <a:lnTo>
                  <a:pt x="689" y="373"/>
                </a:lnTo>
                <a:lnTo>
                  <a:pt x="689" y="401"/>
                </a:lnTo>
                <a:lnTo>
                  <a:pt x="689" y="423"/>
                </a:lnTo>
                <a:lnTo>
                  <a:pt x="689" y="437"/>
                </a:lnTo>
                <a:lnTo>
                  <a:pt x="689" y="441"/>
                </a:lnTo>
                <a:lnTo>
                  <a:pt x="689" y="440"/>
                </a:lnTo>
                <a:lnTo>
                  <a:pt x="689" y="436"/>
                </a:lnTo>
                <a:lnTo>
                  <a:pt x="689" y="437"/>
                </a:lnTo>
                <a:lnTo>
                  <a:pt x="689" y="445"/>
                </a:lnTo>
                <a:lnTo>
                  <a:pt x="689" y="465"/>
                </a:lnTo>
                <a:lnTo>
                  <a:pt x="689" y="487"/>
                </a:lnTo>
                <a:lnTo>
                  <a:pt x="689" y="507"/>
                </a:lnTo>
                <a:lnTo>
                  <a:pt x="691" y="521"/>
                </a:lnTo>
                <a:lnTo>
                  <a:pt x="691" y="526"/>
                </a:lnTo>
                <a:lnTo>
                  <a:pt x="691" y="520"/>
                </a:lnTo>
                <a:lnTo>
                  <a:pt x="691" y="506"/>
                </a:lnTo>
                <a:lnTo>
                  <a:pt x="691" y="492"/>
                </a:lnTo>
                <a:lnTo>
                  <a:pt x="691" y="480"/>
                </a:lnTo>
                <a:lnTo>
                  <a:pt x="691" y="472"/>
                </a:lnTo>
                <a:lnTo>
                  <a:pt x="691" y="468"/>
                </a:lnTo>
                <a:lnTo>
                  <a:pt x="691" y="466"/>
                </a:lnTo>
                <a:lnTo>
                  <a:pt x="691" y="465"/>
                </a:lnTo>
                <a:lnTo>
                  <a:pt x="691" y="467"/>
                </a:lnTo>
                <a:lnTo>
                  <a:pt x="691" y="474"/>
                </a:lnTo>
                <a:lnTo>
                  <a:pt x="691" y="487"/>
                </a:lnTo>
                <a:lnTo>
                  <a:pt x="691" y="506"/>
                </a:lnTo>
                <a:lnTo>
                  <a:pt x="691" y="534"/>
                </a:lnTo>
                <a:lnTo>
                  <a:pt x="691" y="559"/>
                </a:lnTo>
                <a:lnTo>
                  <a:pt x="691" y="579"/>
                </a:lnTo>
                <a:lnTo>
                  <a:pt x="691" y="592"/>
                </a:lnTo>
                <a:lnTo>
                  <a:pt x="691" y="596"/>
                </a:lnTo>
                <a:lnTo>
                  <a:pt x="691" y="592"/>
                </a:lnTo>
                <a:lnTo>
                  <a:pt x="691" y="584"/>
                </a:lnTo>
                <a:lnTo>
                  <a:pt x="691" y="573"/>
                </a:lnTo>
                <a:lnTo>
                  <a:pt x="691" y="564"/>
                </a:lnTo>
                <a:lnTo>
                  <a:pt x="691" y="557"/>
                </a:lnTo>
                <a:lnTo>
                  <a:pt x="691" y="552"/>
                </a:lnTo>
                <a:lnTo>
                  <a:pt x="691" y="547"/>
                </a:lnTo>
                <a:lnTo>
                  <a:pt x="691" y="542"/>
                </a:lnTo>
                <a:lnTo>
                  <a:pt x="691" y="536"/>
                </a:lnTo>
                <a:lnTo>
                  <a:pt x="691" y="531"/>
                </a:lnTo>
                <a:lnTo>
                  <a:pt x="691" y="522"/>
                </a:lnTo>
                <a:lnTo>
                  <a:pt x="691" y="512"/>
                </a:lnTo>
                <a:lnTo>
                  <a:pt x="691" y="500"/>
                </a:lnTo>
                <a:lnTo>
                  <a:pt x="692" y="485"/>
                </a:lnTo>
                <a:lnTo>
                  <a:pt x="692" y="469"/>
                </a:lnTo>
                <a:lnTo>
                  <a:pt x="692" y="453"/>
                </a:lnTo>
                <a:lnTo>
                  <a:pt x="692" y="439"/>
                </a:lnTo>
                <a:lnTo>
                  <a:pt x="692" y="430"/>
                </a:lnTo>
                <a:lnTo>
                  <a:pt x="692" y="428"/>
                </a:lnTo>
                <a:lnTo>
                  <a:pt x="692" y="432"/>
                </a:lnTo>
                <a:lnTo>
                  <a:pt x="692" y="439"/>
                </a:lnTo>
                <a:lnTo>
                  <a:pt x="692" y="450"/>
                </a:lnTo>
                <a:lnTo>
                  <a:pt x="692" y="460"/>
                </a:lnTo>
                <a:lnTo>
                  <a:pt x="692" y="466"/>
                </a:lnTo>
                <a:lnTo>
                  <a:pt x="692" y="462"/>
                </a:lnTo>
                <a:lnTo>
                  <a:pt x="692" y="454"/>
                </a:lnTo>
                <a:lnTo>
                  <a:pt x="692" y="445"/>
                </a:lnTo>
                <a:lnTo>
                  <a:pt x="692" y="436"/>
                </a:lnTo>
                <a:lnTo>
                  <a:pt x="692" y="428"/>
                </a:lnTo>
                <a:lnTo>
                  <a:pt x="692" y="422"/>
                </a:lnTo>
                <a:lnTo>
                  <a:pt x="692" y="418"/>
                </a:lnTo>
                <a:lnTo>
                  <a:pt x="692" y="414"/>
                </a:lnTo>
                <a:lnTo>
                  <a:pt x="692" y="407"/>
                </a:lnTo>
                <a:lnTo>
                  <a:pt x="692" y="395"/>
                </a:lnTo>
                <a:lnTo>
                  <a:pt x="692" y="379"/>
                </a:lnTo>
                <a:lnTo>
                  <a:pt x="692" y="357"/>
                </a:lnTo>
                <a:lnTo>
                  <a:pt x="692" y="337"/>
                </a:lnTo>
                <a:lnTo>
                  <a:pt x="692" y="320"/>
                </a:lnTo>
                <a:lnTo>
                  <a:pt x="692" y="311"/>
                </a:lnTo>
                <a:lnTo>
                  <a:pt x="692" y="314"/>
                </a:lnTo>
                <a:lnTo>
                  <a:pt x="692" y="330"/>
                </a:lnTo>
                <a:lnTo>
                  <a:pt x="692" y="359"/>
                </a:lnTo>
                <a:lnTo>
                  <a:pt x="692" y="401"/>
                </a:lnTo>
                <a:lnTo>
                  <a:pt x="692" y="452"/>
                </a:lnTo>
                <a:lnTo>
                  <a:pt x="692" y="513"/>
                </a:lnTo>
                <a:lnTo>
                  <a:pt x="693" y="566"/>
                </a:lnTo>
                <a:lnTo>
                  <a:pt x="693" y="610"/>
                </a:lnTo>
                <a:lnTo>
                  <a:pt x="693" y="643"/>
                </a:lnTo>
                <a:lnTo>
                  <a:pt x="693" y="662"/>
                </a:lnTo>
                <a:lnTo>
                  <a:pt x="693" y="668"/>
                </a:lnTo>
                <a:lnTo>
                  <a:pt x="693" y="663"/>
                </a:lnTo>
                <a:lnTo>
                  <a:pt x="693" y="653"/>
                </a:lnTo>
                <a:lnTo>
                  <a:pt x="693" y="642"/>
                </a:lnTo>
                <a:lnTo>
                  <a:pt x="693" y="631"/>
                </a:lnTo>
                <a:lnTo>
                  <a:pt x="693" y="621"/>
                </a:lnTo>
                <a:lnTo>
                  <a:pt x="693" y="609"/>
                </a:lnTo>
                <a:lnTo>
                  <a:pt x="693" y="595"/>
                </a:lnTo>
                <a:lnTo>
                  <a:pt x="693" y="579"/>
                </a:lnTo>
                <a:lnTo>
                  <a:pt x="693" y="559"/>
                </a:lnTo>
                <a:lnTo>
                  <a:pt x="693" y="541"/>
                </a:lnTo>
                <a:lnTo>
                  <a:pt x="693" y="527"/>
                </a:lnTo>
                <a:lnTo>
                  <a:pt x="693" y="518"/>
                </a:lnTo>
                <a:lnTo>
                  <a:pt x="693" y="517"/>
                </a:lnTo>
                <a:lnTo>
                  <a:pt x="693" y="521"/>
                </a:lnTo>
                <a:lnTo>
                  <a:pt x="693" y="531"/>
                </a:lnTo>
                <a:lnTo>
                  <a:pt x="693" y="543"/>
                </a:lnTo>
                <a:lnTo>
                  <a:pt x="693" y="559"/>
                </a:lnTo>
                <a:lnTo>
                  <a:pt x="693" y="578"/>
                </a:lnTo>
                <a:lnTo>
                  <a:pt x="693" y="594"/>
                </a:lnTo>
                <a:lnTo>
                  <a:pt x="693" y="606"/>
                </a:lnTo>
                <a:lnTo>
                  <a:pt x="693" y="613"/>
                </a:lnTo>
                <a:lnTo>
                  <a:pt x="693" y="615"/>
                </a:lnTo>
                <a:lnTo>
                  <a:pt x="693" y="610"/>
                </a:lnTo>
                <a:lnTo>
                  <a:pt x="693" y="605"/>
                </a:lnTo>
                <a:lnTo>
                  <a:pt x="693" y="600"/>
                </a:lnTo>
                <a:lnTo>
                  <a:pt x="693" y="601"/>
                </a:lnTo>
                <a:lnTo>
                  <a:pt x="693" y="609"/>
                </a:lnTo>
                <a:lnTo>
                  <a:pt x="693" y="620"/>
                </a:lnTo>
                <a:lnTo>
                  <a:pt x="693" y="630"/>
                </a:lnTo>
                <a:lnTo>
                  <a:pt x="694" y="637"/>
                </a:lnTo>
                <a:lnTo>
                  <a:pt x="694" y="638"/>
                </a:lnTo>
                <a:lnTo>
                  <a:pt x="694" y="635"/>
                </a:lnTo>
                <a:lnTo>
                  <a:pt x="694" y="628"/>
                </a:lnTo>
                <a:lnTo>
                  <a:pt x="694" y="620"/>
                </a:lnTo>
                <a:lnTo>
                  <a:pt x="694" y="616"/>
                </a:lnTo>
                <a:lnTo>
                  <a:pt x="694" y="618"/>
                </a:lnTo>
                <a:lnTo>
                  <a:pt x="694" y="622"/>
                </a:lnTo>
                <a:lnTo>
                  <a:pt x="694" y="625"/>
                </a:lnTo>
                <a:lnTo>
                  <a:pt x="694" y="628"/>
                </a:lnTo>
                <a:lnTo>
                  <a:pt x="694" y="626"/>
                </a:lnTo>
                <a:lnTo>
                  <a:pt x="694" y="623"/>
                </a:lnTo>
                <a:lnTo>
                  <a:pt x="694" y="617"/>
                </a:lnTo>
                <a:lnTo>
                  <a:pt x="694" y="611"/>
                </a:lnTo>
                <a:lnTo>
                  <a:pt x="694" y="607"/>
                </a:lnTo>
                <a:lnTo>
                  <a:pt x="694" y="605"/>
                </a:lnTo>
                <a:lnTo>
                  <a:pt x="694" y="600"/>
                </a:lnTo>
                <a:lnTo>
                  <a:pt x="694" y="595"/>
                </a:lnTo>
                <a:lnTo>
                  <a:pt x="694" y="586"/>
                </a:lnTo>
                <a:lnTo>
                  <a:pt x="694" y="577"/>
                </a:lnTo>
                <a:lnTo>
                  <a:pt x="694" y="565"/>
                </a:lnTo>
                <a:lnTo>
                  <a:pt x="694" y="556"/>
                </a:lnTo>
                <a:lnTo>
                  <a:pt x="694" y="549"/>
                </a:lnTo>
                <a:lnTo>
                  <a:pt x="694" y="544"/>
                </a:lnTo>
                <a:lnTo>
                  <a:pt x="694" y="542"/>
                </a:lnTo>
                <a:lnTo>
                  <a:pt x="694" y="539"/>
                </a:lnTo>
                <a:lnTo>
                  <a:pt x="694" y="535"/>
                </a:lnTo>
                <a:lnTo>
                  <a:pt x="694" y="531"/>
                </a:lnTo>
                <a:lnTo>
                  <a:pt x="694" y="526"/>
                </a:lnTo>
                <a:lnTo>
                  <a:pt x="694" y="525"/>
                </a:lnTo>
                <a:lnTo>
                  <a:pt x="694" y="527"/>
                </a:lnTo>
                <a:lnTo>
                  <a:pt x="694" y="532"/>
                </a:lnTo>
                <a:lnTo>
                  <a:pt x="695" y="533"/>
                </a:lnTo>
                <a:lnTo>
                  <a:pt x="695" y="528"/>
                </a:lnTo>
                <a:lnTo>
                  <a:pt x="695" y="512"/>
                </a:lnTo>
                <a:lnTo>
                  <a:pt x="695" y="485"/>
                </a:lnTo>
                <a:lnTo>
                  <a:pt x="695" y="453"/>
                </a:lnTo>
                <a:lnTo>
                  <a:pt x="695" y="416"/>
                </a:lnTo>
                <a:lnTo>
                  <a:pt x="695" y="387"/>
                </a:lnTo>
                <a:lnTo>
                  <a:pt x="695" y="366"/>
                </a:lnTo>
                <a:lnTo>
                  <a:pt x="695" y="357"/>
                </a:lnTo>
                <a:lnTo>
                  <a:pt x="695" y="358"/>
                </a:lnTo>
                <a:lnTo>
                  <a:pt x="695" y="365"/>
                </a:lnTo>
                <a:lnTo>
                  <a:pt x="695" y="372"/>
                </a:lnTo>
                <a:lnTo>
                  <a:pt x="695" y="376"/>
                </a:lnTo>
                <a:lnTo>
                  <a:pt x="695" y="377"/>
                </a:lnTo>
                <a:lnTo>
                  <a:pt x="695" y="376"/>
                </a:lnTo>
                <a:lnTo>
                  <a:pt x="695" y="378"/>
                </a:lnTo>
                <a:lnTo>
                  <a:pt x="695" y="380"/>
                </a:lnTo>
                <a:lnTo>
                  <a:pt x="695" y="384"/>
                </a:lnTo>
                <a:lnTo>
                  <a:pt x="695" y="386"/>
                </a:lnTo>
                <a:lnTo>
                  <a:pt x="695" y="382"/>
                </a:lnTo>
                <a:lnTo>
                  <a:pt x="695" y="374"/>
                </a:lnTo>
                <a:lnTo>
                  <a:pt x="695" y="363"/>
                </a:lnTo>
                <a:lnTo>
                  <a:pt x="695" y="351"/>
                </a:lnTo>
                <a:lnTo>
                  <a:pt x="695" y="342"/>
                </a:lnTo>
                <a:lnTo>
                  <a:pt x="695" y="339"/>
                </a:lnTo>
                <a:lnTo>
                  <a:pt x="695" y="342"/>
                </a:lnTo>
                <a:lnTo>
                  <a:pt x="695" y="349"/>
                </a:lnTo>
                <a:lnTo>
                  <a:pt x="695" y="355"/>
                </a:lnTo>
                <a:lnTo>
                  <a:pt x="695" y="357"/>
                </a:lnTo>
                <a:lnTo>
                  <a:pt x="695" y="358"/>
                </a:lnTo>
                <a:lnTo>
                  <a:pt x="695" y="357"/>
                </a:lnTo>
                <a:lnTo>
                  <a:pt x="696" y="354"/>
                </a:lnTo>
                <a:lnTo>
                  <a:pt x="696" y="351"/>
                </a:lnTo>
                <a:lnTo>
                  <a:pt x="696" y="348"/>
                </a:lnTo>
                <a:lnTo>
                  <a:pt x="696" y="344"/>
                </a:lnTo>
                <a:lnTo>
                  <a:pt x="696" y="342"/>
                </a:lnTo>
                <a:lnTo>
                  <a:pt x="696" y="337"/>
                </a:lnTo>
                <a:lnTo>
                  <a:pt x="696" y="330"/>
                </a:lnTo>
                <a:lnTo>
                  <a:pt x="696" y="320"/>
                </a:lnTo>
                <a:lnTo>
                  <a:pt x="696" y="305"/>
                </a:lnTo>
                <a:lnTo>
                  <a:pt x="696" y="285"/>
                </a:lnTo>
                <a:lnTo>
                  <a:pt x="696" y="263"/>
                </a:lnTo>
                <a:lnTo>
                  <a:pt x="696" y="240"/>
                </a:lnTo>
                <a:lnTo>
                  <a:pt x="696" y="217"/>
                </a:lnTo>
                <a:lnTo>
                  <a:pt x="696" y="193"/>
                </a:lnTo>
                <a:lnTo>
                  <a:pt x="696" y="171"/>
                </a:lnTo>
                <a:lnTo>
                  <a:pt x="696" y="149"/>
                </a:lnTo>
                <a:lnTo>
                  <a:pt x="696" y="127"/>
                </a:lnTo>
                <a:lnTo>
                  <a:pt x="696" y="105"/>
                </a:lnTo>
                <a:lnTo>
                  <a:pt x="696" y="89"/>
                </a:lnTo>
                <a:lnTo>
                  <a:pt x="696" y="86"/>
                </a:lnTo>
                <a:lnTo>
                  <a:pt x="696" y="103"/>
                </a:lnTo>
                <a:lnTo>
                  <a:pt x="696" y="145"/>
                </a:lnTo>
                <a:lnTo>
                  <a:pt x="696" y="217"/>
                </a:lnTo>
                <a:lnTo>
                  <a:pt x="696" y="303"/>
                </a:lnTo>
                <a:lnTo>
                  <a:pt x="696" y="389"/>
                </a:lnTo>
                <a:lnTo>
                  <a:pt x="696" y="465"/>
                </a:lnTo>
                <a:lnTo>
                  <a:pt x="696" y="515"/>
                </a:lnTo>
                <a:lnTo>
                  <a:pt x="696" y="536"/>
                </a:lnTo>
                <a:lnTo>
                  <a:pt x="696" y="526"/>
                </a:lnTo>
                <a:lnTo>
                  <a:pt x="696" y="494"/>
                </a:lnTo>
                <a:lnTo>
                  <a:pt x="696" y="454"/>
                </a:lnTo>
                <a:lnTo>
                  <a:pt x="696" y="417"/>
                </a:lnTo>
                <a:lnTo>
                  <a:pt x="696" y="387"/>
                </a:lnTo>
                <a:lnTo>
                  <a:pt x="696" y="367"/>
                </a:lnTo>
                <a:lnTo>
                  <a:pt x="697" y="349"/>
                </a:lnTo>
                <a:lnTo>
                  <a:pt x="697" y="328"/>
                </a:lnTo>
                <a:lnTo>
                  <a:pt x="697" y="303"/>
                </a:lnTo>
                <a:lnTo>
                  <a:pt x="697" y="278"/>
                </a:lnTo>
                <a:lnTo>
                  <a:pt x="697" y="262"/>
                </a:lnTo>
                <a:lnTo>
                  <a:pt x="697" y="263"/>
                </a:lnTo>
                <a:lnTo>
                  <a:pt x="697" y="289"/>
                </a:lnTo>
                <a:lnTo>
                  <a:pt x="697" y="342"/>
                </a:lnTo>
                <a:lnTo>
                  <a:pt x="697" y="408"/>
                </a:lnTo>
                <a:lnTo>
                  <a:pt x="697" y="477"/>
                </a:lnTo>
                <a:lnTo>
                  <a:pt x="697" y="541"/>
                </a:lnTo>
                <a:lnTo>
                  <a:pt x="697" y="591"/>
                </a:lnTo>
                <a:lnTo>
                  <a:pt x="697" y="616"/>
                </a:lnTo>
                <a:lnTo>
                  <a:pt x="697" y="622"/>
                </a:lnTo>
                <a:lnTo>
                  <a:pt x="697" y="611"/>
                </a:lnTo>
                <a:lnTo>
                  <a:pt x="697" y="593"/>
                </a:lnTo>
                <a:lnTo>
                  <a:pt x="697" y="569"/>
                </a:lnTo>
                <a:lnTo>
                  <a:pt x="697" y="542"/>
                </a:lnTo>
                <a:lnTo>
                  <a:pt x="697" y="517"/>
                </a:lnTo>
                <a:lnTo>
                  <a:pt x="697" y="492"/>
                </a:lnTo>
                <a:lnTo>
                  <a:pt x="697" y="470"/>
                </a:lnTo>
                <a:lnTo>
                  <a:pt x="697" y="456"/>
                </a:lnTo>
                <a:lnTo>
                  <a:pt x="697" y="455"/>
                </a:lnTo>
                <a:lnTo>
                  <a:pt x="697" y="468"/>
                </a:lnTo>
                <a:lnTo>
                  <a:pt x="697" y="496"/>
                </a:lnTo>
                <a:lnTo>
                  <a:pt x="697" y="541"/>
                </a:lnTo>
                <a:lnTo>
                  <a:pt x="697" y="591"/>
                </a:lnTo>
                <a:lnTo>
                  <a:pt x="697" y="640"/>
                </a:lnTo>
                <a:lnTo>
                  <a:pt x="697" y="684"/>
                </a:lnTo>
                <a:lnTo>
                  <a:pt x="697" y="721"/>
                </a:lnTo>
                <a:lnTo>
                  <a:pt x="697" y="751"/>
                </a:lnTo>
                <a:lnTo>
                  <a:pt x="697" y="770"/>
                </a:lnTo>
                <a:lnTo>
                  <a:pt x="697" y="781"/>
                </a:lnTo>
                <a:lnTo>
                  <a:pt x="699" y="786"/>
                </a:lnTo>
                <a:lnTo>
                  <a:pt x="699" y="785"/>
                </a:lnTo>
                <a:lnTo>
                  <a:pt x="699" y="778"/>
                </a:lnTo>
                <a:lnTo>
                  <a:pt x="699" y="765"/>
                </a:lnTo>
                <a:lnTo>
                  <a:pt x="699" y="751"/>
                </a:lnTo>
                <a:lnTo>
                  <a:pt x="699" y="737"/>
                </a:lnTo>
                <a:lnTo>
                  <a:pt x="699" y="729"/>
                </a:lnTo>
                <a:lnTo>
                  <a:pt x="699" y="735"/>
                </a:lnTo>
                <a:lnTo>
                  <a:pt x="699" y="744"/>
                </a:lnTo>
                <a:lnTo>
                  <a:pt x="699" y="756"/>
                </a:lnTo>
                <a:lnTo>
                  <a:pt x="699" y="763"/>
                </a:lnTo>
                <a:lnTo>
                  <a:pt x="699" y="766"/>
                </a:lnTo>
                <a:lnTo>
                  <a:pt x="699" y="769"/>
                </a:lnTo>
                <a:lnTo>
                  <a:pt x="699" y="773"/>
                </a:lnTo>
                <a:lnTo>
                  <a:pt x="699" y="784"/>
                </a:lnTo>
                <a:lnTo>
                  <a:pt x="699" y="796"/>
                </a:lnTo>
                <a:lnTo>
                  <a:pt x="699" y="808"/>
                </a:lnTo>
                <a:lnTo>
                  <a:pt x="699" y="816"/>
                </a:lnTo>
                <a:lnTo>
                  <a:pt x="699" y="814"/>
                </a:lnTo>
                <a:lnTo>
                  <a:pt x="699" y="801"/>
                </a:lnTo>
                <a:lnTo>
                  <a:pt x="699" y="781"/>
                </a:lnTo>
                <a:lnTo>
                  <a:pt x="699" y="758"/>
                </a:lnTo>
                <a:lnTo>
                  <a:pt x="699" y="741"/>
                </a:lnTo>
                <a:lnTo>
                  <a:pt x="699" y="732"/>
                </a:lnTo>
                <a:lnTo>
                  <a:pt x="699" y="733"/>
                </a:lnTo>
                <a:lnTo>
                  <a:pt x="699" y="726"/>
                </a:lnTo>
                <a:lnTo>
                  <a:pt x="699" y="707"/>
                </a:lnTo>
                <a:lnTo>
                  <a:pt x="699" y="682"/>
                </a:lnTo>
                <a:lnTo>
                  <a:pt x="699" y="653"/>
                </a:lnTo>
                <a:lnTo>
                  <a:pt x="699" y="626"/>
                </a:lnTo>
                <a:lnTo>
                  <a:pt x="700" y="607"/>
                </a:lnTo>
                <a:lnTo>
                  <a:pt x="700" y="598"/>
                </a:lnTo>
                <a:lnTo>
                  <a:pt x="700" y="595"/>
                </a:lnTo>
                <a:lnTo>
                  <a:pt x="700" y="599"/>
                </a:lnTo>
                <a:lnTo>
                  <a:pt x="700" y="606"/>
                </a:lnTo>
                <a:lnTo>
                  <a:pt x="700" y="615"/>
                </a:lnTo>
                <a:lnTo>
                  <a:pt x="700" y="622"/>
                </a:lnTo>
                <a:lnTo>
                  <a:pt x="700" y="629"/>
                </a:lnTo>
                <a:lnTo>
                  <a:pt x="700" y="636"/>
                </a:lnTo>
                <a:lnTo>
                  <a:pt x="700" y="645"/>
                </a:lnTo>
                <a:lnTo>
                  <a:pt x="700" y="652"/>
                </a:lnTo>
                <a:lnTo>
                  <a:pt x="700" y="657"/>
                </a:lnTo>
                <a:lnTo>
                  <a:pt x="700" y="659"/>
                </a:lnTo>
                <a:lnTo>
                  <a:pt x="700" y="657"/>
                </a:lnTo>
                <a:lnTo>
                  <a:pt x="700" y="653"/>
                </a:lnTo>
                <a:lnTo>
                  <a:pt x="700" y="651"/>
                </a:lnTo>
                <a:lnTo>
                  <a:pt x="700" y="650"/>
                </a:lnTo>
                <a:lnTo>
                  <a:pt x="700" y="651"/>
                </a:lnTo>
                <a:lnTo>
                  <a:pt x="700" y="650"/>
                </a:lnTo>
                <a:lnTo>
                  <a:pt x="700" y="644"/>
                </a:lnTo>
                <a:lnTo>
                  <a:pt x="700" y="631"/>
                </a:lnTo>
                <a:lnTo>
                  <a:pt x="700" y="614"/>
                </a:lnTo>
                <a:lnTo>
                  <a:pt x="700" y="589"/>
                </a:lnTo>
                <a:lnTo>
                  <a:pt x="700" y="566"/>
                </a:lnTo>
                <a:lnTo>
                  <a:pt x="700" y="546"/>
                </a:lnTo>
                <a:lnTo>
                  <a:pt x="700" y="532"/>
                </a:lnTo>
                <a:lnTo>
                  <a:pt x="700" y="527"/>
                </a:lnTo>
                <a:lnTo>
                  <a:pt x="700" y="534"/>
                </a:lnTo>
                <a:lnTo>
                  <a:pt x="700" y="547"/>
                </a:lnTo>
                <a:lnTo>
                  <a:pt x="700" y="562"/>
                </a:lnTo>
                <a:lnTo>
                  <a:pt x="700" y="576"/>
                </a:lnTo>
                <a:lnTo>
                  <a:pt x="700" y="585"/>
                </a:lnTo>
                <a:lnTo>
                  <a:pt x="700" y="586"/>
                </a:lnTo>
                <a:lnTo>
                  <a:pt x="701" y="583"/>
                </a:lnTo>
                <a:lnTo>
                  <a:pt x="701" y="579"/>
                </a:lnTo>
                <a:lnTo>
                  <a:pt x="701" y="578"/>
                </a:lnTo>
                <a:lnTo>
                  <a:pt x="701" y="585"/>
                </a:lnTo>
                <a:lnTo>
                  <a:pt x="701" y="598"/>
                </a:lnTo>
                <a:lnTo>
                  <a:pt x="701" y="611"/>
                </a:lnTo>
                <a:lnTo>
                  <a:pt x="701" y="623"/>
                </a:lnTo>
                <a:lnTo>
                  <a:pt x="701" y="628"/>
                </a:lnTo>
                <a:lnTo>
                  <a:pt x="701" y="621"/>
                </a:lnTo>
                <a:lnTo>
                  <a:pt x="701" y="603"/>
                </a:lnTo>
                <a:lnTo>
                  <a:pt x="701" y="580"/>
                </a:lnTo>
                <a:lnTo>
                  <a:pt x="701" y="559"/>
                </a:lnTo>
                <a:lnTo>
                  <a:pt x="701" y="544"/>
                </a:lnTo>
                <a:lnTo>
                  <a:pt x="701" y="539"/>
                </a:lnTo>
                <a:lnTo>
                  <a:pt x="701" y="535"/>
                </a:lnTo>
                <a:lnTo>
                  <a:pt x="701" y="528"/>
                </a:lnTo>
                <a:lnTo>
                  <a:pt x="701" y="507"/>
                </a:lnTo>
                <a:lnTo>
                  <a:pt x="701" y="469"/>
                </a:lnTo>
                <a:lnTo>
                  <a:pt x="701" y="415"/>
                </a:lnTo>
                <a:lnTo>
                  <a:pt x="701" y="351"/>
                </a:lnTo>
                <a:lnTo>
                  <a:pt x="701" y="289"/>
                </a:lnTo>
                <a:lnTo>
                  <a:pt x="701" y="241"/>
                </a:lnTo>
                <a:lnTo>
                  <a:pt x="701" y="222"/>
                </a:lnTo>
                <a:lnTo>
                  <a:pt x="701" y="233"/>
                </a:lnTo>
                <a:lnTo>
                  <a:pt x="701" y="274"/>
                </a:lnTo>
                <a:lnTo>
                  <a:pt x="701" y="336"/>
                </a:lnTo>
                <a:lnTo>
                  <a:pt x="701" y="417"/>
                </a:lnTo>
                <a:lnTo>
                  <a:pt x="701" y="495"/>
                </a:lnTo>
                <a:lnTo>
                  <a:pt x="701" y="562"/>
                </a:lnTo>
                <a:lnTo>
                  <a:pt x="701" y="613"/>
                </a:lnTo>
                <a:lnTo>
                  <a:pt x="701" y="648"/>
                </a:lnTo>
                <a:lnTo>
                  <a:pt x="701" y="668"/>
                </a:lnTo>
                <a:lnTo>
                  <a:pt x="701" y="674"/>
                </a:lnTo>
                <a:lnTo>
                  <a:pt x="702" y="674"/>
                </a:lnTo>
                <a:lnTo>
                  <a:pt x="702" y="672"/>
                </a:lnTo>
                <a:lnTo>
                  <a:pt x="702" y="668"/>
                </a:lnTo>
                <a:lnTo>
                  <a:pt x="702" y="658"/>
                </a:lnTo>
                <a:lnTo>
                  <a:pt x="702" y="638"/>
                </a:lnTo>
                <a:lnTo>
                  <a:pt x="702" y="606"/>
                </a:lnTo>
                <a:lnTo>
                  <a:pt x="702" y="555"/>
                </a:lnTo>
                <a:lnTo>
                  <a:pt x="702" y="495"/>
                </a:lnTo>
                <a:lnTo>
                  <a:pt x="702" y="433"/>
                </a:lnTo>
                <a:lnTo>
                  <a:pt x="702" y="378"/>
                </a:lnTo>
                <a:lnTo>
                  <a:pt x="702" y="340"/>
                </a:lnTo>
                <a:lnTo>
                  <a:pt x="702" y="326"/>
                </a:lnTo>
                <a:lnTo>
                  <a:pt x="702" y="336"/>
                </a:lnTo>
                <a:lnTo>
                  <a:pt x="702" y="366"/>
                </a:lnTo>
                <a:lnTo>
                  <a:pt x="702" y="410"/>
                </a:lnTo>
                <a:lnTo>
                  <a:pt x="702" y="465"/>
                </a:lnTo>
                <a:lnTo>
                  <a:pt x="702" y="520"/>
                </a:lnTo>
                <a:lnTo>
                  <a:pt x="702" y="572"/>
                </a:lnTo>
                <a:lnTo>
                  <a:pt x="702" y="622"/>
                </a:lnTo>
                <a:lnTo>
                  <a:pt x="702" y="668"/>
                </a:lnTo>
                <a:lnTo>
                  <a:pt x="702" y="710"/>
                </a:lnTo>
                <a:lnTo>
                  <a:pt x="702" y="740"/>
                </a:lnTo>
                <a:lnTo>
                  <a:pt x="702" y="754"/>
                </a:lnTo>
                <a:lnTo>
                  <a:pt x="702" y="751"/>
                </a:lnTo>
                <a:lnTo>
                  <a:pt x="702" y="736"/>
                </a:lnTo>
                <a:lnTo>
                  <a:pt x="702" y="712"/>
                </a:lnTo>
                <a:lnTo>
                  <a:pt x="702" y="689"/>
                </a:lnTo>
                <a:lnTo>
                  <a:pt x="702" y="672"/>
                </a:lnTo>
                <a:lnTo>
                  <a:pt x="702" y="665"/>
                </a:lnTo>
                <a:lnTo>
                  <a:pt x="702" y="666"/>
                </a:lnTo>
                <a:lnTo>
                  <a:pt x="702" y="668"/>
                </a:lnTo>
                <a:lnTo>
                  <a:pt x="702" y="665"/>
                </a:lnTo>
                <a:lnTo>
                  <a:pt x="702" y="653"/>
                </a:lnTo>
                <a:lnTo>
                  <a:pt x="703" y="631"/>
                </a:lnTo>
                <a:lnTo>
                  <a:pt x="703" y="599"/>
                </a:lnTo>
                <a:lnTo>
                  <a:pt x="703" y="564"/>
                </a:lnTo>
                <a:lnTo>
                  <a:pt x="703" y="531"/>
                </a:lnTo>
                <a:lnTo>
                  <a:pt x="703" y="502"/>
                </a:lnTo>
                <a:lnTo>
                  <a:pt x="703" y="480"/>
                </a:lnTo>
                <a:lnTo>
                  <a:pt x="703" y="466"/>
                </a:lnTo>
                <a:lnTo>
                  <a:pt x="703" y="459"/>
                </a:lnTo>
                <a:lnTo>
                  <a:pt x="703" y="455"/>
                </a:lnTo>
                <a:lnTo>
                  <a:pt x="703" y="459"/>
                </a:lnTo>
                <a:lnTo>
                  <a:pt x="703" y="467"/>
                </a:lnTo>
                <a:lnTo>
                  <a:pt x="703" y="480"/>
                </a:lnTo>
                <a:lnTo>
                  <a:pt x="703" y="494"/>
                </a:lnTo>
                <a:lnTo>
                  <a:pt x="703" y="509"/>
                </a:lnTo>
                <a:lnTo>
                  <a:pt x="703" y="522"/>
                </a:lnTo>
                <a:lnTo>
                  <a:pt x="703" y="533"/>
                </a:lnTo>
                <a:lnTo>
                  <a:pt x="703" y="542"/>
                </a:lnTo>
                <a:lnTo>
                  <a:pt x="703" y="552"/>
                </a:lnTo>
                <a:lnTo>
                  <a:pt x="703" y="566"/>
                </a:lnTo>
                <a:lnTo>
                  <a:pt x="703" y="589"/>
                </a:lnTo>
                <a:lnTo>
                  <a:pt x="703" y="618"/>
                </a:lnTo>
                <a:lnTo>
                  <a:pt x="703" y="650"/>
                </a:lnTo>
                <a:lnTo>
                  <a:pt x="703" y="680"/>
                </a:lnTo>
                <a:lnTo>
                  <a:pt x="703" y="705"/>
                </a:lnTo>
                <a:lnTo>
                  <a:pt x="703" y="722"/>
                </a:lnTo>
                <a:lnTo>
                  <a:pt x="703" y="729"/>
                </a:lnTo>
                <a:lnTo>
                  <a:pt x="703" y="727"/>
                </a:lnTo>
                <a:lnTo>
                  <a:pt x="703" y="720"/>
                </a:lnTo>
                <a:lnTo>
                  <a:pt x="703" y="714"/>
                </a:lnTo>
                <a:lnTo>
                  <a:pt x="703" y="711"/>
                </a:lnTo>
                <a:lnTo>
                  <a:pt x="703" y="716"/>
                </a:lnTo>
                <a:lnTo>
                  <a:pt x="703" y="720"/>
                </a:lnTo>
                <a:lnTo>
                  <a:pt x="703" y="724"/>
                </a:lnTo>
                <a:lnTo>
                  <a:pt x="704" y="725"/>
                </a:lnTo>
                <a:lnTo>
                  <a:pt x="704" y="720"/>
                </a:lnTo>
                <a:lnTo>
                  <a:pt x="704" y="713"/>
                </a:lnTo>
                <a:lnTo>
                  <a:pt x="704" y="706"/>
                </a:lnTo>
                <a:lnTo>
                  <a:pt x="704" y="699"/>
                </a:lnTo>
                <a:lnTo>
                  <a:pt x="704" y="695"/>
                </a:lnTo>
                <a:lnTo>
                  <a:pt x="704" y="692"/>
                </a:lnTo>
                <a:lnTo>
                  <a:pt x="704" y="691"/>
                </a:lnTo>
                <a:lnTo>
                  <a:pt x="704" y="694"/>
                </a:lnTo>
                <a:lnTo>
                  <a:pt x="704" y="696"/>
                </a:lnTo>
                <a:lnTo>
                  <a:pt x="704" y="692"/>
                </a:lnTo>
                <a:lnTo>
                  <a:pt x="704" y="688"/>
                </a:lnTo>
                <a:lnTo>
                  <a:pt x="704" y="680"/>
                </a:lnTo>
                <a:lnTo>
                  <a:pt x="704" y="669"/>
                </a:lnTo>
                <a:lnTo>
                  <a:pt x="704" y="659"/>
                </a:lnTo>
                <a:lnTo>
                  <a:pt x="704" y="651"/>
                </a:lnTo>
                <a:lnTo>
                  <a:pt x="704" y="644"/>
                </a:lnTo>
                <a:lnTo>
                  <a:pt x="704" y="639"/>
                </a:lnTo>
                <a:lnTo>
                  <a:pt x="704" y="635"/>
                </a:lnTo>
                <a:lnTo>
                  <a:pt x="704" y="629"/>
                </a:lnTo>
                <a:lnTo>
                  <a:pt x="704" y="621"/>
                </a:lnTo>
                <a:lnTo>
                  <a:pt x="704" y="609"/>
                </a:lnTo>
                <a:lnTo>
                  <a:pt x="704" y="596"/>
                </a:lnTo>
                <a:lnTo>
                  <a:pt x="704" y="585"/>
                </a:lnTo>
                <a:lnTo>
                  <a:pt x="704" y="576"/>
                </a:lnTo>
                <a:lnTo>
                  <a:pt x="704" y="570"/>
                </a:lnTo>
                <a:lnTo>
                  <a:pt x="704" y="566"/>
                </a:lnTo>
                <a:lnTo>
                  <a:pt x="704" y="563"/>
                </a:lnTo>
                <a:lnTo>
                  <a:pt x="704" y="558"/>
                </a:lnTo>
                <a:lnTo>
                  <a:pt x="704" y="551"/>
                </a:lnTo>
                <a:lnTo>
                  <a:pt x="704" y="544"/>
                </a:lnTo>
                <a:lnTo>
                  <a:pt x="704" y="537"/>
                </a:lnTo>
                <a:lnTo>
                  <a:pt x="706" y="532"/>
                </a:lnTo>
                <a:lnTo>
                  <a:pt x="706" y="528"/>
                </a:lnTo>
                <a:lnTo>
                  <a:pt x="706" y="527"/>
                </a:lnTo>
                <a:lnTo>
                  <a:pt x="706" y="525"/>
                </a:lnTo>
                <a:lnTo>
                  <a:pt x="706" y="520"/>
                </a:lnTo>
                <a:lnTo>
                  <a:pt x="706" y="512"/>
                </a:lnTo>
                <a:lnTo>
                  <a:pt x="706" y="502"/>
                </a:lnTo>
                <a:lnTo>
                  <a:pt x="706" y="492"/>
                </a:lnTo>
                <a:lnTo>
                  <a:pt x="706" y="487"/>
                </a:lnTo>
                <a:lnTo>
                  <a:pt x="706" y="484"/>
                </a:lnTo>
                <a:lnTo>
                  <a:pt x="706" y="487"/>
                </a:lnTo>
                <a:lnTo>
                  <a:pt x="706" y="491"/>
                </a:lnTo>
                <a:lnTo>
                  <a:pt x="706" y="495"/>
                </a:lnTo>
                <a:lnTo>
                  <a:pt x="706" y="492"/>
                </a:lnTo>
                <a:lnTo>
                  <a:pt x="706" y="484"/>
                </a:lnTo>
                <a:lnTo>
                  <a:pt x="706" y="472"/>
                </a:lnTo>
                <a:lnTo>
                  <a:pt x="706" y="456"/>
                </a:lnTo>
                <a:lnTo>
                  <a:pt x="706" y="441"/>
                </a:lnTo>
                <a:lnTo>
                  <a:pt x="706" y="431"/>
                </a:lnTo>
                <a:lnTo>
                  <a:pt x="706" y="426"/>
                </a:lnTo>
                <a:lnTo>
                  <a:pt x="706" y="429"/>
                </a:lnTo>
                <a:lnTo>
                  <a:pt x="706" y="432"/>
                </a:lnTo>
                <a:lnTo>
                  <a:pt x="706" y="428"/>
                </a:lnTo>
                <a:lnTo>
                  <a:pt x="706" y="418"/>
                </a:lnTo>
                <a:lnTo>
                  <a:pt x="706" y="404"/>
                </a:lnTo>
                <a:lnTo>
                  <a:pt x="706" y="386"/>
                </a:lnTo>
                <a:lnTo>
                  <a:pt x="706" y="367"/>
                </a:lnTo>
                <a:lnTo>
                  <a:pt x="706" y="352"/>
                </a:lnTo>
                <a:lnTo>
                  <a:pt x="706" y="342"/>
                </a:lnTo>
                <a:lnTo>
                  <a:pt x="706" y="340"/>
                </a:lnTo>
                <a:lnTo>
                  <a:pt x="706" y="345"/>
                </a:lnTo>
                <a:lnTo>
                  <a:pt x="707" y="361"/>
                </a:lnTo>
                <a:lnTo>
                  <a:pt x="707" y="382"/>
                </a:lnTo>
                <a:lnTo>
                  <a:pt x="707" y="406"/>
                </a:lnTo>
                <a:lnTo>
                  <a:pt x="707" y="425"/>
                </a:lnTo>
                <a:lnTo>
                  <a:pt x="707" y="439"/>
                </a:lnTo>
                <a:lnTo>
                  <a:pt x="707" y="445"/>
                </a:lnTo>
                <a:lnTo>
                  <a:pt x="707" y="446"/>
                </a:lnTo>
                <a:lnTo>
                  <a:pt x="707" y="441"/>
                </a:lnTo>
                <a:lnTo>
                  <a:pt x="707" y="435"/>
                </a:lnTo>
                <a:lnTo>
                  <a:pt x="707" y="428"/>
                </a:lnTo>
                <a:lnTo>
                  <a:pt x="707" y="425"/>
                </a:lnTo>
                <a:lnTo>
                  <a:pt x="707" y="426"/>
                </a:lnTo>
                <a:lnTo>
                  <a:pt x="707" y="432"/>
                </a:lnTo>
                <a:lnTo>
                  <a:pt x="707" y="441"/>
                </a:lnTo>
                <a:lnTo>
                  <a:pt x="707" y="453"/>
                </a:lnTo>
                <a:lnTo>
                  <a:pt x="707" y="466"/>
                </a:lnTo>
                <a:lnTo>
                  <a:pt x="707" y="475"/>
                </a:lnTo>
                <a:lnTo>
                  <a:pt x="707" y="481"/>
                </a:lnTo>
                <a:lnTo>
                  <a:pt x="707" y="476"/>
                </a:lnTo>
                <a:lnTo>
                  <a:pt x="707" y="470"/>
                </a:lnTo>
                <a:lnTo>
                  <a:pt x="707" y="466"/>
                </a:lnTo>
                <a:lnTo>
                  <a:pt x="707" y="462"/>
                </a:lnTo>
                <a:lnTo>
                  <a:pt x="707" y="463"/>
                </a:lnTo>
                <a:lnTo>
                  <a:pt x="707" y="468"/>
                </a:lnTo>
                <a:lnTo>
                  <a:pt x="707" y="476"/>
                </a:lnTo>
                <a:lnTo>
                  <a:pt x="707" y="482"/>
                </a:lnTo>
                <a:lnTo>
                  <a:pt x="707" y="484"/>
                </a:lnTo>
                <a:lnTo>
                  <a:pt x="707" y="482"/>
                </a:lnTo>
                <a:lnTo>
                  <a:pt x="707" y="473"/>
                </a:lnTo>
                <a:lnTo>
                  <a:pt x="707" y="460"/>
                </a:lnTo>
                <a:lnTo>
                  <a:pt x="707" y="445"/>
                </a:lnTo>
                <a:lnTo>
                  <a:pt x="707" y="432"/>
                </a:lnTo>
                <a:lnTo>
                  <a:pt x="707" y="425"/>
                </a:lnTo>
                <a:lnTo>
                  <a:pt x="708" y="429"/>
                </a:lnTo>
                <a:lnTo>
                  <a:pt x="708" y="441"/>
                </a:lnTo>
                <a:lnTo>
                  <a:pt x="708" y="459"/>
                </a:lnTo>
                <a:lnTo>
                  <a:pt x="708" y="480"/>
                </a:lnTo>
                <a:lnTo>
                  <a:pt x="708" y="497"/>
                </a:lnTo>
                <a:lnTo>
                  <a:pt x="708" y="506"/>
                </a:lnTo>
                <a:lnTo>
                  <a:pt x="708" y="504"/>
                </a:lnTo>
                <a:lnTo>
                  <a:pt x="708" y="494"/>
                </a:lnTo>
                <a:lnTo>
                  <a:pt x="708" y="481"/>
                </a:lnTo>
                <a:lnTo>
                  <a:pt x="708" y="469"/>
                </a:lnTo>
                <a:lnTo>
                  <a:pt x="708" y="467"/>
                </a:lnTo>
                <a:lnTo>
                  <a:pt x="708" y="473"/>
                </a:lnTo>
                <a:lnTo>
                  <a:pt x="708" y="485"/>
                </a:lnTo>
                <a:lnTo>
                  <a:pt x="708" y="500"/>
                </a:lnTo>
                <a:lnTo>
                  <a:pt x="708" y="513"/>
                </a:lnTo>
                <a:lnTo>
                  <a:pt x="708" y="518"/>
                </a:lnTo>
                <a:lnTo>
                  <a:pt x="708" y="515"/>
                </a:lnTo>
                <a:lnTo>
                  <a:pt x="708" y="510"/>
                </a:lnTo>
                <a:lnTo>
                  <a:pt x="708" y="505"/>
                </a:lnTo>
                <a:lnTo>
                  <a:pt x="708" y="506"/>
                </a:lnTo>
                <a:lnTo>
                  <a:pt x="708" y="513"/>
                </a:lnTo>
                <a:lnTo>
                  <a:pt x="708" y="526"/>
                </a:lnTo>
                <a:lnTo>
                  <a:pt x="708" y="542"/>
                </a:lnTo>
                <a:lnTo>
                  <a:pt x="708" y="554"/>
                </a:lnTo>
                <a:lnTo>
                  <a:pt x="708" y="558"/>
                </a:lnTo>
                <a:lnTo>
                  <a:pt x="708" y="555"/>
                </a:lnTo>
                <a:lnTo>
                  <a:pt x="708" y="548"/>
                </a:lnTo>
                <a:lnTo>
                  <a:pt x="708" y="537"/>
                </a:lnTo>
                <a:lnTo>
                  <a:pt x="708" y="528"/>
                </a:lnTo>
                <a:lnTo>
                  <a:pt x="708" y="521"/>
                </a:lnTo>
                <a:lnTo>
                  <a:pt x="708" y="517"/>
                </a:lnTo>
                <a:lnTo>
                  <a:pt x="708" y="510"/>
                </a:lnTo>
                <a:lnTo>
                  <a:pt x="708" y="497"/>
                </a:lnTo>
                <a:lnTo>
                  <a:pt x="709" y="476"/>
                </a:lnTo>
                <a:lnTo>
                  <a:pt x="709" y="448"/>
                </a:lnTo>
                <a:lnTo>
                  <a:pt x="709" y="415"/>
                </a:lnTo>
                <a:lnTo>
                  <a:pt x="709" y="380"/>
                </a:lnTo>
                <a:lnTo>
                  <a:pt x="709" y="348"/>
                </a:lnTo>
                <a:lnTo>
                  <a:pt x="709" y="320"/>
                </a:lnTo>
                <a:lnTo>
                  <a:pt x="709" y="296"/>
                </a:lnTo>
                <a:lnTo>
                  <a:pt x="709" y="271"/>
                </a:lnTo>
                <a:lnTo>
                  <a:pt x="709" y="243"/>
                </a:lnTo>
                <a:lnTo>
                  <a:pt x="709" y="210"/>
                </a:lnTo>
                <a:lnTo>
                  <a:pt x="709" y="177"/>
                </a:lnTo>
                <a:lnTo>
                  <a:pt x="709" y="149"/>
                </a:lnTo>
                <a:lnTo>
                  <a:pt x="709" y="137"/>
                </a:lnTo>
                <a:lnTo>
                  <a:pt x="709" y="151"/>
                </a:lnTo>
                <a:lnTo>
                  <a:pt x="709" y="192"/>
                </a:lnTo>
                <a:lnTo>
                  <a:pt x="709" y="255"/>
                </a:lnTo>
                <a:lnTo>
                  <a:pt x="709" y="333"/>
                </a:lnTo>
                <a:lnTo>
                  <a:pt x="709" y="413"/>
                </a:lnTo>
                <a:lnTo>
                  <a:pt x="709" y="477"/>
                </a:lnTo>
                <a:lnTo>
                  <a:pt x="709" y="517"/>
                </a:lnTo>
                <a:lnTo>
                  <a:pt x="709" y="531"/>
                </a:lnTo>
                <a:lnTo>
                  <a:pt x="709" y="529"/>
                </a:lnTo>
                <a:lnTo>
                  <a:pt x="709" y="521"/>
                </a:lnTo>
                <a:lnTo>
                  <a:pt x="709" y="517"/>
                </a:lnTo>
                <a:lnTo>
                  <a:pt x="709" y="522"/>
                </a:lnTo>
                <a:lnTo>
                  <a:pt x="709" y="539"/>
                </a:lnTo>
                <a:lnTo>
                  <a:pt x="709" y="561"/>
                </a:lnTo>
                <a:lnTo>
                  <a:pt x="709" y="578"/>
                </a:lnTo>
                <a:lnTo>
                  <a:pt x="709" y="584"/>
                </a:lnTo>
                <a:lnTo>
                  <a:pt x="709" y="577"/>
                </a:lnTo>
                <a:lnTo>
                  <a:pt x="709" y="559"/>
                </a:lnTo>
                <a:lnTo>
                  <a:pt x="709" y="540"/>
                </a:lnTo>
                <a:lnTo>
                  <a:pt x="709" y="525"/>
                </a:lnTo>
                <a:lnTo>
                  <a:pt x="710" y="519"/>
                </a:lnTo>
                <a:lnTo>
                  <a:pt x="710" y="522"/>
                </a:lnTo>
                <a:lnTo>
                  <a:pt x="710" y="535"/>
                </a:lnTo>
                <a:lnTo>
                  <a:pt x="710" y="549"/>
                </a:lnTo>
                <a:lnTo>
                  <a:pt x="710" y="557"/>
                </a:lnTo>
                <a:lnTo>
                  <a:pt x="710" y="561"/>
                </a:lnTo>
                <a:lnTo>
                  <a:pt x="710" y="557"/>
                </a:lnTo>
                <a:lnTo>
                  <a:pt x="710" y="552"/>
                </a:lnTo>
                <a:lnTo>
                  <a:pt x="710" y="548"/>
                </a:lnTo>
                <a:lnTo>
                  <a:pt x="710" y="546"/>
                </a:lnTo>
                <a:lnTo>
                  <a:pt x="710" y="548"/>
                </a:lnTo>
                <a:lnTo>
                  <a:pt x="710" y="554"/>
                </a:lnTo>
                <a:lnTo>
                  <a:pt x="710" y="558"/>
                </a:lnTo>
                <a:lnTo>
                  <a:pt x="710" y="561"/>
                </a:lnTo>
                <a:lnTo>
                  <a:pt x="710" y="559"/>
                </a:lnTo>
                <a:lnTo>
                  <a:pt x="710" y="556"/>
                </a:lnTo>
                <a:lnTo>
                  <a:pt x="710" y="554"/>
                </a:lnTo>
                <a:lnTo>
                  <a:pt x="710" y="552"/>
                </a:lnTo>
                <a:lnTo>
                  <a:pt x="710" y="554"/>
                </a:lnTo>
                <a:lnTo>
                  <a:pt x="710" y="556"/>
                </a:lnTo>
                <a:lnTo>
                  <a:pt x="710" y="558"/>
                </a:lnTo>
                <a:lnTo>
                  <a:pt x="710" y="556"/>
                </a:lnTo>
                <a:lnTo>
                  <a:pt x="710" y="549"/>
                </a:lnTo>
                <a:lnTo>
                  <a:pt x="710" y="536"/>
                </a:lnTo>
                <a:lnTo>
                  <a:pt x="710" y="520"/>
                </a:lnTo>
                <a:lnTo>
                  <a:pt x="710" y="503"/>
                </a:lnTo>
                <a:lnTo>
                  <a:pt x="710" y="490"/>
                </a:lnTo>
                <a:lnTo>
                  <a:pt x="710" y="482"/>
                </a:lnTo>
                <a:lnTo>
                  <a:pt x="710" y="481"/>
                </a:lnTo>
                <a:lnTo>
                  <a:pt x="710" y="484"/>
                </a:lnTo>
                <a:lnTo>
                  <a:pt x="710" y="490"/>
                </a:lnTo>
                <a:lnTo>
                  <a:pt x="710" y="494"/>
                </a:lnTo>
                <a:lnTo>
                  <a:pt x="710" y="492"/>
                </a:lnTo>
                <a:lnTo>
                  <a:pt x="710" y="488"/>
                </a:lnTo>
                <a:lnTo>
                  <a:pt x="711" y="481"/>
                </a:lnTo>
                <a:lnTo>
                  <a:pt x="711" y="473"/>
                </a:lnTo>
                <a:lnTo>
                  <a:pt x="711" y="466"/>
                </a:lnTo>
                <a:lnTo>
                  <a:pt x="711" y="460"/>
                </a:lnTo>
                <a:lnTo>
                  <a:pt x="711" y="456"/>
                </a:lnTo>
                <a:lnTo>
                  <a:pt x="711" y="455"/>
                </a:lnTo>
                <a:lnTo>
                  <a:pt x="711" y="453"/>
                </a:lnTo>
                <a:lnTo>
                  <a:pt x="711" y="450"/>
                </a:lnTo>
                <a:lnTo>
                  <a:pt x="711" y="444"/>
                </a:lnTo>
                <a:lnTo>
                  <a:pt x="711" y="437"/>
                </a:lnTo>
                <a:lnTo>
                  <a:pt x="711" y="426"/>
                </a:lnTo>
                <a:lnTo>
                  <a:pt x="711" y="414"/>
                </a:lnTo>
                <a:lnTo>
                  <a:pt x="711" y="402"/>
                </a:lnTo>
                <a:lnTo>
                  <a:pt x="711" y="392"/>
                </a:lnTo>
                <a:lnTo>
                  <a:pt x="711" y="386"/>
                </a:lnTo>
                <a:lnTo>
                  <a:pt x="711" y="391"/>
                </a:lnTo>
                <a:lnTo>
                  <a:pt x="711" y="398"/>
                </a:lnTo>
                <a:lnTo>
                  <a:pt x="711" y="408"/>
                </a:lnTo>
                <a:lnTo>
                  <a:pt x="711" y="416"/>
                </a:lnTo>
                <a:lnTo>
                  <a:pt x="711" y="421"/>
                </a:lnTo>
                <a:lnTo>
                  <a:pt x="711" y="422"/>
                </a:lnTo>
                <a:lnTo>
                  <a:pt x="711" y="419"/>
                </a:lnTo>
                <a:lnTo>
                  <a:pt x="711" y="422"/>
                </a:lnTo>
                <a:lnTo>
                  <a:pt x="711" y="425"/>
                </a:lnTo>
                <a:lnTo>
                  <a:pt x="711" y="429"/>
                </a:lnTo>
                <a:lnTo>
                  <a:pt x="711" y="431"/>
                </a:lnTo>
                <a:lnTo>
                  <a:pt x="711" y="430"/>
                </a:lnTo>
                <a:lnTo>
                  <a:pt x="711" y="429"/>
                </a:lnTo>
                <a:lnTo>
                  <a:pt x="711" y="430"/>
                </a:lnTo>
                <a:lnTo>
                  <a:pt x="712" y="435"/>
                </a:lnTo>
                <a:lnTo>
                  <a:pt x="712" y="439"/>
                </a:lnTo>
                <a:lnTo>
                  <a:pt x="712" y="443"/>
                </a:lnTo>
                <a:lnTo>
                  <a:pt x="712" y="446"/>
                </a:lnTo>
                <a:lnTo>
                  <a:pt x="712" y="445"/>
                </a:lnTo>
                <a:lnTo>
                  <a:pt x="712" y="440"/>
                </a:lnTo>
                <a:lnTo>
                  <a:pt x="712" y="436"/>
                </a:lnTo>
                <a:lnTo>
                  <a:pt x="712" y="432"/>
                </a:lnTo>
                <a:lnTo>
                  <a:pt x="712" y="431"/>
                </a:lnTo>
                <a:lnTo>
                  <a:pt x="712" y="430"/>
                </a:lnTo>
                <a:lnTo>
                  <a:pt x="712" y="429"/>
                </a:lnTo>
                <a:lnTo>
                  <a:pt x="712" y="425"/>
                </a:lnTo>
                <a:lnTo>
                  <a:pt x="712" y="417"/>
                </a:lnTo>
                <a:lnTo>
                  <a:pt x="712" y="403"/>
                </a:lnTo>
                <a:lnTo>
                  <a:pt x="712" y="382"/>
                </a:lnTo>
                <a:lnTo>
                  <a:pt x="712" y="358"/>
                </a:lnTo>
                <a:lnTo>
                  <a:pt x="712" y="328"/>
                </a:lnTo>
                <a:lnTo>
                  <a:pt x="712" y="298"/>
                </a:lnTo>
                <a:lnTo>
                  <a:pt x="712" y="269"/>
                </a:lnTo>
                <a:lnTo>
                  <a:pt x="712" y="241"/>
                </a:lnTo>
                <a:lnTo>
                  <a:pt x="712" y="216"/>
                </a:lnTo>
                <a:lnTo>
                  <a:pt x="712" y="192"/>
                </a:lnTo>
                <a:lnTo>
                  <a:pt x="712" y="169"/>
                </a:lnTo>
                <a:lnTo>
                  <a:pt x="712" y="144"/>
                </a:lnTo>
                <a:lnTo>
                  <a:pt x="712" y="123"/>
                </a:lnTo>
                <a:lnTo>
                  <a:pt x="712" y="110"/>
                </a:lnTo>
                <a:lnTo>
                  <a:pt x="712" y="112"/>
                </a:lnTo>
                <a:lnTo>
                  <a:pt x="712" y="136"/>
                </a:lnTo>
                <a:lnTo>
                  <a:pt x="712" y="184"/>
                </a:lnTo>
                <a:lnTo>
                  <a:pt x="712" y="254"/>
                </a:lnTo>
                <a:lnTo>
                  <a:pt x="712" y="339"/>
                </a:lnTo>
                <a:lnTo>
                  <a:pt x="714" y="413"/>
                </a:lnTo>
                <a:lnTo>
                  <a:pt x="714" y="466"/>
                </a:lnTo>
                <a:lnTo>
                  <a:pt x="714" y="488"/>
                </a:lnTo>
                <a:lnTo>
                  <a:pt x="714" y="475"/>
                </a:lnTo>
                <a:lnTo>
                  <a:pt x="714" y="432"/>
                </a:lnTo>
                <a:lnTo>
                  <a:pt x="714" y="377"/>
                </a:lnTo>
                <a:lnTo>
                  <a:pt x="714" y="320"/>
                </a:lnTo>
                <a:lnTo>
                  <a:pt x="714" y="275"/>
                </a:lnTo>
                <a:lnTo>
                  <a:pt x="714" y="243"/>
                </a:lnTo>
                <a:lnTo>
                  <a:pt x="714" y="223"/>
                </a:lnTo>
                <a:lnTo>
                  <a:pt x="714" y="206"/>
                </a:lnTo>
                <a:lnTo>
                  <a:pt x="714" y="186"/>
                </a:lnTo>
                <a:lnTo>
                  <a:pt x="714" y="160"/>
                </a:lnTo>
                <a:lnTo>
                  <a:pt x="714" y="136"/>
                </a:lnTo>
                <a:lnTo>
                  <a:pt x="714" y="126"/>
                </a:lnTo>
                <a:lnTo>
                  <a:pt x="714" y="137"/>
                </a:lnTo>
                <a:lnTo>
                  <a:pt x="714" y="174"/>
                </a:lnTo>
                <a:lnTo>
                  <a:pt x="714" y="236"/>
                </a:lnTo>
                <a:lnTo>
                  <a:pt x="714" y="300"/>
                </a:lnTo>
                <a:lnTo>
                  <a:pt x="714" y="356"/>
                </a:lnTo>
                <a:lnTo>
                  <a:pt x="714" y="392"/>
                </a:lnTo>
                <a:lnTo>
                  <a:pt x="714" y="404"/>
                </a:lnTo>
                <a:lnTo>
                  <a:pt x="714" y="399"/>
                </a:lnTo>
                <a:lnTo>
                  <a:pt x="714" y="386"/>
                </a:lnTo>
                <a:lnTo>
                  <a:pt x="714" y="377"/>
                </a:lnTo>
                <a:lnTo>
                  <a:pt x="714" y="379"/>
                </a:lnTo>
                <a:lnTo>
                  <a:pt x="714" y="388"/>
                </a:lnTo>
                <a:lnTo>
                  <a:pt x="714" y="392"/>
                </a:lnTo>
                <a:lnTo>
                  <a:pt x="714" y="378"/>
                </a:lnTo>
                <a:lnTo>
                  <a:pt x="714" y="337"/>
                </a:lnTo>
                <a:lnTo>
                  <a:pt x="714" y="273"/>
                </a:lnTo>
                <a:lnTo>
                  <a:pt x="714" y="189"/>
                </a:lnTo>
                <a:lnTo>
                  <a:pt x="714" y="117"/>
                </a:lnTo>
                <a:lnTo>
                  <a:pt x="714" y="67"/>
                </a:lnTo>
                <a:lnTo>
                  <a:pt x="715" y="54"/>
                </a:lnTo>
                <a:lnTo>
                  <a:pt x="715" y="82"/>
                </a:lnTo>
                <a:lnTo>
                  <a:pt x="715" y="145"/>
                </a:lnTo>
                <a:lnTo>
                  <a:pt x="715" y="221"/>
                </a:lnTo>
                <a:lnTo>
                  <a:pt x="715" y="295"/>
                </a:lnTo>
                <a:lnTo>
                  <a:pt x="715" y="357"/>
                </a:lnTo>
                <a:lnTo>
                  <a:pt x="715" y="404"/>
                </a:lnTo>
                <a:lnTo>
                  <a:pt x="715" y="432"/>
                </a:lnTo>
                <a:lnTo>
                  <a:pt x="715" y="448"/>
                </a:lnTo>
                <a:lnTo>
                  <a:pt x="715" y="460"/>
                </a:lnTo>
                <a:lnTo>
                  <a:pt x="715" y="474"/>
                </a:lnTo>
                <a:lnTo>
                  <a:pt x="715" y="489"/>
                </a:lnTo>
                <a:lnTo>
                  <a:pt x="715" y="505"/>
                </a:lnTo>
                <a:lnTo>
                  <a:pt x="715" y="520"/>
                </a:lnTo>
                <a:lnTo>
                  <a:pt x="715" y="534"/>
                </a:lnTo>
                <a:lnTo>
                  <a:pt x="715" y="546"/>
                </a:lnTo>
                <a:lnTo>
                  <a:pt x="715" y="551"/>
                </a:lnTo>
                <a:lnTo>
                  <a:pt x="715" y="549"/>
                </a:lnTo>
                <a:lnTo>
                  <a:pt x="715" y="537"/>
                </a:lnTo>
                <a:lnTo>
                  <a:pt x="715" y="517"/>
                </a:lnTo>
                <a:lnTo>
                  <a:pt x="715" y="488"/>
                </a:lnTo>
                <a:lnTo>
                  <a:pt x="715" y="460"/>
                </a:lnTo>
                <a:lnTo>
                  <a:pt x="715" y="440"/>
                </a:lnTo>
                <a:lnTo>
                  <a:pt x="715" y="436"/>
                </a:lnTo>
                <a:lnTo>
                  <a:pt x="715" y="453"/>
                </a:lnTo>
                <a:lnTo>
                  <a:pt x="715" y="488"/>
                </a:lnTo>
                <a:lnTo>
                  <a:pt x="715" y="533"/>
                </a:lnTo>
                <a:lnTo>
                  <a:pt x="715" y="579"/>
                </a:lnTo>
                <a:lnTo>
                  <a:pt x="715" y="620"/>
                </a:lnTo>
                <a:lnTo>
                  <a:pt x="715" y="652"/>
                </a:lnTo>
                <a:lnTo>
                  <a:pt x="715" y="668"/>
                </a:lnTo>
                <a:lnTo>
                  <a:pt x="715" y="676"/>
                </a:lnTo>
                <a:lnTo>
                  <a:pt x="715" y="680"/>
                </a:lnTo>
                <a:lnTo>
                  <a:pt x="716" y="683"/>
                </a:lnTo>
                <a:lnTo>
                  <a:pt x="716" y="679"/>
                </a:lnTo>
                <a:lnTo>
                  <a:pt x="716" y="665"/>
                </a:lnTo>
                <a:lnTo>
                  <a:pt x="716" y="639"/>
                </a:lnTo>
                <a:lnTo>
                  <a:pt x="716" y="601"/>
                </a:lnTo>
                <a:lnTo>
                  <a:pt x="716" y="558"/>
                </a:lnTo>
                <a:lnTo>
                  <a:pt x="716" y="517"/>
                </a:lnTo>
                <a:lnTo>
                  <a:pt x="716" y="484"/>
                </a:lnTo>
                <a:lnTo>
                  <a:pt x="716" y="466"/>
                </a:lnTo>
                <a:lnTo>
                  <a:pt x="716" y="461"/>
                </a:lnTo>
                <a:lnTo>
                  <a:pt x="716" y="469"/>
                </a:lnTo>
                <a:lnTo>
                  <a:pt x="716" y="483"/>
                </a:lnTo>
                <a:lnTo>
                  <a:pt x="716" y="495"/>
                </a:lnTo>
                <a:lnTo>
                  <a:pt x="716" y="498"/>
                </a:lnTo>
                <a:lnTo>
                  <a:pt x="716" y="490"/>
                </a:lnTo>
                <a:lnTo>
                  <a:pt x="716" y="474"/>
                </a:lnTo>
                <a:lnTo>
                  <a:pt x="716" y="456"/>
                </a:lnTo>
                <a:lnTo>
                  <a:pt x="716" y="444"/>
                </a:lnTo>
                <a:lnTo>
                  <a:pt x="716" y="445"/>
                </a:lnTo>
                <a:lnTo>
                  <a:pt x="716" y="458"/>
                </a:lnTo>
                <a:lnTo>
                  <a:pt x="716" y="481"/>
                </a:lnTo>
                <a:lnTo>
                  <a:pt x="716" y="507"/>
                </a:lnTo>
                <a:lnTo>
                  <a:pt x="716" y="529"/>
                </a:lnTo>
                <a:lnTo>
                  <a:pt x="716" y="536"/>
                </a:lnTo>
                <a:lnTo>
                  <a:pt x="716" y="529"/>
                </a:lnTo>
                <a:lnTo>
                  <a:pt x="716" y="511"/>
                </a:lnTo>
                <a:lnTo>
                  <a:pt x="716" y="489"/>
                </a:lnTo>
                <a:lnTo>
                  <a:pt x="716" y="473"/>
                </a:lnTo>
                <a:lnTo>
                  <a:pt x="716" y="468"/>
                </a:lnTo>
                <a:lnTo>
                  <a:pt x="716" y="476"/>
                </a:lnTo>
                <a:lnTo>
                  <a:pt x="716" y="495"/>
                </a:lnTo>
                <a:lnTo>
                  <a:pt x="716" y="517"/>
                </a:lnTo>
                <a:lnTo>
                  <a:pt x="717" y="531"/>
                </a:lnTo>
                <a:lnTo>
                  <a:pt x="717" y="534"/>
                </a:lnTo>
                <a:lnTo>
                  <a:pt x="717" y="527"/>
                </a:lnTo>
                <a:lnTo>
                  <a:pt x="717" y="513"/>
                </a:lnTo>
                <a:lnTo>
                  <a:pt x="717" y="497"/>
                </a:lnTo>
                <a:lnTo>
                  <a:pt x="717" y="485"/>
                </a:lnTo>
                <a:lnTo>
                  <a:pt x="717" y="477"/>
                </a:lnTo>
                <a:lnTo>
                  <a:pt x="717" y="473"/>
                </a:lnTo>
                <a:lnTo>
                  <a:pt x="717" y="468"/>
                </a:lnTo>
                <a:lnTo>
                  <a:pt x="717" y="459"/>
                </a:lnTo>
                <a:lnTo>
                  <a:pt x="717" y="444"/>
                </a:lnTo>
                <a:lnTo>
                  <a:pt x="717" y="423"/>
                </a:lnTo>
                <a:lnTo>
                  <a:pt x="717" y="403"/>
                </a:lnTo>
                <a:lnTo>
                  <a:pt x="717" y="387"/>
                </a:lnTo>
                <a:lnTo>
                  <a:pt x="717" y="378"/>
                </a:lnTo>
                <a:lnTo>
                  <a:pt x="717" y="377"/>
                </a:lnTo>
                <a:lnTo>
                  <a:pt x="717" y="380"/>
                </a:lnTo>
                <a:lnTo>
                  <a:pt x="717" y="387"/>
                </a:lnTo>
                <a:lnTo>
                  <a:pt x="717" y="395"/>
                </a:lnTo>
                <a:lnTo>
                  <a:pt x="717" y="402"/>
                </a:lnTo>
                <a:lnTo>
                  <a:pt x="717" y="408"/>
                </a:lnTo>
                <a:lnTo>
                  <a:pt x="717" y="417"/>
                </a:lnTo>
                <a:lnTo>
                  <a:pt x="717" y="430"/>
                </a:lnTo>
                <a:lnTo>
                  <a:pt x="717" y="443"/>
                </a:lnTo>
                <a:lnTo>
                  <a:pt x="717" y="453"/>
                </a:lnTo>
                <a:lnTo>
                  <a:pt x="717" y="460"/>
                </a:lnTo>
                <a:lnTo>
                  <a:pt x="717" y="461"/>
                </a:lnTo>
                <a:lnTo>
                  <a:pt x="717" y="459"/>
                </a:lnTo>
                <a:lnTo>
                  <a:pt x="717" y="452"/>
                </a:lnTo>
                <a:lnTo>
                  <a:pt x="717" y="445"/>
                </a:lnTo>
                <a:lnTo>
                  <a:pt x="717" y="443"/>
                </a:lnTo>
                <a:lnTo>
                  <a:pt x="717" y="447"/>
                </a:lnTo>
                <a:lnTo>
                  <a:pt x="717" y="456"/>
                </a:lnTo>
                <a:lnTo>
                  <a:pt x="717" y="468"/>
                </a:lnTo>
                <a:lnTo>
                  <a:pt x="718" y="481"/>
                </a:lnTo>
                <a:lnTo>
                  <a:pt x="718" y="494"/>
                </a:lnTo>
                <a:lnTo>
                  <a:pt x="718" y="505"/>
                </a:lnTo>
                <a:lnTo>
                  <a:pt x="718" y="512"/>
                </a:lnTo>
                <a:lnTo>
                  <a:pt x="718" y="515"/>
                </a:lnTo>
                <a:lnTo>
                  <a:pt x="718" y="517"/>
                </a:lnTo>
                <a:lnTo>
                  <a:pt x="718" y="514"/>
                </a:lnTo>
                <a:lnTo>
                  <a:pt x="718" y="509"/>
                </a:lnTo>
                <a:lnTo>
                  <a:pt x="718" y="502"/>
                </a:lnTo>
                <a:lnTo>
                  <a:pt x="718" y="495"/>
                </a:lnTo>
                <a:lnTo>
                  <a:pt x="718" y="492"/>
                </a:lnTo>
                <a:lnTo>
                  <a:pt x="718" y="496"/>
                </a:lnTo>
                <a:lnTo>
                  <a:pt x="718" y="505"/>
                </a:lnTo>
                <a:lnTo>
                  <a:pt x="718" y="515"/>
                </a:lnTo>
                <a:lnTo>
                  <a:pt x="718" y="526"/>
                </a:lnTo>
                <a:lnTo>
                  <a:pt x="718" y="533"/>
                </a:lnTo>
                <a:lnTo>
                  <a:pt x="718" y="535"/>
                </a:lnTo>
                <a:lnTo>
                  <a:pt x="718" y="529"/>
                </a:lnTo>
                <a:lnTo>
                  <a:pt x="718" y="520"/>
                </a:lnTo>
                <a:lnTo>
                  <a:pt x="718" y="511"/>
                </a:lnTo>
                <a:lnTo>
                  <a:pt x="718" y="504"/>
                </a:lnTo>
                <a:lnTo>
                  <a:pt x="718" y="500"/>
                </a:lnTo>
                <a:lnTo>
                  <a:pt x="718" y="497"/>
                </a:lnTo>
                <a:lnTo>
                  <a:pt x="718" y="495"/>
                </a:lnTo>
                <a:lnTo>
                  <a:pt x="718" y="492"/>
                </a:lnTo>
                <a:lnTo>
                  <a:pt x="718" y="488"/>
                </a:lnTo>
                <a:lnTo>
                  <a:pt x="718" y="483"/>
                </a:lnTo>
                <a:lnTo>
                  <a:pt x="718" y="480"/>
                </a:lnTo>
                <a:lnTo>
                  <a:pt x="718" y="484"/>
                </a:lnTo>
                <a:lnTo>
                  <a:pt x="718" y="491"/>
                </a:lnTo>
                <a:lnTo>
                  <a:pt x="718" y="497"/>
                </a:lnTo>
                <a:lnTo>
                  <a:pt x="718" y="499"/>
                </a:lnTo>
                <a:lnTo>
                  <a:pt x="719" y="497"/>
                </a:lnTo>
                <a:lnTo>
                  <a:pt x="719" y="490"/>
                </a:lnTo>
                <a:lnTo>
                  <a:pt x="719" y="482"/>
                </a:lnTo>
                <a:lnTo>
                  <a:pt x="719" y="475"/>
                </a:lnTo>
                <a:lnTo>
                  <a:pt x="719" y="472"/>
                </a:lnTo>
                <a:lnTo>
                  <a:pt x="719" y="476"/>
                </a:lnTo>
                <a:lnTo>
                  <a:pt x="719" y="484"/>
                </a:lnTo>
                <a:lnTo>
                  <a:pt x="719" y="495"/>
                </a:lnTo>
                <a:lnTo>
                  <a:pt x="719" y="504"/>
                </a:lnTo>
                <a:lnTo>
                  <a:pt x="719" y="510"/>
                </a:lnTo>
                <a:lnTo>
                  <a:pt x="719" y="513"/>
                </a:lnTo>
                <a:lnTo>
                  <a:pt x="719" y="510"/>
                </a:lnTo>
                <a:lnTo>
                  <a:pt x="719" y="507"/>
                </a:lnTo>
                <a:lnTo>
                  <a:pt x="719" y="510"/>
                </a:lnTo>
                <a:lnTo>
                  <a:pt x="719" y="514"/>
                </a:lnTo>
                <a:lnTo>
                  <a:pt x="719" y="519"/>
                </a:lnTo>
                <a:lnTo>
                  <a:pt x="719" y="526"/>
                </a:lnTo>
                <a:lnTo>
                  <a:pt x="719" y="532"/>
                </a:lnTo>
                <a:lnTo>
                  <a:pt x="719" y="535"/>
                </a:lnTo>
                <a:lnTo>
                  <a:pt x="719" y="533"/>
                </a:lnTo>
                <a:lnTo>
                  <a:pt x="719" y="527"/>
                </a:lnTo>
                <a:lnTo>
                  <a:pt x="719" y="519"/>
                </a:lnTo>
                <a:lnTo>
                  <a:pt x="719" y="507"/>
                </a:lnTo>
                <a:lnTo>
                  <a:pt x="719" y="494"/>
                </a:lnTo>
                <a:lnTo>
                  <a:pt x="719" y="481"/>
                </a:lnTo>
                <a:lnTo>
                  <a:pt x="719" y="469"/>
                </a:lnTo>
                <a:lnTo>
                  <a:pt x="719" y="460"/>
                </a:lnTo>
                <a:lnTo>
                  <a:pt x="719" y="452"/>
                </a:lnTo>
                <a:lnTo>
                  <a:pt x="719" y="441"/>
                </a:lnTo>
                <a:lnTo>
                  <a:pt x="719" y="428"/>
                </a:lnTo>
                <a:lnTo>
                  <a:pt x="721" y="407"/>
                </a:lnTo>
                <a:lnTo>
                  <a:pt x="721" y="382"/>
                </a:lnTo>
                <a:lnTo>
                  <a:pt x="721" y="357"/>
                </a:lnTo>
                <a:lnTo>
                  <a:pt x="721" y="335"/>
                </a:lnTo>
                <a:lnTo>
                  <a:pt x="721" y="319"/>
                </a:lnTo>
                <a:lnTo>
                  <a:pt x="721" y="311"/>
                </a:lnTo>
                <a:lnTo>
                  <a:pt x="721" y="307"/>
                </a:lnTo>
                <a:lnTo>
                  <a:pt x="721" y="300"/>
                </a:lnTo>
                <a:lnTo>
                  <a:pt x="721" y="285"/>
                </a:lnTo>
                <a:lnTo>
                  <a:pt x="721" y="256"/>
                </a:lnTo>
                <a:lnTo>
                  <a:pt x="721" y="218"/>
                </a:lnTo>
                <a:lnTo>
                  <a:pt x="721" y="179"/>
                </a:lnTo>
                <a:lnTo>
                  <a:pt x="721" y="151"/>
                </a:lnTo>
                <a:lnTo>
                  <a:pt x="721" y="147"/>
                </a:lnTo>
                <a:lnTo>
                  <a:pt x="721" y="178"/>
                </a:lnTo>
                <a:lnTo>
                  <a:pt x="721" y="238"/>
                </a:lnTo>
                <a:lnTo>
                  <a:pt x="721" y="318"/>
                </a:lnTo>
                <a:lnTo>
                  <a:pt x="721" y="404"/>
                </a:lnTo>
                <a:lnTo>
                  <a:pt x="721" y="484"/>
                </a:lnTo>
                <a:lnTo>
                  <a:pt x="721" y="533"/>
                </a:lnTo>
                <a:lnTo>
                  <a:pt x="721" y="552"/>
                </a:lnTo>
                <a:lnTo>
                  <a:pt x="721" y="550"/>
                </a:lnTo>
                <a:lnTo>
                  <a:pt x="721" y="536"/>
                </a:lnTo>
                <a:lnTo>
                  <a:pt x="721" y="524"/>
                </a:lnTo>
                <a:lnTo>
                  <a:pt x="721" y="521"/>
                </a:lnTo>
                <a:lnTo>
                  <a:pt x="721" y="527"/>
                </a:lnTo>
                <a:lnTo>
                  <a:pt x="721" y="536"/>
                </a:lnTo>
                <a:lnTo>
                  <a:pt x="721" y="541"/>
                </a:lnTo>
                <a:lnTo>
                  <a:pt x="721" y="529"/>
                </a:lnTo>
                <a:lnTo>
                  <a:pt x="721" y="502"/>
                </a:lnTo>
                <a:lnTo>
                  <a:pt x="721" y="459"/>
                </a:lnTo>
                <a:lnTo>
                  <a:pt x="721" y="410"/>
                </a:lnTo>
                <a:lnTo>
                  <a:pt x="721" y="358"/>
                </a:lnTo>
                <a:lnTo>
                  <a:pt x="721" y="318"/>
                </a:lnTo>
                <a:lnTo>
                  <a:pt x="722" y="288"/>
                </a:lnTo>
                <a:lnTo>
                  <a:pt x="722" y="271"/>
                </a:lnTo>
                <a:lnTo>
                  <a:pt x="722" y="268"/>
                </a:lnTo>
                <a:lnTo>
                  <a:pt x="722" y="277"/>
                </a:lnTo>
                <a:lnTo>
                  <a:pt x="722" y="295"/>
                </a:lnTo>
                <a:lnTo>
                  <a:pt x="722" y="320"/>
                </a:lnTo>
                <a:lnTo>
                  <a:pt x="722" y="350"/>
                </a:lnTo>
                <a:lnTo>
                  <a:pt x="722" y="384"/>
                </a:lnTo>
                <a:lnTo>
                  <a:pt x="722" y="409"/>
                </a:lnTo>
                <a:lnTo>
                  <a:pt x="722" y="425"/>
                </a:lnTo>
                <a:lnTo>
                  <a:pt x="722" y="432"/>
                </a:lnTo>
                <a:lnTo>
                  <a:pt x="722" y="430"/>
                </a:lnTo>
                <a:lnTo>
                  <a:pt x="722" y="424"/>
                </a:lnTo>
                <a:lnTo>
                  <a:pt x="722" y="421"/>
                </a:lnTo>
                <a:lnTo>
                  <a:pt x="722" y="422"/>
                </a:lnTo>
                <a:lnTo>
                  <a:pt x="722" y="432"/>
                </a:lnTo>
                <a:lnTo>
                  <a:pt x="722" y="451"/>
                </a:lnTo>
                <a:lnTo>
                  <a:pt x="722" y="467"/>
                </a:lnTo>
                <a:lnTo>
                  <a:pt x="722" y="477"/>
                </a:lnTo>
                <a:lnTo>
                  <a:pt x="722" y="467"/>
                </a:lnTo>
                <a:lnTo>
                  <a:pt x="722" y="446"/>
                </a:lnTo>
                <a:lnTo>
                  <a:pt x="722" y="424"/>
                </a:lnTo>
                <a:lnTo>
                  <a:pt x="722" y="406"/>
                </a:lnTo>
                <a:lnTo>
                  <a:pt x="722" y="400"/>
                </a:lnTo>
                <a:lnTo>
                  <a:pt x="722" y="407"/>
                </a:lnTo>
                <a:lnTo>
                  <a:pt x="722" y="426"/>
                </a:lnTo>
                <a:lnTo>
                  <a:pt x="722" y="453"/>
                </a:lnTo>
                <a:lnTo>
                  <a:pt x="722" y="481"/>
                </a:lnTo>
                <a:lnTo>
                  <a:pt x="722" y="505"/>
                </a:lnTo>
                <a:lnTo>
                  <a:pt x="722" y="522"/>
                </a:lnTo>
                <a:lnTo>
                  <a:pt x="722" y="527"/>
                </a:lnTo>
                <a:lnTo>
                  <a:pt x="722" y="521"/>
                </a:lnTo>
                <a:lnTo>
                  <a:pt x="723" y="511"/>
                </a:lnTo>
                <a:lnTo>
                  <a:pt x="723" y="499"/>
                </a:lnTo>
                <a:lnTo>
                  <a:pt x="723" y="491"/>
                </a:lnTo>
                <a:lnTo>
                  <a:pt x="723" y="489"/>
                </a:lnTo>
                <a:lnTo>
                  <a:pt x="723" y="491"/>
                </a:lnTo>
                <a:lnTo>
                  <a:pt x="723" y="499"/>
                </a:lnTo>
                <a:lnTo>
                  <a:pt x="723" y="509"/>
                </a:lnTo>
                <a:lnTo>
                  <a:pt x="723" y="515"/>
                </a:lnTo>
                <a:lnTo>
                  <a:pt x="723" y="512"/>
                </a:lnTo>
                <a:lnTo>
                  <a:pt x="723" y="505"/>
                </a:lnTo>
                <a:lnTo>
                  <a:pt x="723" y="497"/>
                </a:lnTo>
                <a:lnTo>
                  <a:pt x="723" y="491"/>
                </a:lnTo>
                <a:lnTo>
                  <a:pt x="723" y="488"/>
                </a:lnTo>
                <a:lnTo>
                  <a:pt x="723" y="487"/>
                </a:lnTo>
                <a:lnTo>
                  <a:pt x="723" y="480"/>
                </a:lnTo>
                <a:lnTo>
                  <a:pt x="723" y="470"/>
                </a:lnTo>
                <a:lnTo>
                  <a:pt x="723" y="462"/>
                </a:lnTo>
                <a:lnTo>
                  <a:pt x="723" y="456"/>
                </a:lnTo>
                <a:lnTo>
                  <a:pt x="723" y="458"/>
                </a:lnTo>
                <a:lnTo>
                  <a:pt x="723" y="466"/>
                </a:lnTo>
                <a:lnTo>
                  <a:pt x="723" y="480"/>
                </a:lnTo>
                <a:lnTo>
                  <a:pt x="723" y="496"/>
                </a:lnTo>
                <a:lnTo>
                  <a:pt x="723" y="506"/>
                </a:lnTo>
                <a:lnTo>
                  <a:pt x="723" y="510"/>
                </a:lnTo>
                <a:lnTo>
                  <a:pt x="723" y="507"/>
                </a:lnTo>
                <a:lnTo>
                  <a:pt x="723" y="511"/>
                </a:lnTo>
                <a:lnTo>
                  <a:pt x="723" y="517"/>
                </a:lnTo>
                <a:lnTo>
                  <a:pt x="723" y="522"/>
                </a:lnTo>
                <a:lnTo>
                  <a:pt x="724" y="527"/>
                </a:lnTo>
                <a:lnTo>
                  <a:pt x="724" y="524"/>
                </a:lnTo>
                <a:lnTo>
                  <a:pt x="724" y="515"/>
                </a:lnTo>
                <a:lnTo>
                  <a:pt x="724" y="504"/>
                </a:lnTo>
                <a:lnTo>
                  <a:pt x="724" y="494"/>
                </a:lnTo>
                <a:lnTo>
                  <a:pt x="724" y="488"/>
                </a:lnTo>
                <a:lnTo>
                  <a:pt x="724" y="487"/>
                </a:lnTo>
                <a:lnTo>
                  <a:pt x="724" y="489"/>
                </a:lnTo>
                <a:lnTo>
                  <a:pt x="724" y="495"/>
                </a:lnTo>
                <a:lnTo>
                  <a:pt x="724" y="499"/>
                </a:lnTo>
                <a:lnTo>
                  <a:pt x="724" y="503"/>
                </a:lnTo>
                <a:lnTo>
                  <a:pt x="724" y="505"/>
                </a:lnTo>
                <a:lnTo>
                  <a:pt x="724" y="510"/>
                </a:lnTo>
                <a:lnTo>
                  <a:pt x="724" y="519"/>
                </a:lnTo>
                <a:lnTo>
                  <a:pt x="724" y="535"/>
                </a:lnTo>
                <a:lnTo>
                  <a:pt x="724" y="550"/>
                </a:lnTo>
                <a:lnTo>
                  <a:pt x="724" y="562"/>
                </a:lnTo>
                <a:lnTo>
                  <a:pt x="724" y="568"/>
                </a:lnTo>
                <a:lnTo>
                  <a:pt x="724" y="565"/>
                </a:lnTo>
                <a:lnTo>
                  <a:pt x="724" y="556"/>
                </a:lnTo>
                <a:lnTo>
                  <a:pt x="724" y="544"/>
                </a:lnTo>
                <a:lnTo>
                  <a:pt x="724" y="535"/>
                </a:lnTo>
                <a:lnTo>
                  <a:pt x="724" y="532"/>
                </a:lnTo>
                <a:lnTo>
                  <a:pt x="724" y="537"/>
                </a:lnTo>
                <a:lnTo>
                  <a:pt x="724" y="546"/>
                </a:lnTo>
                <a:lnTo>
                  <a:pt x="724" y="551"/>
                </a:lnTo>
                <a:lnTo>
                  <a:pt x="724" y="550"/>
                </a:lnTo>
                <a:lnTo>
                  <a:pt x="724" y="539"/>
                </a:lnTo>
                <a:lnTo>
                  <a:pt x="724" y="513"/>
                </a:lnTo>
                <a:lnTo>
                  <a:pt x="724" y="481"/>
                </a:lnTo>
                <a:lnTo>
                  <a:pt x="724" y="440"/>
                </a:lnTo>
                <a:lnTo>
                  <a:pt x="724" y="399"/>
                </a:lnTo>
                <a:lnTo>
                  <a:pt x="724" y="354"/>
                </a:lnTo>
                <a:lnTo>
                  <a:pt x="724" y="311"/>
                </a:lnTo>
                <a:lnTo>
                  <a:pt x="725" y="270"/>
                </a:lnTo>
                <a:lnTo>
                  <a:pt x="725" y="230"/>
                </a:lnTo>
                <a:lnTo>
                  <a:pt x="725" y="194"/>
                </a:lnTo>
                <a:lnTo>
                  <a:pt x="725" y="163"/>
                </a:lnTo>
                <a:lnTo>
                  <a:pt x="725" y="142"/>
                </a:lnTo>
                <a:lnTo>
                  <a:pt x="725" y="133"/>
                </a:lnTo>
                <a:lnTo>
                  <a:pt x="725" y="140"/>
                </a:lnTo>
                <a:lnTo>
                  <a:pt x="725" y="165"/>
                </a:lnTo>
                <a:lnTo>
                  <a:pt x="725" y="207"/>
                </a:lnTo>
                <a:lnTo>
                  <a:pt x="725" y="265"/>
                </a:lnTo>
                <a:lnTo>
                  <a:pt x="725" y="334"/>
                </a:lnTo>
                <a:lnTo>
                  <a:pt x="725" y="407"/>
                </a:lnTo>
                <a:lnTo>
                  <a:pt x="725" y="478"/>
                </a:lnTo>
                <a:lnTo>
                  <a:pt x="725" y="524"/>
                </a:lnTo>
                <a:lnTo>
                  <a:pt x="725" y="540"/>
                </a:lnTo>
                <a:lnTo>
                  <a:pt x="725" y="526"/>
                </a:lnTo>
                <a:lnTo>
                  <a:pt x="725" y="485"/>
                </a:lnTo>
                <a:lnTo>
                  <a:pt x="725" y="423"/>
                </a:lnTo>
                <a:lnTo>
                  <a:pt x="725" y="363"/>
                </a:lnTo>
                <a:lnTo>
                  <a:pt x="725" y="311"/>
                </a:lnTo>
                <a:lnTo>
                  <a:pt x="725" y="273"/>
                </a:lnTo>
                <a:lnTo>
                  <a:pt x="725" y="246"/>
                </a:lnTo>
                <a:lnTo>
                  <a:pt x="725" y="230"/>
                </a:lnTo>
                <a:lnTo>
                  <a:pt x="725" y="216"/>
                </a:lnTo>
                <a:lnTo>
                  <a:pt x="725" y="206"/>
                </a:lnTo>
                <a:lnTo>
                  <a:pt x="725" y="202"/>
                </a:lnTo>
                <a:lnTo>
                  <a:pt x="725" y="217"/>
                </a:lnTo>
                <a:lnTo>
                  <a:pt x="725" y="254"/>
                </a:lnTo>
                <a:lnTo>
                  <a:pt x="725" y="313"/>
                </a:lnTo>
                <a:lnTo>
                  <a:pt x="725" y="391"/>
                </a:lnTo>
                <a:lnTo>
                  <a:pt x="725" y="481"/>
                </a:lnTo>
                <a:lnTo>
                  <a:pt x="725" y="552"/>
                </a:lnTo>
                <a:lnTo>
                  <a:pt x="725" y="601"/>
                </a:lnTo>
                <a:lnTo>
                  <a:pt x="726" y="622"/>
                </a:lnTo>
                <a:lnTo>
                  <a:pt x="726" y="606"/>
                </a:lnTo>
                <a:lnTo>
                  <a:pt x="726" y="587"/>
                </a:lnTo>
                <a:lnTo>
                  <a:pt x="726" y="569"/>
                </a:lnTo>
                <a:lnTo>
                  <a:pt x="726" y="551"/>
                </a:lnTo>
                <a:lnTo>
                  <a:pt x="726" y="527"/>
                </a:lnTo>
                <a:lnTo>
                  <a:pt x="726" y="491"/>
                </a:lnTo>
                <a:lnTo>
                  <a:pt x="726" y="441"/>
                </a:lnTo>
                <a:lnTo>
                  <a:pt x="726" y="378"/>
                </a:lnTo>
                <a:lnTo>
                  <a:pt x="726" y="314"/>
                </a:lnTo>
                <a:lnTo>
                  <a:pt x="726" y="256"/>
                </a:lnTo>
                <a:lnTo>
                  <a:pt x="726" y="228"/>
                </a:lnTo>
                <a:lnTo>
                  <a:pt x="726" y="229"/>
                </a:lnTo>
                <a:lnTo>
                  <a:pt x="726" y="260"/>
                </a:lnTo>
                <a:lnTo>
                  <a:pt x="726" y="315"/>
                </a:lnTo>
                <a:lnTo>
                  <a:pt x="726" y="391"/>
                </a:lnTo>
                <a:lnTo>
                  <a:pt x="726" y="460"/>
                </a:lnTo>
                <a:lnTo>
                  <a:pt x="726" y="521"/>
                </a:lnTo>
                <a:lnTo>
                  <a:pt x="726" y="571"/>
                </a:lnTo>
                <a:lnTo>
                  <a:pt x="726" y="613"/>
                </a:lnTo>
                <a:lnTo>
                  <a:pt x="726" y="637"/>
                </a:lnTo>
                <a:lnTo>
                  <a:pt x="726" y="651"/>
                </a:lnTo>
                <a:lnTo>
                  <a:pt x="726" y="655"/>
                </a:lnTo>
                <a:lnTo>
                  <a:pt x="726" y="651"/>
                </a:lnTo>
                <a:lnTo>
                  <a:pt x="726" y="637"/>
                </a:lnTo>
                <a:lnTo>
                  <a:pt x="726" y="616"/>
                </a:lnTo>
                <a:lnTo>
                  <a:pt x="726" y="588"/>
                </a:lnTo>
                <a:lnTo>
                  <a:pt x="726" y="559"/>
                </a:lnTo>
                <a:lnTo>
                  <a:pt x="726" y="531"/>
                </a:lnTo>
                <a:lnTo>
                  <a:pt x="726" y="507"/>
                </a:lnTo>
                <a:lnTo>
                  <a:pt x="726" y="492"/>
                </a:lnTo>
                <a:lnTo>
                  <a:pt x="726" y="483"/>
                </a:lnTo>
                <a:lnTo>
                  <a:pt x="727" y="484"/>
                </a:lnTo>
                <a:lnTo>
                  <a:pt x="727" y="494"/>
                </a:lnTo>
                <a:lnTo>
                  <a:pt x="727" y="507"/>
                </a:lnTo>
                <a:lnTo>
                  <a:pt x="727" y="525"/>
                </a:lnTo>
                <a:lnTo>
                  <a:pt x="727" y="543"/>
                </a:lnTo>
                <a:lnTo>
                  <a:pt x="727" y="563"/>
                </a:lnTo>
                <a:lnTo>
                  <a:pt x="727" y="576"/>
                </a:lnTo>
                <a:lnTo>
                  <a:pt x="727" y="581"/>
                </a:lnTo>
                <a:lnTo>
                  <a:pt x="727" y="580"/>
                </a:lnTo>
                <a:lnTo>
                  <a:pt x="727" y="573"/>
                </a:lnTo>
                <a:lnTo>
                  <a:pt x="727" y="561"/>
                </a:lnTo>
                <a:lnTo>
                  <a:pt x="727" y="546"/>
                </a:lnTo>
                <a:lnTo>
                  <a:pt x="727" y="529"/>
                </a:lnTo>
                <a:lnTo>
                  <a:pt x="727" y="514"/>
                </a:lnTo>
                <a:lnTo>
                  <a:pt x="727" y="502"/>
                </a:lnTo>
                <a:lnTo>
                  <a:pt x="727" y="492"/>
                </a:lnTo>
                <a:lnTo>
                  <a:pt x="727" y="485"/>
                </a:lnTo>
                <a:lnTo>
                  <a:pt x="727" y="483"/>
                </a:lnTo>
                <a:lnTo>
                  <a:pt x="727" y="487"/>
                </a:lnTo>
                <a:lnTo>
                  <a:pt x="727" y="498"/>
                </a:lnTo>
                <a:lnTo>
                  <a:pt x="727" y="513"/>
                </a:lnTo>
                <a:lnTo>
                  <a:pt x="727" y="533"/>
                </a:lnTo>
                <a:lnTo>
                  <a:pt x="727" y="551"/>
                </a:lnTo>
                <a:lnTo>
                  <a:pt x="727" y="566"/>
                </a:lnTo>
                <a:lnTo>
                  <a:pt x="727" y="574"/>
                </a:lnTo>
                <a:lnTo>
                  <a:pt x="727" y="570"/>
                </a:lnTo>
                <a:lnTo>
                  <a:pt x="727" y="557"/>
                </a:lnTo>
                <a:lnTo>
                  <a:pt x="727" y="540"/>
                </a:lnTo>
                <a:lnTo>
                  <a:pt x="727" y="522"/>
                </a:lnTo>
                <a:lnTo>
                  <a:pt x="727" y="511"/>
                </a:lnTo>
                <a:lnTo>
                  <a:pt x="727" y="507"/>
                </a:lnTo>
                <a:lnTo>
                  <a:pt x="727" y="510"/>
                </a:lnTo>
                <a:lnTo>
                  <a:pt x="727" y="514"/>
                </a:lnTo>
                <a:lnTo>
                  <a:pt x="727" y="517"/>
                </a:lnTo>
                <a:lnTo>
                  <a:pt x="729" y="511"/>
                </a:lnTo>
                <a:lnTo>
                  <a:pt x="729" y="498"/>
                </a:lnTo>
                <a:lnTo>
                  <a:pt x="729" y="481"/>
                </a:lnTo>
                <a:lnTo>
                  <a:pt x="729" y="463"/>
                </a:lnTo>
                <a:lnTo>
                  <a:pt x="729" y="453"/>
                </a:lnTo>
                <a:lnTo>
                  <a:pt x="729" y="462"/>
                </a:lnTo>
                <a:lnTo>
                  <a:pt x="729" y="477"/>
                </a:lnTo>
                <a:lnTo>
                  <a:pt x="729" y="495"/>
                </a:lnTo>
                <a:lnTo>
                  <a:pt x="729" y="503"/>
                </a:lnTo>
                <a:lnTo>
                  <a:pt x="729" y="502"/>
                </a:lnTo>
                <a:lnTo>
                  <a:pt x="729" y="494"/>
                </a:lnTo>
                <a:lnTo>
                  <a:pt x="729" y="481"/>
                </a:lnTo>
                <a:lnTo>
                  <a:pt x="729" y="472"/>
                </a:lnTo>
                <a:lnTo>
                  <a:pt x="729" y="469"/>
                </a:lnTo>
                <a:lnTo>
                  <a:pt x="729" y="477"/>
                </a:lnTo>
                <a:lnTo>
                  <a:pt x="729" y="496"/>
                </a:lnTo>
                <a:lnTo>
                  <a:pt x="729" y="525"/>
                </a:lnTo>
                <a:lnTo>
                  <a:pt x="729" y="554"/>
                </a:lnTo>
                <a:lnTo>
                  <a:pt x="729" y="579"/>
                </a:lnTo>
                <a:lnTo>
                  <a:pt x="729" y="601"/>
                </a:lnTo>
                <a:lnTo>
                  <a:pt x="729" y="615"/>
                </a:lnTo>
                <a:lnTo>
                  <a:pt x="729" y="625"/>
                </a:lnTo>
                <a:lnTo>
                  <a:pt x="729" y="628"/>
                </a:lnTo>
                <a:lnTo>
                  <a:pt x="729" y="626"/>
                </a:lnTo>
                <a:lnTo>
                  <a:pt x="729" y="625"/>
                </a:lnTo>
                <a:lnTo>
                  <a:pt x="729" y="628"/>
                </a:lnTo>
                <a:lnTo>
                  <a:pt x="729" y="630"/>
                </a:lnTo>
                <a:lnTo>
                  <a:pt x="729" y="635"/>
                </a:lnTo>
                <a:lnTo>
                  <a:pt x="729" y="637"/>
                </a:lnTo>
                <a:lnTo>
                  <a:pt x="729" y="638"/>
                </a:lnTo>
                <a:lnTo>
                  <a:pt x="729" y="633"/>
                </a:lnTo>
                <a:lnTo>
                  <a:pt x="729" y="622"/>
                </a:lnTo>
                <a:lnTo>
                  <a:pt x="730" y="602"/>
                </a:lnTo>
                <a:lnTo>
                  <a:pt x="730" y="579"/>
                </a:lnTo>
                <a:lnTo>
                  <a:pt x="730" y="554"/>
                </a:lnTo>
                <a:lnTo>
                  <a:pt x="730" y="533"/>
                </a:lnTo>
                <a:lnTo>
                  <a:pt x="730" y="520"/>
                </a:lnTo>
                <a:lnTo>
                  <a:pt x="730" y="514"/>
                </a:lnTo>
                <a:lnTo>
                  <a:pt x="730" y="518"/>
                </a:lnTo>
                <a:lnTo>
                  <a:pt x="730" y="528"/>
                </a:lnTo>
                <a:lnTo>
                  <a:pt x="730" y="537"/>
                </a:lnTo>
                <a:lnTo>
                  <a:pt x="730" y="543"/>
                </a:lnTo>
                <a:lnTo>
                  <a:pt x="730" y="546"/>
                </a:lnTo>
                <a:lnTo>
                  <a:pt x="730" y="543"/>
                </a:lnTo>
                <a:lnTo>
                  <a:pt x="730" y="535"/>
                </a:lnTo>
                <a:lnTo>
                  <a:pt x="730" y="525"/>
                </a:lnTo>
                <a:lnTo>
                  <a:pt x="730" y="511"/>
                </a:lnTo>
                <a:lnTo>
                  <a:pt x="730" y="496"/>
                </a:lnTo>
                <a:lnTo>
                  <a:pt x="730" y="478"/>
                </a:lnTo>
                <a:lnTo>
                  <a:pt x="730" y="466"/>
                </a:lnTo>
                <a:lnTo>
                  <a:pt x="730" y="458"/>
                </a:lnTo>
                <a:lnTo>
                  <a:pt x="730" y="459"/>
                </a:lnTo>
                <a:lnTo>
                  <a:pt x="730" y="470"/>
                </a:lnTo>
                <a:lnTo>
                  <a:pt x="730" y="496"/>
                </a:lnTo>
                <a:lnTo>
                  <a:pt x="730" y="524"/>
                </a:lnTo>
                <a:lnTo>
                  <a:pt x="730" y="549"/>
                </a:lnTo>
                <a:lnTo>
                  <a:pt x="730" y="569"/>
                </a:lnTo>
                <a:lnTo>
                  <a:pt x="730" y="580"/>
                </a:lnTo>
                <a:lnTo>
                  <a:pt x="730" y="576"/>
                </a:lnTo>
                <a:lnTo>
                  <a:pt x="730" y="572"/>
                </a:lnTo>
                <a:lnTo>
                  <a:pt x="730" y="573"/>
                </a:lnTo>
                <a:lnTo>
                  <a:pt x="730" y="580"/>
                </a:lnTo>
                <a:lnTo>
                  <a:pt x="730" y="591"/>
                </a:lnTo>
                <a:lnTo>
                  <a:pt x="730" y="600"/>
                </a:lnTo>
                <a:lnTo>
                  <a:pt x="731" y="606"/>
                </a:lnTo>
                <a:lnTo>
                  <a:pt x="731" y="605"/>
                </a:lnTo>
                <a:lnTo>
                  <a:pt x="731" y="598"/>
                </a:lnTo>
                <a:lnTo>
                  <a:pt x="731" y="587"/>
                </a:lnTo>
                <a:lnTo>
                  <a:pt x="731" y="578"/>
                </a:lnTo>
                <a:lnTo>
                  <a:pt x="731" y="573"/>
                </a:lnTo>
                <a:lnTo>
                  <a:pt x="731" y="576"/>
                </a:lnTo>
                <a:lnTo>
                  <a:pt x="731" y="581"/>
                </a:lnTo>
                <a:lnTo>
                  <a:pt x="731" y="589"/>
                </a:lnTo>
                <a:lnTo>
                  <a:pt x="731" y="596"/>
                </a:lnTo>
                <a:lnTo>
                  <a:pt x="731" y="601"/>
                </a:lnTo>
                <a:lnTo>
                  <a:pt x="731" y="600"/>
                </a:lnTo>
                <a:lnTo>
                  <a:pt x="731" y="594"/>
                </a:lnTo>
                <a:lnTo>
                  <a:pt x="731" y="584"/>
                </a:lnTo>
                <a:lnTo>
                  <a:pt x="731" y="571"/>
                </a:lnTo>
                <a:lnTo>
                  <a:pt x="731" y="557"/>
                </a:lnTo>
                <a:lnTo>
                  <a:pt x="731" y="543"/>
                </a:lnTo>
                <a:lnTo>
                  <a:pt x="731" y="529"/>
                </a:lnTo>
                <a:lnTo>
                  <a:pt x="731" y="517"/>
                </a:lnTo>
                <a:lnTo>
                  <a:pt x="731" y="506"/>
                </a:lnTo>
                <a:lnTo>
                  <a:pt x="731" y="499"/>
                </a:lnTo>
                <a:lnTo>
                  <a:pt x="731" y="498"/>
                </a:lnTo>
                <a:lnTo>
                  <a:pt x="731" y="500"/>
                </a:lnTo>
                <a:lnTo>
                  <a:pt x="731" y="506"/>
                </a:lnTo>
                <a:lnTo>
                  <a:pt x="731" y="515"/>
                </a:lnTo>
                <a:lnTo>
                  <a:pt x="731" y="521"/>
                </a:lnTo>
                <a:lnTo>
                  <a:pt x="731" y="522"/>
                </a:lnTo>
                <a:lnTo>
                  <a:pt x="731" y="519"/>
                </a:lnTo>
                <a:lnTo>
                  <a:pt x="731" y="511"/>
                </a:lnTo>
                <a:lnTo>
                  <a:pt x="731" y="498"/>
                </a:lnTo>
                <a:lnTo>
                  <a:pt x="731" y="488"/>
                </a:lnTo>
                <a:lnTo>
                  <a:pt x="731" y="481"/>
                </a:lnTo>
                <a:lnTo>
                  <a:pt x="731" y="485"/>
                </a:lnTo>
                <a:lnTo>
                  <a:pt x="732" y="491"/>
                </a:lnTo>
                <a:lnTo>
                  <a:pt x="732" y="496"/>
                </a:lnTo>
                <a:lnTo>
                  <a:pt x="732" y="490"/>
                </a:lnTo>
                <a:lnTo>
                  <a:pt x="732" y="480"/>
                </a:lnTo>
                <a:lnTo>
                  <a:pt x="732" y="466"/>
                </a:lnTo>
                <a:lnTo>
                  <a:pt x="732" y="451"/>
                </a:lnTo>
                <a:lnTo>
                  <a:pt x="732" y="436"/>
                </a:lnTo>
                <a:lnTo>
                  <a:pt x="732" y="421"/>
                </a:lnTo>
                <a:lnTo>
                  <a:pt x="732" y="407"/>
                </a:lnTo>
                <a:lnTo>
                  <a:pt x="732" y="396"/>
                </a:lnTo>
                <a:lnTo>
                  <a:pt x="732" y="391"/>
                </a:lnTo>
                <a:lnTo>
                  <a:pt x="732" y="389"/>
                </a:lnTo>
                <a:lnTo>
                  <a:pt x="732" y="396"/>
                </a:lnTo>
                <a:lnTo>
                  <a:pt x="732" y="406"/>
                </a:lnTo>
                <a:lnTo>
                  <a:pt x="732" y="414"/>
                </a:lnTo>
                <a:lnTo>
                  <a:pt x="732" y="417"/>
                </a:lnTo>
                <a:lnTo>
                  <a:pt x="732" y="413"/>
                </a:lnTo>
                <a:lnTo>
                  <a:pt x="732" y="395"/>
                </a:lnTo>
                <a:lnTo>
                  <a:pt x="732" y="370"/>
                </a:lnTo>
                <a:lnTo>
                  <a:pt x="732" y="340"/>
                </a:lnTo>
                <a:lnTo>
                  <a:pt x="732" y="311"/>
                </a:lnTo>
                <a:lnTo>
                  <a:pt x="732" y="287"/>
                </a:lnTo>
                <a:lnTo>
                  <a:pt x="732" y="271"/>
                </a:lnTo>
                <a:lnTo>
                  <a:pt x="732" y="259"/>
                </a:lnTo>
                <a:lnTo>
                  <a:pt x="732" y="247"/>
                </a:lnTo>
                <a:lnTo>
                  <a:pt x="732" y="233"/>
                </a:lnTo>
                <a:lnTo>
                  <a:pt x="732" y="216"/>
                </a:lnTo>
                <a:lnTo>
                  <a:pt x="732" y="203"/>
                </a:lnTo>
                <a:lnTo>
                  <a:pt x="732" y="224"/>
                </a:lnTo>
                <a:lnTo>
                  <a:pt x="732" y="276"/>
                </a:lnTo>
                <a:lnTo>
                  <a:pt x="732" y="345"/>
                </a:lnTo>
                <a:lnTo>
                  <a:pt x="733" y="424"/>
                </a:lnTo>
                <a:lnTo>
                  <a:pt x="733" y="495"/>
                </a:lnTo>
                <a:lnTo>
                  <a:pt x="733" y="541"/>
                </a:lnTo>
                <a:lnTo>
                  <a:pt x="733" y="551"/>
                </a:lnTo>
                <a:lnTo>
                  <a:pt x="733" y="522"/>
                </a:lnTo>
                <a:lnTo>
                  <a:pt x="733" y="468"/>
                </a:lnTo>
                <a:lnTo>
                  <a:pt x="733" y="407"/>
                </a:lnTo>
                <a:lnTo>
                  <a:pt x="733" y="351"/>
                </a:lnTo>
                <a:lnTo>
                  <a:pt x="733" y="320"/>
                </a:lnTo>
                <a:lnTo>
                  <a:pt x="733" y="312"/>
                </a:lnTo>
                <a:lnTo>
                  <a:pt x="733" y="317"/>
                </a:lnTo>
                <a:lnTo>
                  <a:pt x="733" y="325"/>
                </a:lnTo>
                <a:lnTo>
                  <a:pt x="733" y="327"/>
                </a:lnTo>
                <a:lnTo>
                  <a:pt x="733" y="319"/>
                </a:lnTo>
                <a:lnTo>
                  <a:pt x="733" y="305"/>
                </a:lnTo>
                <a:lnTo>
                  <a:pt x="733" y="297"/>
                </a:lnTo>
                <a:lnTo>
                  <a:pt x="733" y="305"/>
                </a:lnTo>
                <a:lnTo>
                  <a:pt x="733" y="339"/>
                </a:lnTo>
                <a:lnTo>
                  <a:pt x="733" y="389"/>
                </a:lnTo>
                <a:lnTo>
                  <a:pt x="733" y="450"/>
                </a:lnTo>
                <a:lnTo>
                  <a:pt x="733" y="505"/>
                </a:lnTo>
                <a:lnTo>
                  <a:pt x="733" y="548"/>
                </a:lnTo>
                <a:lnTo>
                  <a:pt x="733" y="564"/>
                </a:lnTo>
                <a:lnTo>
                  <a:pt x="733" y="559"/>
                </a:lnTo>
                <a:lnTo>
                  <a:pt x="733" y="542"/>
                </a:lnTo>
                <a:lnTo>
                  <a:pt x="733" y="519"/>
                </a:lnTo>
                <a:lnTo>
                  <a:pt x="733" y="492"/>
                </a:lnTo>
                <a:lnTo>
                  <a:pt x="733" y="466"/>
                </a:lnTo>
                <a:lnTo>
                  <a:pt x="733" y="433"/>
                </a:lnTo>
                <a:lnTo>
                  <a:pt x="733" y="393"/>
                </a:lnTo>
                <a:lnTo>
                  <a:pt x="733" y="340"/>
                </a:lnTo>
                <a:lnTo>
                  <a:pt x="733" y="290"/>
                </a:lnTo>
                <a:lnTo>
                  <a:pt x="733" y="253"/>
                </a:lnTo>
                <a:lnTo>
                  <a:pt x="734" y="239"/>
                </a:lnTo>
                <a:lnTo>
                  <a:pt x="734" y="258"/>
                </a:lnTo>
                <a:lnTo>
                  <a:pt x="734" y="315"/>
                </a:lnTo>
                <a:lnTo>
                  <a:pt x="734" y="393"/>
                </a:lnTo>
                <a:lnTo>
                  <a:pt x="734" y="478"/>
                </a:lnTo>
                <a:lnTo>
                  <a:pt x="734" y="558"/>
                </a:lnTo>
                <a:lnTo>
                  <a:pt x="734" y="624"/>
                </a:lnTo>
                <a:lnTo>
                  <a:pt x="734" y="658"/>
                </a:lnTo>
                <a:lnTo>
                  <a:pt x="734" y="666"/>
                </a:lnTo>
                <a:lnTo>
                  <a:pt x="734" y="650"/>
                </a:lnTo>
                <a:lnTo>
                  <a:pt x="734" y="617"/>
                </a:lnTo>
                <a:lnTo>
                  <a:pt x="734" y="569"/>
                </a:lnTo>
                <a:lnTo>
                  <a:pt x="734" y="515"/>
                </a:lnTo>
                <a:lnTo>
                  <a:pt x="734" y="459"/>
                </a:lnTo>
                <a:lnTo>
                  <a:pt x="734" y="403"/>
                </a:lnTo>
                <a:lnTo>
                  <a:pt x="734" y="356"/>
                </a:lnTo>
                <a:lnTo>
                  <a:pt x="734" y="319"/>
                </a:lnTo>
                <a:lnTo>
                  <a:pt x="734" y="303"/>
                </a:lnTo>
                <a:lnTo>
                  <a:pt x="734" y="304"/>
                </a:lnTo>
                <a:lnTo>
                  <a:pt x="734" y="326"/>
                </a:lnTo>
                <a:lnTo>
                  <a:pt x="734" y="369"/>
                </a:lnTo>
                <a:lnTo>
                  <a:pt x="734" y="417"/>
                </a:lnTo>
                <a:lnTo>
                  <a:pt x="734" y="472"/>
                </a:lnTo>
                <a:lnTo>
                  <a:pt x="734" y="525"/>
                </a:lnTo>
                <a:lnTo>
                  <a:pt x="734" y="574"/>
                </a:lnTo>
                <a:lnTo>
                  <a:pt x="734" y="621"/>
                </a:lnTo>
                <a:lnTo>
                  <a:pt x="734" y="653"/>
                </a:lnTo>
                <a:lnTo>
                  <a:pt x="734" y="676"/>
                </a:lnTo>
                <a:lnTo>
                  <a:pt x="734" y="694"/>
                </a:lnTo>
                <a:lnTo>
                  <a:pt x="734" y="706"/>
                </a:lnTo>
                <a:lnTo>
                  <a:pt x="734" y="712"/>
                </a:lnTo>
                <a:lnTo>
                  <a:pt x="734" y="714"/>
                </a:lnTo>
                <a:lnTo>
                  <a:pt x="734" y="713"/>
                </a:lnTo>
                <a:lnTo>
                  <a:pt x="734" y="710"/>
                </a:lnTo>
                <a:lnTo>
                  <a:pt x="736" y="704"/>
                </a:lnTo>
                <a:lnTo>
                  <a:pt x="736" y="699"/>
                </a:lnTo>
                <a:lnTo>
                  <a:pt x="736" y="696"/>
                </a:lnTo>
                <a:lnTo>
                  <a:pt x="736" y="695"/>
                </a:lnTo>
                <a:lnTo>
                  <a:pt x="736" y="694"/>
                </a:lnTo>
                <a:lnTo>
                  <a:pt x="736" y="687"/>
                </a:lnTo>
                <a:lnTo>
                  <a:pt x="736" y="672"/>
                </a:lnTo>
                <a:lnTo>
                  <a:pt x="736" y="648"/>
                </a:lnTo>
                <a:lnTo>
                  <a:pt x="736" y="620"/>
                </a:lnTo>
                <a:lnTo>
                  <a:pt x="736" y="591"/>
                </a:lnTo>
                <a:lnTo>
                  <a:pt x="736" y="564"/>
                </a:lnTo>
                <a:lnTo>
                  <a:pt x="736" y="546"/>
                </a:lnTo>
                <a:lnTo>
                  <a:pt x="736" y="534"/>
                </a:lnTo>
                <a:lnTo>
                  <a:pt x="736" y="526"/>
                </a:lnTo>
                <a:lnTo>
                  <a:pt x="736" y="519"/>
                </a:lnTo>
                <a:lnTo>
                  <a:pt x="736" y="509"/>
                </a:lnTo>
                <a:lnTo>
                  <a:pt x="736" y="495"/>
                </a:lnTo>
                <a:lnTo>
                  <a:pt x="736" y="478"/>
                </a:lnTo>
                <a:lnTo>
                  <a:pt x="736" y="465"/>
                </a:lnTo>
                <a:lnTo>
                  <a:pt x="736" y="455"/>
                </a:lnTo>
                <a:lnTo>
                  <a:pt x="736" y="453"/>
                </a:lnTo>
                <a:lnTo>
                  <a:pt x="736" y="458"/>
                </a:lnTo>
                <a:lnTo>
                  <a:pt x="736" y="466"/>
                </a:lnTo>
                <a:lnTo>
                  <a:pt x="736" y="470"/>
                </a:lnTo>
                <a:lnTo>
                  <a:pt x="736" y="467"/>
                </a:lnTo>
                <a:lnTo>
                  <a:pt x="736" y="455"/>
                </a:lnTo>
                <a:lnTo>
                  <a:pt x="736" y="436"/>
                </a:lnTo>
                <a:lnTo>
                  <a:pt x="736" y="415"/>
                </a:lnTo>
                <a:lnTo>
                  <a:pt x="736" y="396"/>
                </a:lnTo>
                <a:lnTo>
                  <a:pt x="736" y="388"/>
                </a:lnTo>
                <a:lnTo>
                  <a:pt x="736" y="391"/>
                </a:lnTo>
                <a:lnTo>
                  <a:pt x="736" y="404"/>
                </a:lnTo>
                <a:lnTo>
                  <a:pt x="737" y="424"/>
                </a:lnTo>
                <a:lnTo>
                  <a:pt x="737" y="444"/>
                </a:lnTo>
                <a:lnTo>
                  <a:pt x="737" y="462"/>
                </a:lnTo>
                <a:lnTo>
                  <a:pt x="737" y="480"/>
                </a:lnTo>
                <a:lnTo>
                  <a:pt x="737" y="492"/>
                </a:lnTo>
                <a:lnTo>
                  <a:pt x="737" y="504"/>
                </a:lnTo>
                <a:lnTo>
                  <a:pt x="737" y="513"/>
                </a:lnTo>
                <a:lnTo>
                  <a:pt x="737" y="525"/>
                </a:lnTo>
                <a:lnTo>
                  <a:pt x="737" y="535"/>
                </a:lnTo>
                <a:lnTo>
                  <a:pt x="737" y="540"/>
                </a:lnTo>
                <a:lnTo>
                  <a:pt x="737" y="537"/>
                </a:lnTo>
                <a:lnTo>
                  <a:pt x="737" y="532"/>
                </a:lnTo>
                <a:lnTo>
                  <a:pt x="737" y="522"/>
                </a:lnTo>
                <a:lnTo>
                  <a:pt x="737" y="513"/>
                </a:lnTo>
                <a:lnTo>
                  <a:pt x="737" y="507"/>
                </a:lnTo>
                <a:lnTo>
                  <a:pt x="737" y="506"/>
                </a:lnTo>
                <a:lnTo>
                  <a:pt x="737" y="511"/>
                </a:lnTo>
                <a:lnTo>
                  <a:pt x="737" y="518"/>
                </a:lnTo>
                <a:lnTo>
                  <a:pt x="737" y="525"/>
                </a:lnTo>
                <a:lnTo>
                  <a:pt x="737" y="528"/>
                </a:lnTo>
                <a:lnTo>
                  <a:pt x="737" y="524"/>
                </a:lnTo>
                <a:lnTo>
                  <a:pt x="737" y="514"/>
                </a:lnTo>
                <a:lnTo>
                  <a:pt x="737" y="502"/>
                </a:lnTo>
                <a:lnTo>
                  <a:pt x="737" y="483"/>
                </a:lnTo>
                <a:lnTo>
                  <a:pt x="737" y="460"/>
                </a:lnTo>
                <a:lnTo>
                  <a:pt x="737" y="435"/>
                </a:lnTo>
                <a:lnTo>
                  <a:pt x="737" y="409"/>
                </a:lnTo>
                <a:lnTo>
                  <a:pt x="737" y="386"/>
                </a:lnTo>
                <a:lnTo>
                  <a:pt x="737" y="370"/>
                </a:lnTo>
                <a:lnTo>
                  <a:pt x="737" y="361"/>
                </a:lnTo>
                <a:lnTo>
                  <a:pt x="737" y="359"/>
                </a:lnTo>
                <a:lnTo>
                  <a:pt x="737" y="362"/>
                </a:lnTo>
                <a:lnTo>
                  <a:pt x="738" y="365"/>
                </a:lnTo>
                <a:lnTo>
                  <a:pt x="738" y="367"/>
                </a:lnTo>
                <a:lnTo>
                  <a:pt x="738" y="366"/>
                </a:lnTo>
                <a:lnTo>
                  <a:pt x="738" y="361"/>
                </a:lnTo>
                <a:lnTo>
                  <a:pt x="738" y="354"/>
                </a:lnTo>
                <a:lnTo>
                  <a:pt x="738" y="347"/>
                </a:lnTo>
                <a:lnTo>
                  <a:pt x="738" y="343"/>
                </a:lnTo>
                <a:lnTo>
                  <a:pt x="738" y="347"/>
                </a:lnTo>
                <a:lnTo>
                  <a:pt x="738" y="350"/>
                </a:lnTo>
                <a:lnTo>
                  <a:pt x="738" y="354"/>
                </a:lnTo>
                <a:lnTo>
                  <a:pt x="738" y="349"/>
                </a:lnTo>
                <a:lnTo>
                  <a:pt x="738" y="340"/>
                </a:lnTo>
                <a:lnTo>
                  <a:pt x="738" y="328"/>
                </a:lnTo>
                <a:lnTo>
                  <a:pt x="738" y="317"/>
                </a:lnTo>
                <a:lnTo>
                  <a:pt x="738" y="308"/>
                </a:lnTo>
                <a:lnTo>
                  <a:pt x="738" y="306"/>
                </a:lnTo>
                <a:lnTo>
                  <a:pt x="738" y="312"/>
                </a:lnTo>
                <a:lnTo>
                  <a:pt x="738" y="320"/>
                </a:lnTo>
                <a:lnTo>
                  <a:pt x="738" y="328"/>
                </a:lnTo>
                <a:lnTo>
                  <a:pt x="738" y="332"/>
                </a:lnTo>
                <a:lnTo>
                  <a:pt x="738" y="333"/>
                </a:lnTo>
                <a:lnTo>
                  <a:pt x="738" y="330"/>
                </a:lnTo>
                <a:lnTo>
                  <a:pt x="738" y="328"/>
                </a:lnTo>
                <a:lnTo>
                  <a:pt x="738" y="324"/>
                </a:lnTo>
                <a:lnTo>
                  <a:pt x="738" y="318"/>
                </a:lnTo>
                <a:lnTo>
                  <a:pt x="738" y="313"/>
                </a:lnTo>
                <a:lnTo>
                  <a:pt x="738" y="307"/>
                </a:lnTo>
                <a:lnTo>
                  <a:pt x="738" y="303"/>
                </a:lnTo>
                <a:lnTo>
                  <a:pt x="738" y="300"/>
                </a:lnTo>
                <a:lnTo>
                  <a:pt x="738" y="298"/>
                </a:lnTo>
                <a:lnTo>
                  <a:pt x="738" y="302"/>
                </a:lnTo>
                <a:lnTo>
                  <a:pt x="739" y="308"/>
                </a:lnTo>
                <a:lnTo>
                  <a:pt x="739" y="317"/>
                </a:lnTo>
                <a:lnTo>
                  <a:pt x="739" y="326"/>
                </a:lnTo>
                <a:lnTo>
                  <a:pt x="739" y="333"/>
                </a:lnTo>
                <a:lnTo>
                  <a:pt x="739" y="336"/>
                </a:lnTo>
                <a:lnTo>
                  <a:pt x="739" y="332"/>
                </a:lnTo>
                <a:lnTo>
                  <a:pt x="739" y="324"/>
                </a:lnTo>
                <a:lnTo>
                  <a:pt x="739" y="315"/>
                </a:lnTo>
                <a:lnTo>
                  <a:pt x="739" y="310"/>
                </a:lnTo>
                <a:lnTo>
                  <a:pt x="739" y="307"/>
                </a:lnTo>
                <a:lnTo>
                  <a:pt x="739" y="308"/>
                </a:lnTo>
                <a:lnTo>
                  <a:pt x="739" y="311"/>
                </a:lnTo>
                <a:lnTo>
                  <a:pt x="739" y="317"/>
                </a:lnTo>
                <a:lnTo>
                  <a:pt x="739" y="324"/>
                </a:lnTo>
                <a:lnTo>
                  <a:pt x="739" y="328"/>
                </a:lnTo>
                <a:lnTo>
                  <a:pt x="739" y="333"/>
                </a:lnTo>
                <a:lnTo>
                  <a:pt x="739" y="337"/>
                </a:lnTo>
                <a:lnTo>
                  <a:pt x="739" y="340"/>
                </a:lnTo>
                <a:lnTo>
                  <a:pt x="739" y="336"/>
                </a:lnTo>
                <a:lnTo>
                  <a:pt x="739" y="327"/>
                </a:lnTo>
                <a:lnTo>
                  <a:pt x="739" y="314"/>
                </a:lnTo>
                <a:lnTo>
                  <a:pt x="739" y="298"/>
                </a:lnTo>
                <a:lnTo>
                  <a:pt x="739" y="283"/>
                </a:lnTo>
                <a:lnTo>
                  <a:pt x="739" y="271"/>
                </a:lnTo>
                <a:lnTo>
                  <a:pt x="739" y="266"/>
                </a:lnTo>
                <a:lnTo>
                  <a:pt x="739" y="265"/>
                </a:lnTo>
                <a:lnTo>
                  <a:pt x="739" y="269"/>
                </a:lnTo>
                <a:lnTo>
                  <a:pt x="739" y="273"/>
                </a:lnTo>
                <a:lnTo>
                  <a:pt x="739" y="271"/>
                </a:lnTo>
                <a:lnTo>
                  <a:pt x="739" y="265"/>
                </a:lnTo>
                <a:lnTo>
                  <a:pt x="739" y="251"/>
                </a:lnTo>
                <a:lnTo>
                  <a:pt x="740" y="232"/>
                </a:lnTo>
                <a:lnTo>
                  <a:pt x="740" y="213"/>
                </a:lnTo>
                <a:lnTo>
                  <a:pt x="740" y="196"/>
                </a:lnTo>
                <a:lnTo>
                  <a:pt x="740" y="184"/>
                </a:lnTo>
                <a:lnTo>
                  <a:pt x="740" y="174"/>
                </a:lnTo>
                <a:lnTo>
                  <a:pt x="740" y="169"/>
                </a:lnTo>
                <a:lnTo>
                  <a:pt x="740" y="159"/>
                </a:lnTo>
                <a:lnTo>
                  <a:pt x="740" y="149"/>
                </a:lnTo>
                <a:lnTo>
                  <a:pt x="740" y="132"/>
                </a:lnTo>
                <a:lnTo>
                  <a:pt x="740" y="110"/>
                </a:lnTo>
                <a:lnTo>
                  <a:pt x="740" y="84"/>
                </a:lnTo>
                <a:lnTo>
                  <a:pt x="740" y="56"/>
                </a:lnTo>
                <a:lnTo>
                  <a:pt x="740" y="30"/>
                </a:lnTo>
                <a:lnTo>
                  <a:pt x="740" y="7"/>
                </a:lnTo>
                <a:lnTo>
                  <a:pt x="740" y="0"/>
                </a:lnTo>
                <a:lnTo>
                  <a:pt x="740" y="6"/>
                </a:lnTo>
                <a:lnTo>
                  <a:pt x="740" y="34"/>
                </a:lnTo>
                <a:lnTo>
                  <a:pt x="740" y="91"/>
                </a:lnTo>
                <a:lnTo>
                  <a:pt x="740" y="163"/>
                </a:lnTo>
                <a:lnTo>
                  <a:pt x="740" y="243"/>
                </a:lnTo>
                <a:lnTo>
                  <a:pt x="740" y="314"/>
                </a:lnTo>
                <a:lnTo>
                  <a:pt x="740" y="364"/>
                </a:lnTo>
                <a:lnTo>
                  <a:pt x="740" y="381"/>
                </a:lnTo>
                <a:lnTo>
                  <a:pt x="740" y="355"/>
                </a:lnTo>
                <a:lnTo>
                  <a:pt x="740" y="293"/>
                </a:lnTo>
                <a:lnTo>
                  <a:pt x="740" y="214"/>
                </a:lnTo>
                <a:lnTo>
                  <a:pt x="740" y="133"/>
                </a:lnTo>
                <a:lnTo>
                  <a:pt x="740" y="66"/>
                </a:lnTo>
                <a:lnTo>
                  <a:pt x="740" y="36"/>
                </a:lnTo>
                <a:lnTo>
                  <a:pt x="740" y="41"/>
                </a:lnTo>
                <a:lnTo>
                  <a:pt x="740" y="76"/>
                </a:lnTo>
                <a:lnTo>
                  <a:pt x="740" y="134"/>
                </a:lnTo>
                <a:lnTo>
                  <a:pt x="740" y="192"/>
                </a:lnTo>
                <a:lnTo>
                  <a:pt x="741" y="245"/>
                </a:lnTo>
                <a:lnTo>
                  <a:pt x="741" y="290"/>
                </a:lnTo>
                <a:lnTo>
                  <a:pt x="741" y="330"/>
                </a:lnTo>
                <a:lnTo>
                  <a:pt x="741" y="373"/>
                </a:lnTo>
                <a:lnTo>
                  <a:pt x="741" y="410"/>
                </a:lnTo>
                <a:lnTo>
                  <a:pt x="741" y="444"/>
                </a:lnTo>
                <a:lnTo>
                  <a:pt x="741" y="465"/>
                </a:lnTo>
                <a:lnTo>
                  <a:pt x="741" y="463"/>
                </a:lnTo>
                <a:lnTo>
                  <a:pt x="741" y="432"/>
                </a:lnTo>
                <a:lnTo>
                  <a:pt x="741" y="373"/>
                </a:lnTo>
                <a:lnTo>
                  <a:pt x="741" y="295"/>
                </a:lnTo>
                <a:lnTo>
                  <a:pt x="741" y="215"/>
                </a:lnTo>
                <a:lnTo>
                  <a:pt x="741" y="145"/>
                </a:lnTo>
                <a:lnTo>
                  <a:pt x="741" y="115"/>
                </a:lnTo>
                <a:lnTo>
                  <a:pt x="741" y="121"/>
                </a:lnTo>
                <a:lnTo>
                  <a:pt x="741" y="162"/>
                </a:lnTo>
                <a:lnTo>
                  <a:pt x="741" y="233"/>
                </a:lnTo>
                <a:lnTo>
                  <a:pt x="741" y="306"/>
                </a:lnTo>
                <a:lnTo>
                  <a:pt x="741" y="373"/>
                </a:lnTo>
                <a:lnTo>
                  <a:pt x="741" y="428"/>
                </a:lnTo>
                <a:lnTo>
                  <a:pt x="741" y="470"/>
                </a:lnTo>
                <a:lnTo>
                  <a:pt x="741" y="511"/>
                </a:lnTo>
                <a:lnTo>
                  <a:pt x="741" y="544"/>
                </a:lnTo>
                <a:lnTo>
                  <a:pt x="741" y="579"/>
                </a:lnTo>
                <a:lnTo>
                  <a:pt x="741" y="613"/>
                </a:lnTo>
                <a:lnTo>
                  <a:pt x="741" y="637"/>
                </a:lnTo>
                <a:lnTo>
                  <a:pt x="741" y="647"/>
                </a:lnTo>
                <a:lnTo>
                  <a:pt x="741" y="637"/>
                </a:lnTo>
                <a:lnTo>
                  <a:pt x="741" y="610"/>
                </a:lnTo>
                <a:lnTo>
                  <a:pt x="741" y="578"/>
                </a:lnTo>
                <a:lnTo>
                  <a:pt x="741" y="546"/>
                </a:lnTo>
                <a:lnTo>
                  <a:pt x="741" y="526"/>
                </a:lnTo>
                <a:lnTo>
                  <a:pt x="741" y="518"/>
                </a:lnTo>
                <a:lnTo>
                  <a:pt x="741" y="519"/>
                </a:lnTo>
                <a:lnTo>
                  <a:pt x="742" y="519"/>
                </a:lnTo>
                <a:lnTo>
                  <a:pt x="742" y="509"/>
                </a:lnTo>
                <a:lnTo>
                  <a:pt x="742" y="485"/>
                </a:lnTo>
                <a:lnTo>
                  <a:pt x="742" y="454"/>
                </a:lnTo>
                <a:lnTo>
                  <a:pt x="742" y="424"/>
                </a:lnTo>
                <a:lnTo>
                  <a:pt x="742" y="408"/>
                </a:lnTo>
                <a:lnTo>
                  <a:pt x="742" y="413"/>
                </a:lnTo>
                <a:lnTo>
                  <a:pt x="742" y="437"/>
                </a:lnTo>
                <a:lnTo>
                  <a:pt x="742" y="474"/>
                </a:lnTo>
                <a:lnTo>
                  <a:pt x="742" y="518"/>
                </a:lnTo>
                <a:lnTo>
                  <a:pt x="742" y="559"/>
                </a:lnTo>
                <a:lnTo>
                  <a:pt x="742" y="585"/>
                </a:lnTo>
                <a:lnTo>
                  <a:pt x="742" y="599"/>
                </a:lnTo>
                <a:lnTo>
                  <a:pt x="742" y="605"/>
                </a:lnTo>
                <a:lnTo>
                  <a:pt x="742" y="607"/>
                </a:lnTo>
                <a:lnTo>
                  <a:pt x="742" y="609"/>
                </a:lnTo>
                <a:lnTo>
                  <a:pt x="742" y="614"/>
                </a:lnTo>
                <a:lnTo>
                  <a:pt x="742" y="617"/>
                </a:lnTo>
                <a:lnTo>
                  <a:pt x="742" y="622"/>
                </a:lnTo>
                <a:lnTo>
                  <a:pt x="742" y="625"/>
                </a:lnTo>
                <a:lnTo>
                  <a:pt x="742" y="624"/>
                </a:lnTo>
                <a:lnTo>
                  <a:pt x="742" y="621"/>
                </a:lnTo>
                <a:lnTo>
                  <a:pt x="742" y="614"/>
                </a:lnTo>
                <a:lnTo>
                  <a:pt x="742" y="601"/>
                </a:lnTo>
                <a:lnTo>
                  <a:pt x="742" y="578"/>
                </a:lnTo>
                <a:lnTo>
                  <a:pt x="742" y="547"/>
                </a:lnTo>
                <a:lnTo>
                  <a:pt x="742" y="505"/>
                </a:lnTo>
                <a:lnTo>
                  <a:pt x="742" y="462"/>
                </a:lnTo>
                <a:lnTo>
                  <a:pt x="742" y="419"/>
                </a:lnTo>
                <a:lnTo>
                  <a:pt x="742" y="392"/>
                </a:lnTo>
                <a:lnTo>
                  <a:pt x="742" y="380"/>
                </a:lnTo>
                <a:lnTo>
                  <a:pt x="742" y="387"/>
                </a:lnTo>
                <a:lnTo>
                  <a:pt x="742" y="410"/>
                </a:lnTo>
                <a:lnTo>
                  <a:pt x="744" y="445"/>
                </a:lnTo>
                <a:lnTo>
                  <a:pt x="744" y="475"/>
                </a:lnTo>
                <a:lnTo>
                  <a:pt x="744" y="500"/>
                </a:lnTo>
                <a:lnTo>
                  <a:pt x="744" y="518"/>
                </a:lnTo>
                <a:lnTo>
                  <a:pt x="744" y="527"/>
                </a:lnTo>
                <a:lnTo>
                  <a:pt x="744" y="529"/>
                </a:lnTo>
                <a:lnTo>
                  <a:pt x="744" y="527"/>
                </a:lnTo>
                <a:lnTo>
                  <a:pt x="744" y="519"/>
                </a:lnTo>
                <a:lnTo>
                  <a:pt x="744" y="509"/>
                </a:lnTo>
                <a:lnTo>
                  <a:pt x="744" y="492"/>
                </a:lnTo>
                <a:lnTo>
                  <a:pt x="744" y="477"/>
                </a:lnTo>
                <a:lnTo>
                  <a:pt x="744" y="466"/>
                </a:lnTo>
                <a:lnTo>
                  <a:pt x="744" y="465"/>
                </a:lnTo>
                <a:lnTo>
                  <a:pt x="744" y="481"/>
                </a:lnTo>
                <a:lnTo>
                  <a:pt x="744" y="512"/>
                </a:lnTo>
                <a:lnTo>
                  <a:pt x="744" y="554"/>
                </a:lnTo>
                <a:lnTo>
                  <a:pt x="744" y="595"/>
                </a:lnTo>
                <a:lnTo>
                  <a:pt x="744" y="632"/>
                </a:lnTo>
                <a:lnTo>
                  <a:pt x="744" y="658"/>
                </a:lnTo>
                <a:lnTo>
                  <a:pt x="744" y="666"/>
                </a:lnTo>
                <a:lnTo>
                  <a:pt x="744" y="663"/>
                </a:lnTo>
                <a:lnTo>
                  <a:pt x="744" y="659"/>
                </a:lnTo>
                <a:lnTo>
                  <a:pt x="744" y="669"/>
                </a:lnTo>
                <a:lnTo>
                  <a:pt x="744" y="684"/>
                </a:lnTo>
                <a:lnTo>
                  <a:pt x="744" y="699"/>
                </a:lnTo>
                <a:lnTo>
                  <a:pt x="744" y="707"/>
                </a:lnTo>
                <a:lnTo>
                  <a:pt x="744" y="702"/>
                </a:lnTo>
                <a:lnTo>
                  <a:pt x="744" y="681"/>
                </a:lnTo>
                <a:lnTo>
                  <a:pt x="744" y="651"/>
                </a:lnTo>
                <a:lnTo>
                  <a:pt x="744" y="621"/>
                </a:lnTo>
                <a:lnTo>
                  <a:pt x="744" y="598"/>
                </a:lnTo>
                <a:lnTo>
                  <a:pt x="744" y="584"/>
                </a:lnTo>
                <a:lnTo>
                  <a:pt x="745" y="577"/>
                </a:lnTo>
                <a:lnTo>
                  <a:pt x="745" y="570"/>
                </a:lnTo>
                <a:lnTo>
                  <a:pt x="745" y="556"/>
                </a:lnTo>
                <a:lnTo>
                  <a:pt x="745" y="528"/>
                </a:lnTo>
                <a:lnTo>
                  <a:pt x="745" y="491"/>
                </a:lnTo>
                <a:lnTo>
                  <a:pt x="745" y="452"/>
                </a:lnTo>
                <a:lnTo>
                  <a:pt x="745" y="422"/>
                </a:lnTo>
                <a:lnTo>
                  <a:pt x="745" y="410"/>
                </a:lnTo>
                <a:lnTo>
                  <a:pt x="745" y="424"/>
                </a:lnTo>
                <a:lnTo>
                  <a:pt x="745" y="455"/>
                </a:lnTo>
                <a:lnTo>
                  <a:pt x="745" y="496"/>
                </a:lnTo>
                <a:lnTo>
                  <a:pt x="745" y="536"/>
                </a:lnTo>
                <a:lnTo>
                  <a:pt x="745" y="570"/>
                </a:lnTo>
                <a:lnTo>
                  <a:pt x="745" y="584"/>
                </a:lnTo>
                <a:lnTo>
                  <a:pt x="745" y="585"/>
                </a:lnTo>
                <a:lnTo>
                  <a:pt x="745" y="577"/>
                </a:lnTo>
                <a:lnTo>
                  <a:pt x="745" y="569"/>
                </a:lnTo>
                <a:lnTo>
                  <a:pt x="745" y="565"/>
                </a:lnTo>
                <a:lnTo>
                  <a:pt x="745" y="568"/>
                </a:lnTo>
                <a:lnTo>
                  <a:pt x="745" y="565"/>
                </a:lnTo>
                <a:lnTo>
                  <a:pt x="745" y="554"/>
                </a:lnTo>
                <a:lnTo>
                  <a:pt x="745" y="529"/>
                </a:lnTo>
                <a:lnTo>
                  <a:pt x="745" y="497"/>
                </a:lnTo>
                <a:lnTo>
                  <a:pt x="745" y="458"/>
                </a:lnTo>
                <a:lnTo>
                  <a:pt x="745" y="419"/>
                </a:lnTo>
                <a:lnTo>
                  <a:pt x="745" y="387"/>
                </a:lnTo>
                <a:lnTo>
                  <a:pt x="745" y="367"/>
                </a:lnTo>
                <a:lnTo>
                  <a:pt x="745" y="359"/>
                </a:lnTo>
                <a:lnTo>
                  <a:pt x="745" y="362"/>
                </a:lnTo>
                <a:lnTo>
                  <a:pt x="745" y="370"/>
                </a:lnTo>
                <a:lnTo>
                  <a:pt x="745" y="382"/>
                </a:lnTo>
                <a:lnTo>
                  <a:pt x="745" y="396"/>
                </a:lnTo>
                <a:lnTo>
                  <a:pt x="745" y="413"/>
                </a:lnTo>
                <a:lnTo>
                  <a:pt x="746" y="437"/>
                </a:lnTo>
                <a:lnTo>
                  <a:pt x="746" y="473"/>
                </a:lnTo>
                <a:lnTo>
                  <a:pt x="746" y="515"/>
                </a:lnTo>
                <a:lnTo>
                  <a:pt x="746" y="565"/>
                </a:lnTo>
                <a:lnTo>
                  <a:pt x="746" y="614"/>
                </a:lnTo>
                <a:lnTo>
                  <a:pt x="746" y="653"/>
                </a:lnTo>
                <a:lnTo>
                  <a:pt x="746" y="680"/>
                </a:lnTo>
                <a:lnTo>
                  <a:pt x="746" y="685"/>
                </a:lnTo>
                <a:lnTo>
                  <a:pt x="746" y="673"/>
                </a:lnTo>
                <a:lnTo>
                  <a:pt x="746" y="652"/>
                </a:lnTo>
                <a:lnTo>
                  <a:pt x="746" y="626"/>
                </a:lnTo>
                <a:lnTo>
                  <a:pt x="746" y="608"/>
                </a:lnTo>
                <a:lnTo>
                  <a:pt x="746" y="596"/>
                </a:lnTo>
                <a:lnTo>
                  <a:pt x="746" y="591"/>
                </a:lnTo>
                <a:lnTo>
                  <a:pt x="746" y="588"/>
                </a:lnTo>
                <a:lnTo>
                  <a:pt x="746" y="587"/>
                </a:lnTo>
                <a:lnTo>
                  <a:pt x="746" y="581"/>
                </a:lnTo>
                <a:lnTo>
                  <a:pt x="746" y="571"/>
                </a:lnTo>
                <a:lnTo>
                  <a:pt x="746" y="558"/>
                </a:lnTo>
                <a:lnTo>
                  <a:pt x="746" y="543"/>
                </a:lnTo>
                <a:lnTo>
                  <a:pt x="746" y="526"/>
                </a:lnTo>
                <a:lnTo>
                  <a:pt x="746" y="509"/>
                </a:lnTo>
                <a:lnTo>
                  <a:pt x="746" y="494"/>
                </a:lnTo>
                <a:lnTo>
                  <a:pt x="746" y="481"/>
                </a:lnTo>
                <a:lnTo>
                  <a:pt x="746" y="474"/>
                </a:lnTo>
                <a:lnTo>
                  <a:pt x="746" y="478"/>
                </a:lnTo>
                <a:lnTo>
                  <a:pt x="746" y="490"/>
                </a:lnTo>
                <a:lnTo>
                  <a:pt x="746" y="505"/>
                </a:lnTo>
                <a:lnTo>
                  <a:pt x="746" y="524"/>
                </a:lnTo>
                <a:lnTo>
                  <a:pt x="746" y="540"/>
                </a:lnTo>
                <a:lnTo>
                  <a:pt x="746" y="554"/>
                </a:lnTo>
                <a:lnTo>
                  <a:pt x="746" y="568"/>
                </a:lnTo>
                <a:lnTo>
                  <a:pt x="747" y="580"/>
                </a:lnTo>
                <a:lnTo>
                  <a:pt x="747" y="588"/>
                </a:lnTo>
                <a:lnTo>
                  <a:pt x="747" y="593"/>
                </a:lnTo>
                <a:lnTo>
                  <a:pt x="747" y="594"/>
                </a:lnTo>
                <a:lnTo>
                  <a:pt x="747" y="591"/>
                </a:lnTo>
                <a:lnTo>
                  <a:pt x="747" y="585"/>
                </a:lnTo>
                <a:lnTo>
                  <a:pt x="747" y="577"/>
                </a:lnTo>
                <a:lnTo>
                  <a:pt x="747" y="565"/>
                </a:lnTo>
                <a:lnTo>
                  <a:pt x="747" y="554"/>
                </a:lnTo>
                <a:lnTo>
                  <a:pt x="747" y="537"/>
                </a:lnTo>
                <a:lnTo>
                  <a:pt x="747" y="519"/>
                </a:lnTo>
                <a:lnTo>
                  <a:pt x="747" y="497"/>
                </a:lnTo>
                <a:lnTo>
                  <a:pt x="747" y="472"/>
                </a:lnTo>
                <a:lnTo>
                  <a:pt x="747" y="450"/>
                </a:lnTo>
                <a:lnTo>
                  <a:pt x="747" y="433"/>
                </a:lnTo>
                <a:lnTo>
                  <a:pt x="747" y="426"/>
                </a:lnTo>
                <a:lnTo>
                  <a:pt x="747" y="430"/>
                </a:lnTo>
                <a:lnTo>
                  <a:pt x="747" y="440"/>
                </a:lnTo>
                <a:lnTo>
                  <a:pt x="747" y="455"/>
                </a:lnTo>
                <a:lnTo>
                  <a:pt x="747" y="466"/>
                </a:lnTo>
                <a:lnTo>
                  <a:pt x="747" y="472"/>
                </a:lnTo>
                <a:lnTo>
                  <a:pt x="747" y="473"/>
                </a:lnTo>
                <a:lnTo>
                  <a:pt x="747" y="475"/>
                </a:lnTo>
                <a:lnTo>
                  <a:pt x="747" y="483"/>
                </a:lnTo>
                <a:lnTo>
                  <a:pt x="747" y="498"/>
                </a:lnTo>
                <a:lnTo>
                  <a:pt x="747" y="520"/>
                </a:lnTo>
                <a:lnTo>
                  <a:pt x="747" y="548"/>
                </a:lnTo>
                <a:lnTo>
                  <a:pt x="747" y="573"/>
                </a:lnTo>
                <a:lnTo>
                  <a:pt x="747" y="591"/>
                </a:lnTo>
                <a:lnTo>
                  <a:pt x="747" y="589"/>
                </a:lnTo>
                <a:lnTo>
                  <a:pt x="747" y="574"/>
                </a:lnTo>
                <a:lnTo>
                  <a:pt x="747" y="552"/>
                </a:lnTo>
                <a:lnTo>
                  <a:pt x="747" y="531"/>
                </a:lnTo>
                <a:lnTo>
                  <a:pt x="748" y="522"/>
                </a:lnTo>
                <a:lnTo>
                  <a:pt x="748" y="533"/>
                </a:lnTo>
                <a:lnTo>
                  <a:pt x="748" y="562"/>
                </a:lnTo>
                <a:lnTo>
                  <a:pt x="748" y="605"/>
                </a:lnTo>
                <a:lnTo>
                  <a:pt x="748" y="652"/>
                </a:lnTo>
                <a:lnTo>
                  <a:pt x="748" y="681"/>
                </a:lnTo>
                <a:lnTo>
                  <a:pt x="748" y="688"/>
                </a:lnTo>
                <a:lnTo>
                  <a:pt x="748" y="672"/>
                </a:lnTo>
                <a:lnTo>
                  <a:pt x="748" y="635"/>
                </a:lnTo>
                <a:lnTo>
                  <a:pt x="748" y="594"/>
                </a:lnTo>
                <a:lnTo>
                  <a:pt x="748" y="559"/>
                </a:lnTo>
                <a:lnTo>
                  <a:pt x="748" y="541"/>
                </a:lnTo>
                <a:lnTo>
                  <a:pt x="748" y="558"/>
                </a:lnTo>
                <a:lnTo>
                  <a:pt x="748" y="581"/>
                </a:lnTo>
                <a:lnTo>
                  <a:pt x="748" y="598"/>
                </a:lnTo>
                <a:lnTo>
                  <a:pt x="748" y="603"/>
                </a:lnTo>
                <a:lnTo>
                  <a:pt x="748" y="594"/>
                </a:lnTo>
                <a:lnTo>
                  <a:pt x="748" y="574"/>
                </a:lnTo>
                <a:lnTo>
                  <a:pt x="748" y="549"/>
                </a:lnTo>
                <a:lnTo>
                  <a:pt x="748" y="528"/>
                </a:lnTo>
                <a:lnTo>
                  <a:pt x="748" y="517"/>
                </a:lnTo>
                <a:lnTo>
                  <a:pt x="748" y="520"/>
                </a:lnTo>
                <a:lnTo>
                  <a:pt x="748" y="533"/>
                </a:lnTo>
                <a:lnTo>
                  <a:pt x="748" y="551"/>
                </a:lnTo>
                <a:lnTo>
                  <a:pt x="748" y="569"/>
                </a:lnTo>
                <a:lnTo>
                  <a:pt x="748" y="580"/>
                </a:lnTo>
                <a:lnTo>
                  <a:pt x="748" y="585"/>
                </a:lnTo>
                <a:lnTo>
                  <a:pt x="748" y="580"/>
                </a:lnTo>
                <a:lnTo>
                  <a:pt x="748" y="573"/>
                </a:lnTo>
                <a:lnTo>
                  <a:pt x="748" y="568"/>
                </a:lnTo>
                <a:lnTo>
                  <a:pt x="748" y="570"/>
                </a:lnTo>
                <a:lnTo>
                  <a:pt x="748" y="579"/>
                </a:lnTo>
                <a:lnTo>
                  <a:pt x="748" y="593"/>
                </a:lnTo>
                <a:lnTo>
                  <a:pt x="749" y="610"/>
                </a:lnTo>
                <a:lnTo>
                  <a:pt x="749" y="624"/>
                </a:lnTo>
                <a:lnTo>
                  <a:pt x="749" y="630"/>
                </a:lnTo>
                <a:lnTo>
                  <a:pt x="749" y="623"/>
                </a:lnTo>
                <a:lnTo>
                  <a:pt x="749" y="605"/>
                </a:lnTo>
                <a:lnTo>
                  <a:pt x="749" y="580"/>
                </a:lnTo>
                <a:lnTo>
                  <a:pt x="749" y="555"/>
                </a:lnTo>
                <a:lnTo>
                  <a:pt x="749" y="536"/>
                </a:lnTo>
                <a:lnTo>
                  <a:pt x="749" y="531"/>
                </a:lnTo>
                <a:lnTo>
                  <a:pt x="749" y="536"/>
                </a:lnTo>
                <a:lnTo>
                  <a:pt x="749" y="554"/>
                </a:lnTo>
                <a:lnTo>
                  <a:pt x="749" y="583"/>
                </a:lnTo>
                <a:lnTo>
                  <a:pt x="749" y="607"/>
                </a:lnTo>
                <a:lnTo>
                  <a:pt x="749" y="624"/>
                </a:lnTo>
                <a:lnTo>
                  <a:pt x="749" y="633"/>
                </a:lnTo>
                <a:lnTo>
                  <a:pt x="749" y="631"/>
                </a:lnTo>
                <a:lnTo>
                  <a:pt x="749" y="621"/>
                </a:lnTo>
                <a:lnTo>
                  <a:pt x="749" y="608"/>
                </a:lnTo>
                <a:lnTo>
                  <a:pt x="749" y="596"/>
                </a:lnTo>
                <a:lnTo>
                  <a:pt x="749" y="591"/>
                </a:lnTo>
                <a:lnTo>
                  <a:pt x="749" y="593"/>
                </a:lnTo>
                <a:lnTo>
                  <a:pt x="749" y="599"/>
                </a:lnTo>
                <a:lnTo>
                  <a:pt x="749" y="603"/>
                </a:lnTo>
                <a:lnTo>
                  <a:pt x="749" y="602"/>
                </a:lnTo>
                <a:lnTo>
                  <a:pt x="749" y="592"/>
                </a:lnTo>
                <a:lnTo>
                  <a:pt x="749" y="571"/>
                </a:lnTo>
                <a:lnTo>
                  <a:pt x="749" y="548"/>
                </a:lnTo>
                <a:lnTo>
                  <a:pt x="749" y="527"/>
                </a:lnTo>
                <a:lnTo>
                  <a:pt x="749" y="517"/>
                </a:lnTo>
                <a:lnTo>
                  <a:pt x="749" y="521"/>
                </a:lnTo>
                <a:lnTo>
                  <a:pt x="749" y="540"/>
                </a:lnTo>
                <a:lnTo>
                  <a:pt x="749" y="565"/>
                </a:lnTo>
                <a:lnTo>
                  <a:pt x="749" y="591"/>
                </a:lnTo>
                <a:lnTo>
                  <a:pt x="751" y="608"/>
                </a:lnTo>
                <a:lnTo>
                  <a:pt x="751" y="614"/>
                </a:lnTo>
                <a:lnTo>
                  <a:pt x="751" y="606"/>
                </a:lnTo>
                <a:lnTo>
                  <a:pt x="751" y="591"/>
                </a:lnTo>
                <a:lnTo>
                  <a:pt x="751" y="576"/>
                </a:lnTo>
                <a:lnTo>
                  <a:pt x="751" y="566"/>
                </a:lnTo>
                <a:lnTo>
                  <a:pt x="751" y="571"/>
                </a:lnTo>
                <a:lnTo>
                  <a:pt x="751" y="576"/>
                </a:lnTo>
                <a:lnTo>
                  <a:pt x="751" y="564"/>
                </a:lnTo>
                <a:lnTo>
                  <a:pt x="751" y="546"/>
                </a:lnTo>
                <a:lnTo>
                  <a:pt x="751" y="520"/>
                </a:lnTo>
                <a:lnTo>
                  <a:pt x="751" y="499"/>
                </a:lnTo>
                <a:lnTo>
                  <a:pt x="751" y="488"/>
                </a:lnTo>
                <a:lnTo>
                  <a:pt x="751" y="490"/>
                </a:lnTo>
                <a:lnTo>
                  <a:pt x="751" y="503"/>
                </a:lnTo>
                <a:lnTo>
                  <a:pt x="751" y="522"/>
                </a:lnTo>
                <a:lnTo>
                  <a:pt x="751" y="541"/>
                </a:lnTo>
                <a:lnTo>
                  <a:pt x="751" y="556"/>
                </a:lnTo>
                <a:lnTo>
                  <a:pt x="751" y="559"/>
                </a:lnTo>
                <a:lnTo>
                  <a:pt x="751" y="551"/>
                </a:lnTo>
                <a:lnTo>
                  <a:pt x="751" y="537"/>
                </a:lnTo>
                <a:lnTo>
                  <a:pt x="751" y="521"/>
                </a:lnTo>
                <a:lnTo>
                  <a:pt x="751" y="507"/>
                </a:lnTo>
                <a:lnTo>
                  <a:pt x="751" y="499"/>
                </a:lnTo>
                <a:lnTo>
                  <a:pt x="751" y="496"/>
                </a:lnTo>
                <a:lnTo>
                  <a:pt x="751" y="492"/>
                </a:lnTo>
                <a:lnTo>
                  <a:pt x="751" y="480"/>
                </a:lnTo>
                <a:lnTo>
                  <a:pt x="751" y="455"/>
                </a:lnTo>
                <a:lnTo>
                  <a:pt x="751" y="421"/>
                </a:lnTo>
                <a:lnTo>
                  <a:pt x="751" y="374"/>
                </a:lnTo>
                <a:lnTo>
                  <a:pt x="752" y="321"/>
                </a:lnTo>
                <a:lnTo>
                  <a:pt x="752" y="275"/>
                </a:lnTo>
                <a:lnTo>
                  <a:pt x="752" y="238"/>
                </a:lnTo>
                <a:lnTo>
                  <a:pt x="752" y="216"/>
                </a:lnTo>
                <a:lnTo>
                  <a:pt x="752" y="211"/>
                </a:lnTo>
                <a:lnTo>
                  <a:pt x="752" y="224"/>
                </a:lnTo>
                <a:lnTo>
                  <a:pt x="752" y="252"/>
                </a:lnTo>
                <a:lnTo>
                  <a:pt x="752" y="289"/>
                </a:lnTo>
                <a:lnTo>
                  <a:pt x="752" y="334"/>
                </a:lnTo>
                <a:lnTo>
                  <a:pt x="752" y="387"/>
                </a:lnTo>
                <a:lnTo>
                  <a:pt x="752" y="436"/>
                </a:lnTo>
                <a:lnTo>
                  <a:pt x="752" y="481"/>
                </a:lnTo>
                <a:lnTo>
                  <a:pt x="752" y="521"/>
                </a:lnTo>
                <a:lnTo>
                  <a:pt x="752" y="558"/>
                </a:lnTo>
                <a:lnTo>
                  <a:pt x="752" y="578"/>
                </a:lnTo>
                <a:lnTo>
                  <a:pt x="752" y="585"/>
                </a:lnTo>
                <a:lnTo>
                  <a:pt x="752" y="578"/>
                </a:lnTo>
                <a:lnTo>
                  <a:pt x="752" y="558"/>
                </a:lnTo>
                <a:lnTo>
                  <a:pt x="752" y="527"/>
                </a:lnTo>
                <a:lnTo>
                  <a:pt x="752" y="491"/>
                </a:lnTo>
                <a:lnTo>
                  <a:pt x="752" y="451"/>
                </a:lnTo>
                <a:lnTo>
                  <a:pt x="752" y="410"/>
                </a:lnTo>
                <a:lnTo>
                  <a:pt x="752" y="371"/>
                </a:lnTo>
                <a:lnTo>
                  <a:pt x="752" y="335"/>
                </a:lnTo>
                <a:lnTo>
                  <a:pt x="752" y="311"/>
                </a:lnTo>
                <a:lnTo>
                  <a:pt x="752" y="299"/>
                </a:lnTo>
                <a:lnTo>
                  <a:pt x="752" y="305"/>
                </a:lnTo>
                <a:lnTo>
                  <a:pt x="752" y="334"/>
                </a:lnTo>
                <a:lnTo>
                  <a:pt x="752" y="377"/>
                </a:lnTo>
                <a:lnTo>
                  <a:pt x="752" y="430"/>
                </a:lnTo>
                <a:lnTo>
                  <a:pt x="752" y="483"/>
                </a:lnTo>
                <a:lnTo>
                  <a:pt x="752" y="528"/>
                </a:lnTo>
                <a:lnTo>
                  <a:pt x="752" y="559"/>
                </a:lnTo>
                <a:lnTo>
                  <a:pt x="752" y="569"/>
                </a:lnTo>
                <a:lnTo>
                  <a:pt x="753" y="561"/>
                </a:lnTo>
                <a:lnTo>
                  <a:pt x="753" y="544"/>
                </a:lnTo>
                <a:lnTo>
                  <a:pt x="753" y="526"/>
                </a:lnTo>
                <a:lnTo>
                  <a:pt x="753" y="513"/>
                </a:lnTo>
                <a:lnTo>
                  <a:pt x="753" y="511"/>
                </a:lnTo>
                <a:lnTo>
                  <a:pt x="753" y="514"/>
                </a:lnTo>
                <a:lnTo>
                  <a:pt x="753" y="524"/>
                </a:lnTo>
                <a:lnTo>
                  <a:pt x="753" y="533"/>
                </a:lnTo>
                <a:lnTo>
                  <a:pt x="753" y="534"/>
                </a:lnTo>
                <a:lnTo>
                  <a:pt x="753" y="528"/>
                </a:lnTo>
                <a:lnTo>
                  <a:pt x="753" y="517"/>
                </a:lnTo>
                <a:lnTo>
                  <a:pt x="753" y="503"/>
                </a:lnTo>
                <a:lnTo>
                  <a:pt x="753" y="490"/>
                </a:lnTo>
                <a:lnTo>
                  <a:pt x="753" y="482"/>
                </a:lnTo>
                <a:lnTo>
                  <a:pt x="753" y="481"/>
                </a:lnTo>
                <a:lnTo>
                  <a:pt x="753" y="484"/>
                </a:lnTo>
                <a:lnTo>
                  <a:pt x="753" y="492"/>
                </a:lnTo>
                <a:lnTo>
                  <a:pt x="753" y="496"/>
                </a:lnTo>
                <a:lnTo>
                  <a:pt x="753" y="495"/>
                </a:lnTo>
                <a:lnTo>
                  <a:pt x="753" y="488"/>
                </a:lnTo>
                <a:lnTo>
                  <a:pt x="753" y="475"/>
                </a:lnTo>
                <a:lnTo>
                  <a:pt x="753" y="462"/>
                </a:lnTo>
                <a:lnTo>
                  <a:pt x="753" y="454"/>
                </a:lnTo>
                <a:lnTo>
                  <a:pt x="753" y="452"/>
                </a:lnTo>
                <a:lnTo>
                  <a:pt x="753" y="459"/>
                </a:lnTo>
                <a:lnTo>
                  <a:pt x="753" y="474"/>
                </a:lnTo>
                <a:lnTo>
                  <a:pt x="753" y="487"/>
                </a:lnTo>
                <a:lnTo>
                  <a:pt x="753" y="492"/>
                </a:lnTo>
                <a:lnTo>
                  <a:pt x="753" y="491"/>
                </a:lnTo>
                <a:lnTo>
                  <a:pt x="753" y="481"/>
                </a:lnTo>
                <a:lnTo>
                  <a:pt x="753" y="465"/>
                </a:lnTo>
                <a:lnTo>
                  <a:pt x="753" y="448"/>
                </a:lnTo>
                <a:lnTo>
                  <a:pt x="753" y="435"/>
                </a:lnTo>
                <a:lnTo>
                  <a:pt x="754" y="424"/>
                </a:lnTo>
                <a:lnTo>
                  <a:pt x="754" y="414"/>
                </a:lnTo>
                <a:lnTo>
                  <a:pt x="754" y="399"/>
                </a:lnTo>
                <a:lnTo>
                  <a:pt x="754" y="376"/>
                </a:lnTo>
                <a:lnTo>
                  <a:pt x="754" y="343"/>
                </a:lnTo>
                <a:lnTo>
                  <a:pt x="754" y="308"/>
                </a:lnTo>
                <a:lnTo>
                  <a:pt x="754" y="281"/>
                </a:lnTo>
                <a:lnTo>
                  <a:pt x="754" y="274"/>
                </a:lnTo>
                <a:lnTo>
                  <a:pt x="754" y="290"/>
                </a:lnTo>
                <a:lnTo>
                  <a:pt x="754" y="329"/>
                </a:lnTo>
                <a:lnTo>
                  <a:pt x="754" y="392"/>
                </a:lnTo>
                <a:lnTo>
                  <a:pt x="754" y="451"/>
                </a:lnTo>
                <a:lnTo>
                  <a:pt x="754" y="500"/>
                </a:lnTo>
                <a:lnTo>
                  <a:pt x="754" y="534"/>
                </a:lnTo>
                <a:lnTo>
                  <a:pt x="754" y="552"/>
                </a:lnTo>
                <a:lnTo>
                  <a:pt x="754" y="561"/>
                </a:lnTo>
                <a:lnTo>
                  <a:pt x="754" y="568"/>
                </a:lnTo>
                <a:lnTo>
                  <a:pt x="754" y="579"/>
                </a:lnTo>
                <a:lnTo>
                  <a:pt x="754" y="600"/>
                </a:lnTo>
                <a:lnTo>
                  <a:pt x="754" y="622"/>
                </a:lnTo>
                <a:lnTo>
                  <a:pt x="754" y="639"/>
                </a:lnTo>
                <a:lnTo>
                  <a:pt x="754" y="620"/>
                </a:lnTo>
                <a:lnTo>
                  <a:pt x="754" y="587"/>
                </a:lnTo>
                <a:lnTo>
                  <a:pt x="754" y="549"/>
                </a:lnTo>
                <a:lnTo>
                  <a:pt x="754" y="524"/>
                </a:lnTo>
                <a:lnTo>
                  <a:pt x="754" y="517"/>
                </a:lnTo>
                <a:lnTo>
                  <a:pt x="754" y="529"/>
                </a:lnTo>
                <a:lnTo>
                  <a:pt x="754" y="555"/>
                </a:lnTo>
                <a:lnTo>
                  <a:pt x="754" y="581"/>
                </a:lnTo>
                <a:lnTo>
                  <a:pt x="754" y="591"/>
                </a:lnTo>
                <a:lnTo>
                  <a:pt x="754" y="577"/>
                </a:lnTo>
                <a:lnTo>
                  <a:pt x="754" y="542"/>
                </a:lnTo>
                <a:lnTo>
                  <a:pt x="755" y="491"/>
                </a:lnTo>
                <a:lnTo>
                  <a:pt x="755" y="448"/>
                </a:lnTo>
                <a:lnTo>
                  <a:pt x="755" y="421"/>
                </a:lnTo>
                <a:lnTo>
                  <a:pt x="755" y="416"/>
                </a:lnTo>
                <a:lnTo>
                  <a:pt x="755" y="432"/>
                </a:lnTo>
                <a:lnTo>
                  <a:pt x="755" y="463"/>
                </a:lnTo>
                <a:lnTo>
                  <a:pt x="755" y="488"/>
                </a:lnTo>
                <a:lnTo>
                  <a:pt x="755" y="496"/>
                </a:lnTo>
                <a:lnTo>
                  <a:pt x="755" y="484"/>
                </a:lnTo>
                <a:lnTo>
                  <a:pt x="755" y="447"/>
                </a:lnTo>
                <a:lnTo>
                  <a:pt x="755" y="399"/>
                </a:lnTo>
                <a:lnTo>
                  <a:pt x="755" y="345"/>
                </a:lnTo>
                <a:lnTo>
                  <a:pt x="755" y="297"/>
                </a:lnTo>
                <a:lnTo>
                  <a:pt x="755" y="261"/>
                </a:lnTo>
                <a:lnTo>
                  <a:pt x="755" y="240"/>
                </a:lnTo>
                <a:lnTo>
                  <a:pt x="755" y="238"/>
                </a:lnTo>
                <a:lnTo>
                  <a:pt x="755" y="250"/>
                </a:lnTo>
                <a:lnTo>
                  <a:pt x="755" y="274"/>
                </a:lnTo>
                <a:lnTo>
                  <a:pt x="755" y="306"/>
                </a:lnTo>
                <a:lnTo>
                  <a:pt x="755" y="349"/>
                </a:lnTo>
                <a:lnTo>
                  <a:pt x="755" y="389"/>
                </a:lnTo>
                <a:lnTo>
                  <a:pt x="755" y="428"/>
                </a:lnTo>
                <a:lnTo>
                  <a:pt x="755" y="465"/>
                </a:lnTo>
                <a:lnTo>
                  <a:pt x="755" y="500"/>
                </a:lnTo>
                <a:lnTo>
                  <a:pt x="755" y="529"/>
                </a:lnTo>
                <a:lnTo>
                  <a:pt x="755" y="557"/>
                </a:lnTo>
                <a:lnTo>
                  <a:pt x="755" y="584"/>
                </a:lnTo>
                <a:lnTo>
                  <a:pt x="755" y="608"/>
                </a:lnTo>
                <a:lnTo>
                  <a:pt x="755" y="631"/>
                </a:lnTo>
                <a:lnTo>
                  <a:pt x="755" y="644"/>
                </a:lnTo>
                <a:lnTo>
                  <a:pt x="755" y="646"/>
                </a:lnTo>
                <a:lnTo>
                  <a:pt x="755" y="642"/>
                </a:lnTo>
                <a:lnTo>
                  <a:pt x="755" y="629"/>
                </a:lnTo>
                <a:lnTo>
                  <a:pt x="755" y="615"/>
                </a:lnTo>
                <a:lnTo>
                  <a:pt x="756" y="607"/>
                </a:lnTo>
                <a:lnTo>
                  <a:pt x="756" y="618"/>
                </a:lnTo>
                <a:lnTo>
                  <a:pt x="756" y="644"/>
                </a:lnTo>
                <a:lnTo>
                  <a:pt x="756" y="672"/>
                </a:lnTo>
                <a:lnTo>
                  <a:pt x="756" y="696"/>
                </a:lnTo>
                <a:lnTo>
                  <a:pt x="756" y="711"/>
                </a:lnTo>
                <a:lnTo>
                  <a:pt x="756" y="691"/>
                </a:lnTo>
                <a:lnTo>
                  <a:pt x="756" y="657"/>
                </a:lnTo>
                <a:lnTo>
                  <a:pt x="756" y="613"/>
                </a:lnTo>
                <a:lnTo>
                  <a:pt x="756" y="571"/>
                </a:lnTo>
                <a:lnTo>
                  <a:pt x="756" y="540"/>
                </a:lnTo>
                <a:lnTo>
                  <a:pt x="756" y="528"/>
                </a:lnTo>
                <a:lnTo>
                  <a:pt x="756" y="535"/>
                </a:lnTo>
                <a:lnTo>
                  <a:pt x="756" y="558"/>
                </a:lnTo>
                <a:lnTo>
                  <a:pt x="756" y="589"/>
                </a:lnTo>
                <a:lnTo>
                  <a:pt x="756" y="623"/>
                </a:lnTo>
                <a:lnTo>
                  <a:pt x="756" y="646"/>
                </a:lnTo>
                <a:lnTo>
                  <a:pt x="756" y="660"/>
                </a:lnTo>
                <a:lnTo>
                  <a:pt x="756" y="669"/>
                </a:lnTo>
                <a:lnTo>
                  <a:pt x="756" y="676"/>
                </a:lnTo>
                <a:lnTo>
                  <a:pt x="756" y="684"/>
                </a:lnTo>
                <a:lnTo>
                  <a:pt x="756" y="694"/>
                </a:lnTo>
                <a:lnTo>
                  <a:pt x="756" y="707"/>
                </a:lnTo>
                <a:lnTo>
                  <a:pt x="756" y="722"/>
                </a:lnTo>
                <a:lnTo>
                  <a:pt x="756" y="737"/>
                </a:lnTo>
                <a:lnTo>
                  <a:pt x="756" y="747"/>
                </a:lnTo>
                <a:lnTo>
                  <a:pt x="756" y="753"/>
                </a:lnTo>
                <a:lnTo>
                  <a:pt x="756" y="754"/>
                </a:lnTo>
                <a:lnTo>
                  <a:pt x="756" y="753"/>
                </a:lnTo>
                <a:lnTo>
                  <a:pt x="756" y="748"/>
                </a:lnTo>
                <a:lnTo>
                  <a:pt x="756" y="742"/>
                </a:lnTo>
                <a:lnTo>
                  <a:pt x="758" y="735"/>
                </a:lnTo>
                <a:lnTo>
                  <a:pt x="758" y="733"/>
                </a:lnTo>
                <a:lnTo>
                  <a:pt x="758" y="737"/>
                </a:lnTo>
                <a:lnTo>
                  <a:pt x="758" y="749"/>
                </a:lnTo>
                <a:lnTo>
                  <a:pt x="758" y="768"/>
                </a:lnTo>
                <a:lnTo>
                  <a:pt x="758" y="790"/>
                </a:lnTo>
                <a:lnTo>
                  <a:pt x="758" y="810"/>
                </a:lnTo>
                <a:lnTo>
                  <a:pt x="758" y="818"/>
                </a:lnTo>
                <a:lnTo>
                  <a:pt x="758" y="814"/>
                </a:lnTo>
                <a:lnTo>
                  <a:pt x="758" y="796"/>
                </a:lnTo>
                <a:lnTo>
                  <a:pt x="758" y="773"/>
                </a:lnTo>
                <a:lnTo>
                  <a:pt x="758" y="753"/>
                </a:lnTo>
                <a:lnTo>
                  <a:pt x="758" y="741"/>
                </a:lnTo>
                <a:lnTo>
                  <a:pt x="758" y="742"/>
                </a:lnTo>
                <a:lnTo>
                  <a:pt x="758" y="754"/>
                </a:lnTo>
                <a:lnTo>
                  <a:pt x="758" y="768"/>
                </a:lnTo>
                <a:lnTo>
                  <a:pt x="758" y="772"/>
                </a:lnTo>
                <a:lnTo>
                  <a:pt x="758" y="756"/>
                </a:lnTo>
                <a:lnTo>
                  <a:pt x="758" y="717"/>
                </a:lnTo>
                <a:lnTo>
                  <a:pt x="758" y="660"/>
                </a:lnTo>
                <a:lnTo>
                  <a:pt x="758" y="589"/>
                </a:lnTo>
                <a:lnTo>
                  <a:pt x="758" y="528"/>
                </a:lnTo>
                <a:lnTo>
                  <a:pt x="758" y="485"/>
                </a:lnTo>
                <a:lnTo>
                  <a:pt x="758" y="466"/>
                </a:lnTo>
                <a:lnTo>
                  <a:pt x="758" y="472"/>
                </a:lnTo>
                <a:lnTo>
                  <a:pt x="758" y="499"/>
                </a:lnTo>
                <a:lnTo>
                  <a:pt x="758" y="532"/>
                </a:lnTo>
                <a:lnTo>
                  <a:pt x="758" y="561"/>
                </a:lnTo>
                <a:lnTo>
                  <a:pt x="758" y="578"/>
                </a:lnTo>
                <a:lnTo>
                  <a:pt x="758" y="584"/>
                </a:lnTo>
                <a:lnTo>
                  <a:pt x="758" y="574"/>
                </a:lnTo>
                <a:lnTo>
                  <a:pt x="758" y="561"/>
                </a:lnTo>
                <a:lnTo>
                  <a:pt x="758" y="547"/>
                </a:lnTo>
                <a:lnTo>
                  <a:pt x="759" y="540"/>
                </a:lnTo>
                <a:lnTo>
                  <a:pt x="759" y="543"/>
                </a:lnTo>
                <a:lnTo>
                  <a:pt x="759" y="552"/>
                </a:lnTo>
                <a:lnTo>
                  <a:pt x="759" y="565"/>
                </a:lnTo>
                <a:lnTo>
                  <a:pt x="759" y="574"/>
                </a:lnTo>
                <a:lnTo>
                  <a:pt x="759" y="576"/>
                </a:lnTo>
                <a:lnTo>
                  <a:pt x="759" y="563"/>
                </a:lnTo>
                <a:lnTo>
                  <a:pt x="759" y="539"/>
                </a:lnTo>
                <a:lnTo>
                  <a:pt x="759" y="505"/>
                </a:lnTo>
                <a:lnTo>
                  <a:pt x="759" y="473"/>
                </a:lnTo>
                <a:lnTo>
                  <a:pt x="759" y="451"/>
                </a:lnTo>
                <a:lnTo>
                  <a:pt x="759" y="448"/>
                </a:lnTo>
                <a:lnTo>
                  <a:pt x="759" y="468"/>
                </a:lnTo>
                <a:lnTo>
                  <a:pt x="759" y="507"/>
                </a:lnTo>
                <a:lnTo>
                  <a:pt x="759" y="557"/>
                </a:lnTo>
                <a:lnTo>
                  <a:pt x="759" y="609"/>
                </a:lnTo>
                <a:lnTo>
                  <a:pt x="759" y="642"/>
                </a:lnTo>
                <a:lnTo>
                  <a:pt x="759" y="654"/>
                </a:lnTo>
                <a:lnTo>
                  <a:pt x="759" y="648"/>
                </a:lnTo>
                <a:lnTo>
                  <a:pt x="759" y="628"/>
                </a:lnTo>
                <a:lnTo>
                  <a:pt x="759" y="607"/>
                </a:lnTo>
                <a:lnTo>
                  <a:pt x="759" y="594"/>
                </a:lnTo>
                <a:lnTo>
                  <a:pt x="759" y="596"/>
                </a:lnTo>
                <a:lnTo>
                  <a:pt x="759" y="611"/>
                </a:lnTo>
                <a:lnTo>
                  <a:pt x="759" y="636"/>
                </a:lnTo>
                <a:lnTo>
                  <a:pt x="759" y="652"/>
                </a:lnTo>
                <a:lnTo>
                  <a:pt x="759" y="633"/>
                </a:lnTo>
                <a:lnTo>
                  <a:pt x="759" y="594"/>
                </a:lnTo>
                <a:lnTo>
                  <a:pt x="759" y="550"/>
                </a:lnTo>
                <a:lnTo>
                  <a:pt x="759" y="511"/>
                </a:lnTo>
                <a:lnTo>
                  <a:pt x="759" y="489"/>
                </a:lnTo>
                <a:lnTo>
                  <a:pt x="759" y="490"/>
                </a:lnTo>
                <a:lnTo>
                  <a:pt x="759" y="515"/>
                </a:lnTo>
                <a:lnTo>
                  <a:pt x="760" y="548"/>
                </a:lnTo>
                <a:lnTo>
                  <a:pt x="760" y="579"/>
                </a:lnTo>
                <a:lnTo>
                  <a:pt x="760" y="598"/>
                </a:lnTo>
                <a:lnTo>
                  <a:pt x="760" y="600"/>
                </a:lnTo>
                <a:lnTo>
                  <a:pt x="760" y="589"/>
                </a:lnTo>
                <a:lnTo>
                  <a:pt x="760" y="577"/>
                </a:lnTo>
                <a:lnTo>
                  <a:pt x="760" y="569"/>
                </a:lnTo>
                <a:lnTo>
                  <a:pt x="760" y="577"/>
                </a:lnTo>
                <a:lnTo>
                  <a:pt x="760" y="600"/>
                </a:lnTo>
                <a:lnTo>
                  <a:pt x="760" y="625"/>
                </a:lnTo>
                <a:lnTo>
                  <a:pt x="760" y="645"/>
                </a:lnTo>
                <a:lnTo>
                  <a:pt x="760" y="652"/>
                </a:lnTo>
                <a:lnTo>
                  <a:pt x="760" y="639"/>
                </a:lnTo>
                <a:lnTo>
                  <a:pt x="760" y="611"/>
                </a:lnTo>
                <a:lnTo>
                  <a:pt x="760" y="584"/>
                </a:lnTo>
                <a:lnTo>
                  <a:pt x="760" y="562"/>
                </a:lnTo>
                <a:lnTo>
                  <a:pt x="760" y="557"/>
                </a:lnTo>
                <a:lnTo>
                  <a:pt x="760" y="571"/>
                </a:lnTo>
                <a:lnTo>
                  <a:pt x="760" y="593"/>
                </a:lnTo>
                <a:lnTo>
                  <a:pt x="760" y="614"/>
                </a:lnTo>
                <a:lnTo>
                  <a:pt x="760" y="628"/>
                </a:lnTo>
                <a:lnTo>
                  <a:pt x="760" y="626"/>
                </a:lnTo>
                <a:lnTo>
                  <a:pt x="760" y="614"/>
                </a:lnTo>
                <a:lnTo>
                  <a:pt x="760" y="596"/>
                </a:lnTo>
                <a:lnTo>
                  <a:pt x="760" y="583"/>
                </a:lnTo>
                <a:lnTo>
                  <a:pt x="760" y="579"/>
                </a:lnTo>
                <a:lnTo>
                  <a:pt x="760" y="588"/>
                </a:lnTo>
                <a:lnTo>
                  <a:pt x="760" y="605"/>
                </a:lnTo>
                <a:lnTo>
                  <a:pt x="760" y="618"/>
                </a:lnTo>
                <a:lnTo>
                  <a:pt x="760" y="624"/>
                </a:lnTo>
                <a:lnTo>
                  <a:pt x="760" y="618"/>
                </a:lnTo>
                <a:lnTo>
                  <a:pt x="760" y="603"/>
                </a:lnTo>
                <a:lnTo>
                  <a:pt x="760" y="584"/>
                </a:lnTo>
                <a:lnTo>
                  <a:pt x="761" y="566"/>
                </a:lnTo>
                <a:lnTo>
                  <a:pt x="761" y="557"/>
                </a:lnTo>
                <a:lnTo>
                  <a:pt x="761" y="554"/>
                </a:lnTo>
                <a:lnTo>
                  <a:pt x="761" y="539"/>
                </a:lnTo>
                <a:lnTo>
                  <a:pt x="761" y="514"/>
                </a:lnTo>
                <a:lnTo>
                  <a:pt x="761" y="481"/>
                </a:lnTo>
                <a:lnTo>
                  <a:pt x="761" y="454"/>
                </a:lnTo>
                <a:lnTo>
                  <a:pt x="761" y="438"/>
                </a:lnTo>
                <a:lnTo>
                  <a:pt x="761" y="441"/>
                </a:lnTo>
                <a:lnTo>
                  <a:pt x="761" y="460"/>
                </a:lnTo>
                <a:lnTo>
                  <a:pt x="761" y="492"/>
                </a:lnTo>
                <a:lnTo>
                  <a:pt x="761" y="518"/>
                </a:lnTo>
                <a:lnTo>
                  <a:pt x="761" y="532"/>
                </a:lnTo>
                <a:lnTo>
                  <a:pt x="761" y="517"/>
                </a:lnTo>
                <a:lnTo>
                  <a:pt x="761" y="498"/>
                </a:lnTo>
                <a:lnTo>
                  <a:pt x="761" y="483"/>
                </a:lnTo>
                <a:lnTo>
                  <a:pt x="761" y="481"/>
                </a:lnTo>
                <a:lnTo>
                  <a:pt x="761" y="490"/>
                </a:lnTo>
                <a:lnTo>
                  <a:pt x="761" y="510"/>
                </a:lnTo>
                <a:lnTo>
                  <a:pt x="761" y="525"/>
                </a:lnTo>
                <a:lnTo>
                  <a:pt x="761" y="528"/>
                </a:lnTo>
                <a:lnTo>
                  <a:pt x="761" y="517"/>
                </a:lnTo>
                <a:lnTo>
                  <a:pt x="761" y="484"/>
                </a:lnTo>
                <a:lnTo>
                  <a:pt x="761" y="441"/>
                </a:lnTo>
                <a:lnTo>
                  <a:pt x="761" y="395"/>
                </a:lnTo>
                <a:lnTo>
                  <a:pt x="761" y="354"/>
                </a:lnTo>
                <a:lnTo>
                  <a:pt x="761" y="322"/>
                </a:lnTo>
                <a:lnTo>
                  <a:pt x="761" y="300"/>
                </a:lnTo>
                <a:lnTo>
                  <a:pt x="761" y="290"/>
                </a:lnTo>
                <a:lnTo>
                  <a:pt x="761" y="282"/>
                </a:lnTo>
                <a:lnTo>
                  <a:pt x="762" y="275"/>
                </a:lnTo>
                <a:lnTo>
                  <a:pt x="762" y="266"/>
                </a:lnTo>
                <a:lnTo>
                  <a:pt x="762" y="254"/>
                </a:lnTo>
                <a:lnTo>
                  <a:pt x="762" y="244"/>
                </a:lnTo>
                <a:lnTo>
                  <a:pt x="762" y="238"/>
                </a:lnTo>
                <a:lnTo>
                  <a:pt x="762" y="243"/>
                </a:lnTo>
                <a:lnTo>
                  <a:pt x="762" y="260"/>
                </a:lnTo>
                <a:lnTo>
                  <a:pt x="762" y="288"/>
                </a:lnTo>
                <a:lnTo>
                  <a:pt x="762" y="322"/>
                </a:lnTo>
                <a:lnTo>
                  <a:pt x="762" y="361"/>
                </a:lnTo>
                <a:lnTo>
                  <a:pt x="762" y="402"/>
                </a:lnTo>
                <a:lnTo>
                  <a:pt x="762" y="435"/>
                </a:lnTo>
                <a:lnTo>
                  <a:pt x="762" y="460"/>
                </a:lnTo>
                <a:lnTo>
                  <a:pt x="762" y="476"/>
                </a:lnTo>
                <a:lnTo>
                  <a:pt x="762" y="487"/>
                </a:lnTo>
                <a:lnTo>
                  <a:pt x="762" y="488"/>
                </a:lnTo>
                <a:lnTo>
                  <a:pt x="762" y="482"/>
                </a:lnTo>
                <a:lnTo>
                  <a:pt x="762" y="469"/>
                </a:lnTo>
                <a:lnTo>
                  <a:pt x="762" y="452"/>
                </a:lnTo>
                <a:lnTo>
                  <a:pt x="762" y="431"/>
                </a:lnTo>
                <a:lnTo>
                  <a:pt x="762" y="410"/>
                </a:lnTo>
                <a:lnTo>
                  <a:pt x="762" y="394"/>
                </a:lnTo>
                <a:lnTo>
                  <a:pt x="762" y="384"/>
                </a:lnTo>
                <a:lnTo>
                  <a:pt x="762" y="380"/>
                </a:lnTo>
                <a:lnTo>
                  <a:pt x="762" y="384"/>
                </a:lnTo>
                <a:lnTo>
                  <a:pt x="762" y="388"/>
                </a:lnTo>
                <a:lnTo>
                  <a:pt x="762" y="385"/>
                </a:lnTo>
                <a:lnTo>
                  <a:pt x="762" y="373"/>
                </a:lnTo>
                <a:lnTo>
                  <a:pt x="762" y="351"/>
                </a:lnTo>
                <a:lnTo>
                  <a:pt x="762" y="324"/>
                </a:lnTo>
                <a:lnTo>
                  <a:pt x="762" y="291"/>
                </a:lnTo>
                <a:lnTo>
                  <a:pt x="762" y="256"/>
                </a:lnTo>
                <a:lnTo>
                  <a:pt x="762" y="223"/>
                </a:lnTo>
                <a:lnTo>
                  <a:pt x="763" y="196"/>
                </a:lnTo>
                <a:lnTo>
                  <a:pt x="763" y="177"/>
                </a:lnTo>
                <a:lnTo>
                  <a:pt x="763" y="169"/>
                </a:lnTo>
                <a:lnTo>
                  <a:pt x="763" y="173"/>
                </a:lnTo>
                <a:lnTo>
                  <a:pt x="763" y="195"/>
                </a:lnTo>
                <a:lnTo>
                  <a:pt x="763" y="225"/>
                </a:lnTo>
                <a:lnTo>
                  <a:pt x="763" y="262"/>
                </a:lnTo>
                <a:lnTo>
                  <a:pt x="763" y="302"/>
                </a:lnTo>
                <a:lnTo>
                  <a:pt x="763" y="336"/>
                </a:lnTo>
                <a:lnTo>
                  <a:pt x="763" y="365"/>
                </a:lnTo>
                <a:lnTo>
                  <a:pt x="763" y="382"/>
                </a:lnTo>
                <a:lnTo>
                  <a:pt x="763" y="392"/>
                </a:lnTo>
                <a:lnTo>
                  <a:pt x="763" y="399"/>
                </a:lnTo>
                <a:lnTo>
                  <a:pt x="763" y="406"/>
                </a:lnTo>
                <a:lnTo>
                  <a:pt x="763" y="413"/>
                </a:lnTo>
                <a:lnTo>
                  <a:pt x="763" y="421"/>
                </a:lnTo>
                <a:lnTo>
                  <a:pt x="763" y="428"/>
                </a:lnTo>
                <a:lnTo>
                  <a:pt x="763" y="431"/>
                </a:lnTo>
                <a:lnTo>
                  <a:pt x="763" y="429"/>
                </a:lnTo>
                <a:lnTo>
                  <a:pt x="763" y="419"/>
                </a:lnTo>
                <a:lnTo>
                  <a:pt x="763" y="404"/>
                </a:lnTo>
                <a:lnTo>
                  <a:pt x="763" y="388"/>
                </a:lnTo>
                <a:lnTo>
                  <a:pt x="763" y="373"/>
                </a:lnTo>
                <a:lnTo>
                  <a:pt x="763" y="364"/>
                </a:lnTo>
                <a:lnTo>
                  <a:pt x="763" y="358"/>
                </a:lnTo>
                <a:lnTo>
                  <a:pt x="763" y="357"/>
                </a:lnTo>
                <a:lnTo>
                  <a:pt x="763" y="359"/>
                </a:lnTo>
                <a:lnTo>
                  <a:pt x="763" y="362"/>
                </a:lnTo>
                <a:lnTo>
                  <a:pt x="763" y="363"/>
                </a:lnTo>
                <a:lnTo>
                  <a:pt x="763" y="358"/>
                </a:lnTo>
                <a:lnTo>
                  <a:pt x="763" y="351"/>
                </a:lnTo>
                <a:lnTo>
                  <a:pt x="763" y="341"/>
                </a:lnTo>
                <a:lnTo>
                  <a:pt x="763" y="330"/>
                </a:lnTo>
                <a:lnTo>
                  <a:pt x="764" y="322"/>
                </a:lnTo>
                <a:lnTo>
                  <a:pt x="764" y="319"/>
                </a:lnTo>
                <a:lnTo>
                  <a:pt x="764" y="325"/>
                </a:lnTo>
                <a:lnTo>
                  <a:pt x="764" y="340"/>
                </a:lnTo>
                <a:lnTo>
                  <a:pt x="764" y="361"/>
                </a:lnTo>
                <a:lnTo>
                  <a:pt x="764" y="380"/>
                </a:lnTo>
                <a:lnTo>
                  <a:pt x="764" y="393"/>
                </a:lnTo>
                <a:lnTo>
                  <a:pt x="764" y="395"/>
                </a:lnTo>
                <a:lnTo>
                  <a:pt x="764" y="382"/>
                </a:lnTo>
                <a:lnTo>
                  <a:pt x="764" y="359"/>
                </a:lnTo>
                <a:lnTo>
                  <a:pt x="764" y="336"/>
                </a:lnTo>
                <a:lnTo>
                  <a:pt x="764" y="320"/>
                </a:lnTo>
                <a:lnTo>
                  <a:pt x="764" y="336"/>
                </a:lnTo>
                <a:lnTo>
                  <a:pt x="764" y="361"/>
                </a:lnTo>
                <a:lnTo>
                  <a:pt x="764" y="385"/>
                </a:lnTo>
                <a:lnTo>
                  <a:pt x="764" y="399"/>
                </a:lnTo>
                <a:lnTo>
                  <a:pt x="764" y="394"/>
                </a:lnTo>
                <a:lnTo>
                  <a:pt x="764" y="373"/>
                </a:lnTo>
                <a:lnTo>
                  <a:pt x="764" y="343"/>
                </a:lnTo>
                <a:lnTo>
                  <a:pt x="764" y="314"/>
                </a:lnTo>
                <a:lnTo>
                  <a:pt x="764" y="297"/>
                </a:lnTo>
                <a:lnTo>
                  <a:pt x="764" y="295"/>
                </a:lnTo>
                <a:lnTo>
                  <a:pt x="764" y="305"/>
                </a:lnTo>
                <a:lnTo>
                  <a:pt x="764" y="320"/>
                </a:lnTo>
                <a:lnTo>
                  <a:pt x="764" y="333"/>
                </a:lnTo>
                <a:lnTo>
                  <a:pt x="764" y="340"/>
                </a:lnTo>
                <a:lnTo>
                  <a:pt x="764" y="336"/>
                </a:lnTo>
                <a:lnTo>
                  <a:pt x="764" y="328"/>
                </a:lnTo>
                <a:lnTo>
                  <a:pt x="764" y="324"/>
                </a:lnTo>
                <a:lnTo>
                  <a:pt x="764" y="325"/>
                </a:lnTo>
                <a:lnTo>
                  <a:pt x="764" y="333"/>
                </a:lnTo>
                <a:lnTo>
                  <a:pt x="764" y="344"/>
                </a:lnTo>
                <a:lnTo>
                  <a:pt x="766" y="352"/>
                </a:lnTo>
                <a:lnTo>
                  <a:pt x="766" y="355"/>
                </a:lnTo>
                <a:lnTo>
                  <a:pt x="766" y="352"/>
                </a:lnTo>
                <a:lnTo>
                  <a:pt x="766" y="345"/>
                </a:lnTo>
                <a:lnTo>
                  <a:pt x="766" y="339"/>
                </a:lnTo>
                <a:lnTo>
                  <a:pt x="766" y="337"/>
                </a:lnTo>
                <a:lnTo>
                  <a:pt x="766" y="341"/>
                </a:lnTo>
                <a:lnTo>
                  <a:pt x="766" y="347"/>
                </a:lnTo>
                <a:lnTo>
                  <a:pt x="766" y="344"/>
                </a:lnTo>
                <a:lnTo>
                  <a:pt x="766" y="328"/>
                </a:lnTo>
                <a:lnTo>
                  <a:pt x="766" y="295"/>
                </a:lnTo>
                <a:lnTo>
                  <a:pt x="766" y="241"/>
                </a:lnTo>
                <a:lnTo>
                  <a:pt x="766" y="184"/>
                </a:lnTo>
                <a:lnTo>
                  <a:pt x="766" y="127"/>
                </a:lnTo>
                <a:lnTo>
                  <a:pt x="766" y="83"/>
                </a:lnTo>
                <a:lnTo>
                  <a:pt x="766" y="54"/>
                </a:lnTo>
                <a:lnTo>
                  <a:pt x="766" y="41"/>
                </a:lnTo>
                <a:lnTo>
                  <a:pt x="766" y="43"/>
                </a:lnTo>
                <a:lnTo>
                  <a:pt x="766" y="49"/>
                </a:lnTo>
                <a:lnTo>
                  <a:pt x="766" y="63"/>
                </a:lnTo>
                <a:lnTo>
                  <a:pt x="766" y="83"/>
                </a:lnTo>
                <a:lnTo>
                  <a:pt x="766" y="110"/>
                </a:lnTo>
                <a:lnTo>
                  <a:pt x="766" y="149"/>
                </a:lnTo>
                <a:lnTo>
                  <a:pt x="766" y="199"/>
                </a:lnTo>
                <a:lnTo>
                  <a:pt x="766" y="254"/>
                </a:lnTo>
                <a:lnTo>
                  <a:pt x="766" y="308"/>
                </a:lnTo>
                <a:lnTo>
                  <a:pt x="766" y="339"/>
                </a:lnTo>
                <a:lnTo>
                  <a:pt x="766" y="341"/>
                </a:lnTo>
                <a:lnTo>
                  <a:pt x="766" y="318"/>
                </a:lnTo>
                <a:lnTo>
                  <a:pt x="766" y="271"/>
                </a:lnTo>
                <a:lnTo>
                  <a:pt x="766" y="226"/>
                </a:lnTo>
                <a:lnTo>
                  <a:pt x="766" y="194"/>
                </a:lnTo>
                <a:lnTo>
                  <a:pt x="766" y="184"/>
                </a:lnTo>
                <a:lnTo>
                  <a:pt x="766" y="197"/>
                </a:lnTo>
                <a:lnTo>
                  <a:pt x="767" y="230"/>
                </a:lnTo>
                <a:lnTo>
                  <a:pt x="767" y="259"/>
                </a:lnTo>
                <a:lnTo>
                  <a:pt x="767" y="274"/>
                </a:lnTo>
                <a:lnTo>
                  <a:pt x="767" y="269"/>
                </a:lnTo>
                <a:lnTo>
                  <a:pt x="767" y="247"/>
                </a:lnTo>
                <a:lnTo>
                  <a:pt x="767" y="215"/>
                </a:lnTo>
                <a:lnTo>
                  <a:pt x="767" y="191"/>
                </a:lnTo>
                <a:lnTo>
                  <a:pt x="767" y="176"/>
                </a:lnTo>
                <a:lnTo>
                  <a:pt x="767" y="172"/>
                </a:lnTo>
                <a:lnTo>
                  <a:pt x="767" y="163"/>
                </a:lnTo>
                <a:lnTo>
                  <a:pt x="767" y="135"/>
                </a:lnTo>
                <a:lnTo>
                  <a:pt x="767" y="92"/>
                </a:lnTo>
                <a:lnTo>
                  <a:pt x="767" y="41"/>
                </a:lnTo>
                <a:lnTo>
                  <a:pt x="767" y="0"/>
                </a:lnTo>
                <a:lnTo>
                  <a:pt x="767" y="40"/>
                </a:lnTo>
                <a:lnTo>
                  <a:pt x="767" y="107"/>
                </a:lnTo>
                <a:lnTo>
                  <a:pt x="767" y="169"/>
                </a:lnTo>
                <a:lnTo>
                  <a:pt x="767" y="214"/>
                </a:lnTo>
                <a:lnTo>
                  <a:pt x="767" y="237"/>
                </a:lnTo>
                <a:lnTo>
                  <a:pt x="767" y="241"/>
                </a:lnTo>
                <a:lnTo>
                  <a:pt x="767" y="239"/>
                </a:lnTo>
                <a:lnTo>
                  <a:pt x="767" y="241"/>
                </a:lnTo>
                <a:lnTo>
                  <a:pt x="767" y="252"/>
                </a:lnTo>
                <a:lnTo>
                  <a:pt x="767" y="275"/>
                </a:lnTo>
                <a:lnTo>
                  <a:pt x="767" y="303"/>
                </a:lnTo>
                <a:lnTo>
                  <a:pt x="767" y="320"/>
                </a:lnTo>
                <a:lnTo>
                  <a:pt x="767" y="321"/>
                </a:lnTo>
                <a:lnTo>
                  <a:pt x="767" y="307"/>
                </a:lnTo>
                <a:lnTo>
                  <a:pt x="767" y="283"/>
                </a:lnTo>
                <a:lnTo>
                  <a:pt x="767" y="258"/>
                </a:lnTo>
                <a:lnTo>
                  <a:pt x="768" y="243"/>
                </a:lnTo>
                <a:lnTo>
                  <a:pt x="768" y="244"/>
                </a:lnTo>
                <a:lnTo>
                  <a:pt x="768" y="258"/>
                </a:lnTo>
                <a:lnTo>
                  <a:pt x="768" y="280"/>
                </a:lnTo>
                <a:lnTo>
                  <a:pt x="768" y="302"/>
                </a:lnTo>
                <a:lnTo>
                  <a:pt x="768" y="310"/>
                </a:lnTo>
                <a:lnTo>
                  <a:pt x="768" y="305"/>
                </a:lnTo>
                <a:lnTo>
                  <a:pt x="768" y="290"/>
                </a:lnTo>
                <a:lnTo>
                  <a:pt x="768" y="267"/>
                </a:lnTo>
                <a:lnTo>
                  <a:pt x="768" y="245"/>
                </a:lnTo>
                <a:lnTo>
                  <a:pt x="768" y="224"/>
                </a:lnTo>
                <a:lnTo>
                  <a:pt x="768" y="207"/>
                </a:lnTo>
                <a:lnTo>
                  <a:pt x="768" y="192"/>
                </a:lnTo>
                <a:lnTo>
                  <a:pt x="768" y="179"/>
                </a:lnTo>
                <a:lnTo>
                  <a:pt x="768" y="173"/>
                </a:lnTo>
                <a:lnTo>
                  <a:pt x="768" y="178"/>
                </a:lnTo>
                <a:lnTo>
                  <a:pt x="768" y="197"/>
                </a:lnTo>
                <a:lnTo>
                  <a:pt x="768" y="237"/>
                </a:lnTo>
                <a:lnTo>
                  <a:pt x="768" y="284"/>
                </a:lnTo>
                <a:lnTo>
                  <a:pt x="768" y="332"/>
                </a:lnTo>
                <a:lnTo>
                  <a:pt x="768" y="367"/>
                </a:lnTo>
                <a:lnTo>
                  <a:pt x="768" y="386"/>
                </a:lnTo>
                <a:lnTo>
                  <a:pt x="768" y="384"/>
                </a:lnTo>
                <a:lnTo>
                  <a:pt x="768" y="365"/>
                </a:lnTo>
                <a:lnTo>
                  <a:pt x="768" y="342"/>
                </a:lnTo>
                <a:lnTo>
                  <a:pt x="768" y="326"/>
                </a:lnTo>
                <a:lnTo>
                  <a:pt x="768" y="337"/>
                </a:lnTo>
                <a:lnTo>
                  <a:pt x="768" y="352"/>
                </a:lnTo>
                <a:lnTo>
                  <a:pt x="768" y="359"/>
                </a:lnTo>
                <a:lnTo>
                  <a:pt x="768" y="350"/>
                </a:lnTo>
                <a:lnTo>
                  <a:pt x="768" y="318"/>
                </a:lnTo>
                <a:lnTo>
                  <a:pt x="768" y="273"/>
                </a:lnTo>
                <a:lnTo>
                  <a:pt x="769" y="226"/>
                </a:lnTo>
                <a:lnTo>
                  <a:pt x="769" y="193"/>
                </a:lnTo>
                <a:lnTo>
                  <a:pt x="769" y="180"/>
                </a:lnTo>
                <a:lnTo>
                  <a:pt x="769" y="192"/>
                </a:lnTo>
                <a:lnTo>
                  <a:pt x="769" y="218"/>
                </a:lnTo>
                <a:lnTo>
                  <a:pt x="769" y="247"/>
                </a:lnTo>
                <a:lnTo>
                  <a:pt x="769" y="268"/>
                </a:lnTo>
                <a:lnTo>
                  <a:pt x="769" y="274"/>
                </a:lnTo>
                <a:lnTo>
                  <a:pt x="769" y="260"/>
                </a:lnTo>
                <a:lnTo>
                  <a:pt x="769" y="233"/>
                </a:lnTo>
                <a:lnTo>
                  <a:pt x="769" y="207"/>
                </a:lnTo>
                <a:lnTo>
                  <a:pt x="769" y="186"/>
                </a:lnTo>
                <a:lnTo>
                  <a:pt x="769" y="178"/>
                </a:lnTo>
                <a:lnTo>
                  <a:pt x="769" y="185"/>
                </a:lnTo>
                <a:lnTo>
                  <a:pt x="769" y="202"/>
                </a:lnTo>
                <a:lnTo>
                  <a:pt x="769" y="226"/>
                </a:lnTo>
                <a:lnTo>
                  <a:pt x="769" y="260"/>
                </a:lnTo>
                <a:lnTo>
                  <a:pt x="769" y="293"/>
                </a:lnTo>
                <a:lnTo>
                  <a:pt x="769" y="329"/>
                </a:lnTo>
                <a:lnTo>
                  <a:pt x="769" y="366"/>
                </a:lnTo>
                <a:lnTo>
                  <a:pt x="769" y="407"/>
                </a:lnTo>
                <a:lnTo>
                  <a:pt x="769" y="447"/>
                </a:lnTo>
                <a:lnTo>
                  <a:pt x="769" y="478"/>
                </a:lnTo>
                <a:lnTo>
                  <a:pt x="769" y="497"/>
                </a:lnTo>
                <a:lnTo>
                  <a:pt x="769" y="504"/>
                </a:lnTo>
                <a:lnTo>
                  <a:pt x="769" y="498"/>
                </a:lnTo>
                <a:lnTo>
                  <a:pt x="769" y="483"/>
                </a:lnTo>
                <a:lnTo>
                  <a:pt x="769" y="466"/>
                </a:lnTo>
                <a:lnTo>
                  <a:pt x="769" y="454"/>
                </a:lnTo>
                <a:lnTo>
                  <a:pt x="769" y="452"/>
                </a:lnTo>
                <a:lnTo>
                  <a:pt x="769" y="462"/>
                </a:lnTo>
                <a:lnTo>
                  <a:pt x="769" y="482"/>
                </a:lnTo>
                <a:lnTo>
                  <a:pt x="769" y="505"/>
                </a:lnTo>
                <a:lnTo>
                  <a:pt x="769" y="527"/>
                </a:lnTo>
                <a:lnTo>
                  <a:pt x="770" y="542"/>
                </a:lnTo>
                <a:lnTo>
                  <a:pt x="770" y="547"/>
                </a:lnTo>
                <a:lnTo>
                  <a:pt x="770" y="540"/>
                </a:lnTo>
                <a:lnTo>
                  <a:pt x="770" y="525"/>
                </a:lnTo>
                <a:lnTo>
                  <a:pt x="770" y="506"/>
                </a:lnTo>
                <a:lnTo>
                  <a:pt x="770" y="491"/>
                </a:lnTo>
                <a:lnTo>
                  <a:pt x="770" y="482"/>
                </a:lnTo>
                <a:lnTo>
                  <a:pt x="770" y="477"/>
                </a:lnTo>
                <a:lnTo>
                  <a:pt x="770" y="476"/>
                </a:lnTo>
                <a:lnTo>
                  <a:pt x="770" y="473"/>
                </a:lnTo>
                <a:lnTo>
                  <a:pt x="770" y="463"/>
                </a:lnTo>
                <a:lnTo>
                  <a:pt x="770" y="447"/>
                </a:lnTo>
                <a:lnTo>
                  <a:pt x="770" y="425"/>
                </a:lnTo>
                <a:lnTo>
                  <a:pt x="770" y="401"/>
                </a:lnTo>
                <a:lnTo>
                  <a:pt x="770" y="378"/>
                </a:lnTo>
                <a:lnTo>
                  <a:pt x="770" y="359"/>
                </a:lnTo>
                <a:lnTo>
                  <a:pt x="770" y="344"/>
                </a:lnTo>
                <a:lnTo>
                  <a:pt x="770" y="329"/>
                </a:lnTo>
                <a:lnTo>
                  <a:pt x="770" y="315"/>
                </a:lnTo>
                <a:lnTo>
                  <a:pt x="770" y="303"/>
                </a:lnTo>
                <a:lnTo>
                  <a:pt x="770" y="295"/>
                </a:lnTo>
                <a:lnTo>
                  <a:pt x="770" y="298"/>
                </a:lnTo>
                <a:lnTo>
                  <a:pt x="770" y="318"/>
                </a:lnTo>
                <a:lnTo>
                  <a:pt x="770" y="358"/>
                </a:lnTo>
                <a:lnTo>
                  <a:pt x="770" y="409"/>
                </a:lnTo>
                <a:lnTo>
                  <a:pt x="770" y="462"/>
                </a:lnTo>
                <a:lnTo>
                  <a:pt x="770" y="509"/>
                </a:lnTo>
                <a:lnTo>
                  <a:pt x="770" y="539"/>
                </a:lnTo>
                <a:lnTo>
                  <a:pt x="770" y="550"/>
                </a:lnTo>
                <a:lnTo>
                  <a:pt x="770" y="542"/>
                </a:lnTo>
                <a:lnTo>
                  <a:pt x="770" y="526"/>
                </a:lnTo>
                <a:lnTo>
                  <a:pt x="770" y="512"/>
                </a:lnTo>
                <a:lnTo>
                  <a:pt x="770" y="509"/>
                </a:lnTo>
                <a:lnTo>
                  <a:pt x="771" y="519"/>
                </a:lnTo>
                <a:lnTo>
                  <a:pt x="771" y="536"/>
                </a:lnTo>
                <a:lnTo>
                  <a:pt x="771" y="554"/>
                </a:lnTo>
                <a:lnTo>
                  <a:pt x="771" y="562"/>
                </a:lnTo>
                <a:lnTo>
                  <a:pt x="771" y="555"/>
                </a:lnTo>
                <a:lnTo>
                  <a:pt x="771" y="531"/>
                </a:lnTo>
                <a:lnTo>
                  <a:pt x="771" y="494"/>
                </a:lnTo>
                <a:lnTo>
                  <a:pt x="771" y="452"/>
                </a:lnTo>
                <a:lnTo>
                  <a:pt x="771" y="410"/>
                </a:lnTo>
                <a:lnTo>
                  <a:pt x="771" y="372"/>
                </a:lnTo>
                <a:lnTo>
                  <a:pt x="771" y="340"/>
                </a:lnTo>
                <a:lnTo>
                  <a:pt x="771" y="312"/>
                </a:lnTo>
                <a:lnTo>
                  <a:pt x="771" y="288"/>
                </a:lnTo>
                <a:lnTo>
                  <a:pt x="771" y="268"/>
                </a:lnTo>
                <a:lnTo>
                  <a:pt x="771" y="262"/>
                </a:lnTo>
                <a:lnTo>
                  <a:pt x="771" y="274"/>
                </a:lnTo>
                <a:lnTo>
                  <a:pt x="771" y="305"/>
                </a:lnTo>
                <a:lnTo>
                  <a:pt x="771" y="359"/>
                </a:lnTo>
                <a:lnTo>
                  <a:pt x="771" y="437"/>
                </a:lnTo>
                <a:lnTo>
                  <a:pt x="771" y="515"/>
                </a:lnTo>
                <a:lnTo>
                  <a:pt x="771" y="591"/>
                </a:lnTo>
                <a:lnTo>
                  <a:pt x="771" y="654"/>
                </a:lnTo>
                <a:lnTo>
                  <a:pt x="771" y="705"/>
                </a:lnTo>
                <a:lnTo>
                  <a:pt x="771" y="731"/>
                </a:lnTo>
                <a:lnTo>
                  <a:pt x="771" y="737"/>
                </a:lnTo>
                <a:lnTo>
                  <a:pt x="771" y="728"/>
                </a:lnTo>
                <a:lnTo>
                  <a:pt x="771" y="710"/>
                </a:lnTo>
                <a:lnTo>
                  <a:pt x="771" y="684"/>
                </a:lnTo>
                <a:lnTo>
                  <a:pt x="771" y="659"/>
                </a:lnTo>
                <a:lnTo>
                  <a:pt x="771" y="637"/>
                </a:lnTo>
                <a:lnTo>
                  <a:pt x="771" y="622"/>
                </a:lnTo>
                <a:lnTo>
                  <a:pt x="771" y="614"/>
                </a:lnTo>
                <a:lnTo>
                  <a:pt x="771" y="611"/>
                </a:lnTo>
                <a:lnTo>
                  <a:pt x="773" y="611"/>
                </a:lnTo>
                <a:lnTo>
                  <a:pt x="773" y="608"/>
                </a:lnTo>
                <a:lnTo>
                  <a:pt x="773" y="603"/>
                </a:lnTo>
                <a:lnTo>
                  <a:pt x="773" y="598"/>
                </a:lnTo>
                <a:lnTo>
                  <a:pt x="773" y="593"/>
                </a:lnTo>
                <a:lnTo>
                  <a:pt x="773" y="599"/>
                </a:lnTo>
                <a:lnTo>
                  <a:pt x="773" y="608"/>
                </a:lnTo>
                <a:lnTo>
                  <a:pt x="773" y="611"/>
                </a:lnTo>
                <a:lnTo>
                  <a:pt x="773" y="596"/>
                </a:lnTo>
                <a:lnTo>
                  <a:pt x="773" y="558"/>
                </a:lnTo>
                <a:lnTo>
                  <a:pt x="773" y="496"/>
                </a:lnTo>
                <a:lnTo>
                  <a:pt x="773" y="409"/>
                </a:lnTo>
                <a:lnTo>
                  <a:pt x="773" y="326"/>
                </a:lnTo>
                <a:lnTo>
                  <a:pt x="773" y="258"/>
                </a:lnTo>
                <a:lnTo>
                  <a:pt x="773" y="217"/>
                </a:lnTo>
                <a:lnTo>
                  <a:pt x="773" y="216"/>
                </a:lnTo>
                <a:lnTo>
                  <a:pt x="773" y="254"/>
                </a:lnTo>
                <a:lnTo>
                  <a:pt x="773" y="314"/>
                </a:lnTo>
                <a:lnTo>
                  <a:pt x="773" y="382"/>
                </a:lnTo>
                <a:lnTo>
                  <a:pt x="773" y="448"/>
                </a:lnTo>
                <a:lnTo>
                  <a:pt x="773" y="505"/>
                </a:lnTo>
                <a:lnTo>
                  <a:pt x="773" y="542"/>
                </a:lnTo>
                <a:lnTo>
                  <a:pt x="773" y="569"/>
                </a:lnTo>
                <a:lnTo>
                  <a:pt x="773" y="589"/>
                </a:lnTo>
                <a:lnTo>
                  <a:pt x="773" y="611"/>
                </a:lnTo>
                <a:lnTo>
                  <a:pt x="773" y="637"/>
                </a:lnTo>
                <a:lnTo>
                  <a:pt x="773" y="658"/>
                </a:lnTo>
                <a:lnTo>
                  <a:pt x="773" y="670"/>
                </a:lnTo>
                <a:lnTo>
                  <a:pt x="773" y="673"/>
                </a:lnTo>
                <a:lnTo>
                  <a:pt x="773" y="665"/>
                </a:lnTo>
                <a:lnTo>
                  <a:pt x="773" y="646"/>
                </a:lnTo>
                <a:lnTo>
                  <a:pt x="773" y="629"/>
                </a:lnTo>
                <a:lnTo>
                  <a:pt x="773" y="617"/>
                </a:lnTo>
                <a:lnTo>
                  <a:pt x="774" y="617"/>
                </a:lnTo>
                <a:lnTo>
                  <a:pt x="774" y="631"/>
                </a:lnTo>
                <a:lnTo>
                  <a:pt x="774" y="651"/>
                </a:lnTo>
                <a:lnTo>
                  <a:pt x="774" y="670"/>
                </a:lnTo>
                <a:lnTo>
                  <a:pt x="774" y="681"/>
                </a:lnTo>
                <a:lnTo>
                  <a:pt x="774" y="679"/>
                </a:lnTo>
                <a:lnTo>
                  <a:pt x="774" y="661"/>
                </a:lnTo>
                <a:lnTo>
                  <a:pt x="774" y="636"/>
                </a:lnTo>
                <a:lnTo>
                  <a:pt x="774" y="610"/>
                </a:lnTo>
                <a:lnTo>
                  <a:pt x="774" y="593"/>
                </a:lnTo>
                <a:lnTo>
                  <a:pt x="774" y="588"/>
                </a:lnTo>
                <a:lnTo>
                  <a:pt x="774" y="594"/>
                </a:lnTo>
                <a:lnTo>
                  <a:pt x="774" y="603"/>
                </a:lnTo>
                <a:lnTo>
                  <a:pt x="774" y="605"/>
                </a:lnTo>
                <a:lnTo>
                  <a:pt x="774" y="593"/>
                </a:lnTo>
                <a:lnTo>
                  <a:pt x="774" y="563"/>
                </a:lnTo>
                <a:lnTo>
                  <a:pt x="774" y="520"/>
                </a:lnTo>
                <a:lnTo>
                  <a:pt x="774" y="475"/>
                </a:lnTo>
                <a:lnTo>
                  <a:pt x="774" y="439"/>
                </a:lnTo>
                <a:lnTo>
                  <a:pt x="774" y="423"/>
                </a:lnTo>
                <a:lnTo>
                  <a:pt x="774" y="431"/>
                </a:lnTo>
                <a:lnTo>
                  <a:pt x="774" y="459"/>
                </a:lnTo>
                <a:lnTo>
                  <a:pt x="774" y="496"/>
                </a:lnTo>
                <a:lnTo>
                  <a:pt x="774" y="535"/>
                </a:lnTo>
                <a:lnTo>
                  <a:pt x="774" y="566"/>
                </a:lnTo>
                <a:lnTo>
                  <a:pt x="774" y="578"/>
                </a:lnTo>
                <a:lnTo>
                  <a:pt x="774" y="574"/>
                </a:lnTo>
                <a:lnTo>
                  <a:pt x="774" y="565"/>
                </a:lnTo>
                <a:lnTo>
                  <a:pt x="774" y="557"/>
                </a:lnTo>
                <a:lnTo>
                  <a:pt x="774" y="558"/>
                </a:lnTo>
                <a:lnTo>
                  <a:pt x="774" y="570"/>
                </a:lnTo>
                <a:lnTo>
                  <a:pt x="774" y="589"/>
                </a:lnTo>
                <a:lnTo>
                  <a:pt x="774" y="609"/>
                </a:lnTo>
                <a:lnTo>
                  <a:pt x="775" y="617"/>
                </a:lnTo>
                <a:lnTo>
                  <a:pt x="775" y="601"/>
                </a:lnTo>
                <a:lnTo>
                  <a:pt x="775" y="559"/>
                </a:lnTo>
                <a:lnTo>
                  <a:pt x="775" y="494"/>
                </a:lnTo>
                <a:lnTo>
                  <a:pt x="775" y="414"/>
                </a:lnTo>
                <a:lnTo>
                  <a:pt x="775" y="332"/>
                </a:lnTo>
                <a:lnTo>
                  <a:pt x="775" y="277"/>
                </a:lnTo>
                <a:lnTo>
                  <a:pt x="775" y="254"/>
                </a:lnTo>
                <a:lnTo>
                  <a:pt x="775" y="269"/>
                </a:lnTo>
                <a:lnTo>
                  <a:pt x="775" y="322"/>
                </a:lnTo>
                <a:lnTo>
                  <a:pt x="775" y="391"/>
                </a:lnTo>
                <a:lnTo>
                  <a:pt x="775" y="460"/>
                </a:lnTo>
                <a:lnTo>
                  <a:pt x="775" y="515"/>
                </a:lnTo>
                <a:lnTo>
                  <a:pt x="775" y="549"/>
                </a:lnTo>
                <a:lnTo>
                  <a:pt x="775" y="563"/>
                </a:lnTo>
                <a:lnTo>
                  <a:pt x="775" y="558"/>
                </a:lnTo>
                <a:lnTo>
                  <a:pt x="775" y="552"/>
                </a:lnTo>
                <a:lnTo>
                  <a:pt x="775" y="555"/>
                </a:lnTo>
                <a:lnTo>
                  <a:pt x="775" y="577"/>
                </a:lnTo>
                <a:lnTo>
                  <a:pt x="775" y="611"/>
                </a:lnTo>
                <a:lnTo>
                  <a:pt x="775" y="657"/>
                </a:lnTo>
                <a:lnTo>
                  <a:pt x="775" y="700"/>
                </a:lnTo>
                <a:lnTo>
                  <a:pt x="775" y="735"/>
                </a:lnTo>
                <a:lnTo>
                  <a:pt x="775" y="756"/>
                </a:lnTo>
                <a:lnTo>
                  <a:pt x="775" y="755"/>
                </a:lnTo>
                <a:lnTo>
                  <a:pt x="775" y="740"/>
                </a:lnTo>
                <a:lnTo>
                  <a:pt x="775" y="718"/>
                </a:lnTo>
                <a:lnTo>
                  <a:pt x="775" y="696"/>
                </a:lnTo>
                <a:lnTo>
                  <a:pt x="775" y="681"/>
                </a:lnTo>
                <a:lnTo>
                  <a:pt x="775" y="677"/>
                </a:lnTo>
                <a:lnTo>
                  <a:pt x="775" y="681"/>
                </a:lnTo>
                <a:lnTo>
                  <a:pt x="775" y="691"/>
                </a:lnTo>
                <a:lnTo>
                  <a:pt x="775" y="704"/>
                </a:lnTo>
                <a:lnTo>
                  <a:pt x="776" y="707"/>
                </a:lnTo>
                <a:lnTo>
                  <a:pt x="776" y="700"/>
                </a:lnTo>
                <a:lnTo>
                  <a:pt x="776" y="685"/>
                </a:lnTo>
                <a:lnTo>
                  <a:pt x="776" y="662"/>
                </a:lnTo>
                <a:lnTo>
                  <a:pt x="776" y="635"/>
                </a:lnTo>
                <a:lnTo>
                  <a:pt x="776" y="609"/>
                </a:lnTo>
                <a:lnTo>
                  <a:pt x="776" y="588"/>
                </a:lnTo>
                <a:lnTo>
                  <a:pt x="776" y="571"/>
                </a:lnTo>
                <a:lnTo>
                  <a:pt x="776" y="554"/>
                </a:lnTo>
                <a:lnTo>
                  <a:pt x="776" y="533"/>
                </a:lnTo>
                <a:lnTo>
                  <a:pt x="776" y="507"/>
                </a:lnTo>
                <a:lnTo>
                  <a:pt x="776" y="475"/>
                </a:lnTo>
                <a:lnTo>
                  <a:pt x="776" y="444"/>
                </a:lnTo>
                <a:lnTo>
                  <a:pt x="776" y="416"/>
                </a:lnTo>
                <a:lnTo>
                  <a:pt x="776" y="403"/>
                </a:lnTo>
                <a:lnTo>
                  <a:pt x="776" y="418"/>
                </a:lnTo>
                <a:lnTo>
                  <a:pt x="776" y="446"/>
                </a:lnTo>
                <a:lnTo>
                  <a:pt x="776" y="474"/>
                </a:lnTo>
                <a:lnTo>
                  <a:pt x="776" y="496"/>
                </a:lnTo>
                <a:lnTo>
                  <a:pt x="776" y="510"/>
                </a:lnTo>
                <a:lnTo>
                  <a:pt x="776" y="513"/>
                </a:lnTo>
                <a:lnTo>
                  <a:pt x="776" y="509"/>
                </a:lnTo>
                <a:lnTo>
                  <a:pt x="776" y="497"/>
                </a:lnTo>
                <a:lnTo>
                  <a:pt x="776" y="482"/>
                </a:lnTo>
                <a:lnTo>
                  <a:pt x="776" y="470"/>
                </a:lnTo>
                <a:lnTo>
                  <a:pt x="776" y="466"/>
                </a:lnTo>
                <a:lnTo>
                  <a:pt x="776" y="473"/>
                </a:lnTo>
                <a:lnTo>
                  <a:pt x="776" y="491"/>
                </a:lnTo>
                <a:lnTo>
                  <a:pt x="776" y="522"/>
                </a:lnTo>
                <a:lnTo>
                  <a:pt x="776" y="564"/>
                </a:lnTo>
                <a:lnTo>
                  <a:pt x="776" y="613"/>
                </a:lnTo>
                <a:lnTo>
                  <a:pt x="776" y="650"/>
                </a:lnTo>
                <a:lnTo>
                  <a:pt x="776" y="672"/>
                </a:lnTo>
                <a:lnTo>
                  <a:pt x="777" y="674"/>
                </a:lnTo>
                <a:lnTo>
                  <a:pt x="777" y="658"/>
                </a:lnTo>
                <a:lnTo>
                  <a:pt x="777" y="625"/>
                </a:lnTo>
                <a:lnTo>
                  <a:pt x="777" y="591"/>
                </a:lnTo>
                <a:lnTo>
                  <a:pt x="777" y="562"/>
                </a:lnTo>
                <a:lnTo>
                  <a:pt x="777" y="547"/>
                </a:lnTo>
                <a:lnTo>
                  <a:pt x="777" y="549"/>
                </a:lnTo>
                <a:lnTo>
                  <a:pt x="777" y="561"/>
                </a:lnTo>
                <a:lnTo>
                  <a:pt x="777" y="574"/>
                </a:lnTo>
                <a:lnTo>
                  <a:pt x="777" y="581"/>
                </a:lnTo>
                <a:lnTo>
                  <a:pt x="777" y="576"/>
                </a:lnTo>
                <a:lnTo>
                  <a:pt x="777" y="550"/>
                </a:lnTo>
                <a:lnTo>
                  <a:pt x="777" y="511"/>
                </a:lnTo>
                <a:lnTo>
                  <a:pt x="777" y="465"/>
                </a:lnTo>
                <a:lnTo>
                  <a:pt x="777" y="419"/>
                </a:lnTo>
                <a:lnTo>
                  <a:pt x="777" y="382"/>
                </a:lnTo>
                <a:lnTo>
                  <a:pt x="777" y="364"/>
                </a:lnTo>
                <a:lnTo>
                  <a:pt x="777" y="361"/>
                </a:lnTo>
                <a:lnTo>
                  <a:pt x="777" y="367"/>
                </a:lnTo>
                <a:lnTo>
                  <a:pt x="777" y="382"/>
                </a:lnTo>
                <a:lnTo>
                  <a:pt x="777" y="401"/>
                </a:lnTo>
                <a:lnTo>
                  <a:pt x="777" y="417"/>
                </a:lnTo>
                <a:lnTo>
                  <a:pt x="777" y="429"/>
                </a:lnTo>
                <a:lnTo>
                  <a:pt x="777" y="441"/>
                </a:lnTo>
                <a:lnTo>
                  <a:pt x="777" y="452"/>
                </a:lnTo>
                <a:lnTo>
                  <a:pt x="777" y="468"/>
                </a:lnTo>
                <a:lnTo>
                  <a:pt x="777" y="489"/>
                </a:lnTo>
                <a:lnTo>
                  <a:pt x="777" y="517"/>
                </a:lnTo>
                <a:lnTo>
                  <a:pt x="777" y="554"/>
                </a:lnTo>
                <a:lnTo>
                  <a:pt x="777" y="602"/>
                </a:lnTo>
                <a:lnTo>
                  <a:pt x="777" y="647"/>
                </a:lnTo>
                <a:lnTo>
                  <a:pt x="777" y="688"/>
                </a:lnTo>
                <a:lnTo>
                  <a:pt x="777" y="716"/>
                </a:lnTo>
                <a:lnTo>
                  <a:pt x="778" y="726"/>
                </a:lnTo>
                <a:lnTo>
                  <a:pt x="778" y="713"/>
                </a:lnTo>
                <a:lnTo>
                  <a:pt x="778" y="683"/>
                </a:lnTo>
                <a:lnTo>
                  <a:pt x="778" y="640"/>
                </a:lnTo>
                <a:lnTo>
                  <a:pt x="778" y="595"/>
                </a:lnTo>
                <a:lnTo>
                  <a:pt x="778" y="555"/>
                </a:lnTo>
                <a:lnTo>
                  <a:pt x="778" y="532"/>
                </a:lnTo>
                <a:lnTo>
                  <a:pt x="778" y="524"/>
                </a:lnTo>
                <a:lnTo>
                  <a:pt x="778" y="529"/>
                </a:lnTo>
                <a:lnTo>
                  <a:pt x="778" y="546"/>
                </a:lnTo>
                <a:lnTo>
                  <a:pt x="778" y="568"/>
                </a:lnTo>
                <a:lnTo>
                  <a:pt x="778" y="587"/>
                </a:lnTo>
                <a:lnTo>
                  <a:pt x="778" y="600"/>
                </a:lnTo>
                <a:lnTo>
                  <a:pt x="778" y="608"/>
                </a:lnTo>
                <a:lnTo>
                  <a:pt x="778" y="610"/>
                </a:lnTo>
                <a:lnTo>
                  <a:pt x="778" y="609"/>
                </a:lnTo>
                <a:lnTo>
                  <a:pt x="778" y="605"/>
                </a:lnTo>
                <a:lnTo>
                  <a:pt x="778" y="596"/>
                </a:lnTo>
                <a:lnTo>
                  <a:pt x="778" y="586"/>
                </a:lnTo>
                <a:lnTo>
                  <a:pt x="778" y="570"/>
                </a:lnTo>
                <a:lnTo>
                  <a:pt x="778" y="549"/>
                </a:lnTo>
                <a:lnTo>
                  <a:pt x="778" y="521"/>
                </a:lnTo>
                <a:lnTo>
                  <a:pt x="778" y="492"/>
                </a:lnTo>
                <a:lnTo>
                  <a:pt x="778" y="462"/>
                </a:lnTo>
                <a:lnTo>
                  <a:pt x="778" y="435"/>
                </a:lnTo>
                <a:lnTo>
                  <a:pt x="778" y="417"/>
                </a:lnTo>
                <a:lnTo>
                  <a:pt x="778" y="409"/>
                </a:lnTo>
                <a:lnTo>
                  <a:pt x="778" y="415"/>
                </a:lnTo>
                <a:lnTo>
                  <a:pt x="778" y="435"/>
                </a:lnTo>
                <a:lnTo>
                  <a:pt x="778" y="460"/>
                </a:lnTo>
                <a:lnTo>
                  <a:pt x="778" y="489"/>
                </a:lnTo>
                <a:lnTo>
                  <a:pt x="778" y="519"/>
                </a:lnTo>
                <a:lnTo>
                  <a:pt x="778" y="547"/>
                </a:lnTo>
                <a:lnTo>
                  <a:pt x="779" y="573"/>
                </a:lnTo>
                <a:lnTo>
                  <a:pt x="779" y="591"/>
                </a:lnTo>
                <a:lnTo>
                  <a:pt x="779" y="603"/>
                </a:lnTo>
                <a:lnTo>
                  <a:pt x="779" y="611"/>
                </a:lnTo>
                <a:lnTo>
                  <a:pt x="779" y="617"/>
                </a:lnTo>
                <a:lnTo>
                  <a:pt x="779" y="610"/>
                </a:lnTo>
                <a:lnTo>
                  <a:pt x="779" y="598"/>
                </a:lnTo>
                <a:lnTo>
                  <a:pt x="779" y="577"/>
                </a:lnTo>
                <a:lnTo>
                  <a:pt x="779" y="548"/>
                </a:lnTo>
                <a:lnTo>
                  <a:pt x="779" y="518"/>
                </a:lnTo>
                <a:lnTo>
                  <a:pt x="779" y="489"/>
                </a:lnTo>
                <a:lnTo>
                  <a:pt x="779" y="466"/>
                </a:lnTo>
                <a:lnTo>
                  <a:pt x="779" y="450"/>
                </a:lnTo>
                <a:lnTo>
                  <a:pt x="779" y="443"/>
                </a:lnTo>
                <a:lnTo>
                  <a:pt x="779" y="438"/>
                </a:lnTo>
                <a:lnTo>
                  <a:pt x="779" y="430"/>
                </a:lnTo>
                <a:lnTo>
                  <a:pt x="779" y="421"/>
                </a:lnTo>
                <a:lnTo>
                  <a:pt x="779" y="415"/>
                </a:lnTo>
                <a:lnTo>
                  <a:pt x="779" y="418"/>
                </a:lnTo>
                <a:lnTo>
                  <a:pt x="779" y="432"/>
                </a:lnTo>
                <a:lnTo>
                  <a:pt x="779" y="458"/>
                </a:lnTo>
                <a:lnTo>
                  <a:pt x="779" y="491"/>
                </a:lnTo>
                <a:lnTo>
                  <a:pt x="779" y="527"/>
                </a:lnTo>
                <a:lnTo>
                  <a:pt x="779" y="561"/>
                </a:lnTo>
                <a:lnTo>
                  <a:pt x="779" y="577"/>
                </a:lnTo>
                <a:lnTo>
                  <a:pt x="779" y="574"/>
                </a:lnTo>
                <a:lnTo>
                  <a:pt x="779" y="555"/>
                </a:lnTo>
                <a:lnTo>
                  <a:pt x="779" y="524"/>
                </a:lnTo>
                <a:lnTo>
                  <a:pt x="779" y="487"/>
                </a:lnTo>
                <a:lnTo>
                  <a:pt x="779" y="462"/>
                </a:lnTo>
                <a:lnTo>
                  <a:pt x="781" y="453"/>
                </a:lnTo>
                <a:lnTo>
                  <a:pt x="781" y="466"/>
                </a:lnTo>
                <a:lnTo>
                  <a:pt x="781" y="498"/>
                </a:lnTo>
                <a:lnTo>
                  <a:pt x="781" y="537"/>
                </a:lnTo>
                <a:lnTo>
                  <a:pt x="781" y="574"/>
                </a:lnTo>
                <a:lnTo>
                  <a:pt x="781" y="602"/>
                </a:lnTo>
                <a:lnTo>
                  <a:pt x="781" y="617"/>
                </a:lnTo>
                <a:lnTo>
                  <a:pt x="781" y="621"/>
                </a:lnTo>
                <a:lnTo>
                  <a:pt x="781" y="616"/>
                </a:lnTo>
                <a:lnTo>
                  <a:pt x="781" y="610"/>
                </a:lnTo>
                <a:lnTo>
                  <a:pt x="781" y="608"/>
                </a:lnTo>
                <a:lnTo>
                  <a:pt x="781" y="613"/>
                </a:lnTo>
                <a:lnTo>
                  <a:pt x="781" y="618"/>
                </a:lnTo>
                <a:lnTo>
                  <a:pt x="781" y="607"/>
                </a:lnTo>
                <a:lnTo>
                  <a:pt x="781" y="581"/>
                </a:lnTo>
                <a:lnTo>
                  <a:pt x="781" y="541"/>
                </a:lnTo>
                <a:lnTo>
                  <a:pt x="781" y="497"/>
                </a:lnTo>
                <a:lnTo>
                  <a:pt x="781" y="459"/>
                </a:lnTo>
                <a:lnTo>
                  <a:pt x="781" y="438"/>
                </a:lnTo>
                <a:lnTo>
                  <a:pt x="781" y="439"/>
                </a:lnTo>
                <a:lnTo>
                  <a:pt x="781" y="461"/>
                </a:lnTo>
                <a:lnTo>
                  <a:pt x="781" y="492"/>
                </a:lnTo>
                <a:lnTo>
                  <a:pt x="781" y="519"/>
                </a:lnTo>
                <a:lnTo>
                  <a:pt x="781" y="529"/>
                </a:lnTo>
                <a:lnTo>
                  <a:pt x="781" y="519"/>
                </a:lnTo>
                <a:lnTo>
                  <a:pt x="781" y="490"/>
                </a:lnTo>
                <a:lnTo>
                  <a:pt x="781" y="452"/>
                </a:lnTo>
                <a:lnTo>
                  <a:pt x="781" y="421"/>
                </a:lnTo>
                <a:lnTo>
                  <a:pt x="781" y="406"/>
                </a:lnTo>
                <a:lnTo>
                  <a:pt x="781" y="410"/>
                </a:lnTo>
                <a:lnTo>
                  <a:pt x="781" y="429"/>
                </a:lnTo>
                <a:lnTo>
                  <a:pt x="781" y="453"/>
                </a:lnTo>
                <a:lnTo>
                  <a:pt x="782" y="473"/>
                </a:lnTo>
                <a:lnTo>
                  <a:pt x="782" y="484"/>
                </a:lnTo>
                <a:lnTo>
                  <a:pt x="782" y="483"/>
                </a:lnTo>
                <a:lnTo>
                  <a:pt x="782" y="474"/>
                </a:lnTo>
                <a:lnTo>
                  <a:pt x="782" y="465"/>
                </a:lnTo>
                <a:lnTo>
                  <a:pt x="782" y="458"/>
                </a:lnTo>
                <a:lnTo>
                  <a:pt x="782" y="456"/>
                </a:lnTo>
                <a:lnTo>
                  <a:pt x="782" y="461"/>
                </a:lnTo>
                <a:lnTo>
                  <a:pt x="782" y="470"/>
                </a:lnTo>
                <a:lnTo>
                  <a:pt x="782" y="485"/>
                </a:lnTo>
                <a:lnTo>
                  <a:pt x="782" y="509"/>
                </a:lnTo>
                <a:lnTo>
                  <a:pt x="782" y="533"/>
                </a:lnTo>
                <a:lnTo>
                  <a:pt x="782" y="556"/>
                </a:lnTo>
                <a:lnTo>
                  <a:pt x="782" y="571"/>
                </a:lnTo>
                <a:lnTo>
                  <a:pt x="782" y="578"/>
                </a:lnTo>
                <a:lnTo>
                  <a:pt x="782" y="572"/>
                </a:lnTo>
                <a:lnTo>
                  <a:pt x="782" y="558"/>
                </a:lnTo>
                <a:lnTo>
                  <a:pt x="782" y="541"/>
                </a:lnTo>
                <a:lnTo>
                  <a:pt x="782" y="528"/>
                </a:lnTo>
                <a:lnTo>
                  <a:pt x="782" y="527"/>
                </a:lnTo>
                <a:lnTo>
                  <a:pt x="782" y="536"/>
                </a:lnTo>
                <a:lnTo>
                  <a:pt x="782" y="550"/>
                </a:lnTo>
                <a:lnTo>
                  <a:pt x="782" y="561"/>
                </a:lnTo>
                <a:lnTo>
                  <a:pt x="782" y="564"/>
                </a:lnTo>
                <a:lnTo>
                  <a:pt x="782" y="557"/>
                </a:lnTo>
                <a:lnTo>
                  <a:pt x="782" y="543"/>
                </a:lnTo>
                <a:lnTo>
                  <a:pt x="782" y="529"/>
                </a:lnTo>
                <a:lnTo>
                  <a:pt x="782" y="521"/>
                </a:lnTo>
                <a:lnTo>
                  <a:pt x="782" y="525"/>
                </a:lnTo>
                <a:lnTo>
                  <a:pt x="782" y="533"/>
                </a:lnTo>
                <a:lnTo>
                  <a:pt x="782" y="544"/>
                </a:lnTo>
                <a:lnTo>
                  <a:pt x="782" y="550"/>
                </a:lnTo>
                <a:lnTo>
                  <a:pt x="782" y="549"/>
                </a:lnTo>
                <a:lnTo>
                  <a:pt x="783" y="541"/>
                </a:lnTo>
                <a:lnTo>
                  <a:pt x="783" y="531"/>
                </a:lnTo>
                <a:lnTo>
                  <a:pt x="783" y="522"/>
                </a:lnTo>
                <a:lnTo>
                  <a:pt x="783" y="528"/>
                </a:lnTo>
                <a:lnTo>
                  <a:pt x="783" y="539"/>
                </a:lnTo>
                <a:lnTo>
                  <a:pt x="783" y="543"/>
                </a:lnTo>
                <a:lnTo>
                  <a:pt x="783" y="541"/>
                </a:lnTo>
                <a:lnTo>
                  <a:pt x="783" y="532"/>
                </a:lnTo>
                <a:lnTo>
                  <a:pt x="783" y="518"/>
                </a:lnTo>
                <a:lnTo>
                  <a:pt x="783" y="505"/>
                </a:lnTo>
                <a:lnTo>
                  <a:pt x="783" y="497"/>
                </a:lnTo>
                <a:lnTo>
                  <a:pt x="783" y="498"/>
                </a:lnTo>
                <a:lnTo>
                  <a:pt x="783" y="505"/>
                </a:lnTo>
                <a:lnTo>
                  <a:pt x="783" y="515"/>
                </a:lnTo>
                <a:lnTo>
                  <a:pt x="783" y="520"/>
                </a:lnTo>
                <a:lnTo>
                  <a:pt x="783" y="517"/>
                </a:lnTo>
                <a:lnTo>
                  <a:pt x="783" y="511"/>
                </a:lnTo>
                <a:lnTo>
                  <a:pt x="783" y="507"/>
                </a:lnTo>
                <a:lnTo>
                  <a:pt x="783" y="509"/>
                </a:lnTo>
                <a:lnTo>
                  <a:pt x="783" y="504"/>
                </a:lnTo>
                <a:lnTo>
                  <a:pt x="783" y="494"/>
                </a:lnTo>
                <a:lnTo>
                  <a:pt x="783" y="480"/>
                </a:lnTo>
                <a:lnTo>
                  <a:pt x="783" y="465"/>
                </a:lnTo>
                <a:lnTo>
                  <a:pt x="783" y="453"/>
                </a:lnTo>
                <a:lnTo>
                  <a:pt x="783" y="447"/>
                </a:lnTo>
                <a:lnTo>
                  <a:pt x="783" y="446"/>
                </a:lnTo>
                <a:lnTo>
                  <a:pt x="783" y="445"/>
                </a:lnTo>
                <a:lnTo>
                  <a:pt x="783" y="440"/>
                </a:lnTo>
                <a:lnTo>
                  <a:pt x="783" y="430"/>
                </a:lnTo>
                <a:lnTo>
                  <a:pt x="783" y="415"/>
                </a:lnTo>
                <a:lnTo>
                  <a:pt x="784" y="398"/>
                </a:lnTo>
                <a:lnTo>
                  <a:pt x="784" y="384"/>
                </a:lnTo>
                <a:lnTo>
                  <a:pt x="784" y="374"/>
                </a:lnTo>
                <a:lnTo>
                  <a:pt x="784" y="371"/>
                </a:lnTo>
                <a:lnTo>
                  <a:pt x="784" y="369"/>
                </a:lnTo>
                <a:lnTo>
                  <a:pt x="784" y="361"/>
                </a:lnTo>
                <a:lnTo>
                  <a:pt x="784" y="343"/>
                </a:lnTo>
                <a:lnTo>
                  <a:pt x="784" y="321"/>
                </a:lnTo>
                <a:lnTo>
                  <a:pt x="784" y="297"/>
                </a:lnTo>
                <a:lnTo>
                  <a:pt x="784" y="275"/>
                </a:lnTo>
                <a:lnTo>
                  <a:pt x="784" y="261"/>
                </a:lnTo>
                <a:lnTo>
                  <a:pt x="784" y="255"/>
                </a:lnTo>
                <a:lnTo>
                  <a:pt x="784" y="256"/>
                </a:lnTo>
                <a:lnTo>
                  <a:pt x="784" y="261"/>
                </a:lnTo>
                <a:lnTo>
                  <a:pt x="784" y="266"/>
                </a:lnTo>
                <a:lnTo>
                  <a:pt x="784" y="273"/>
                </a:lnTo>
                <a:lnTo>
                  <a:pt x="784" y="282"/>
                </a:lnTo>
                <a:lnTo>
                  <a:pt x="784" y="300"/>
                </a:lnTo>
                <a:lnTo>
                  <a:pt x="784" y="333"/>
                </a:lnTo>
                <a:lnTo>
                  <a:pt x="784" y="381"/>
                </a:lnTo>
                <a:lnTo>
                  <a:pt x="784" y="446"/>
                </a:lnTo>
                <a:lnTo>
                  <a:pt x="784" y="507"/>
                </a:lnTo>
                <a:lnTo>
                  <a:pt x="784" y="556"/>
                </a:lnTo>
                <a:lnTo>
                  <a:pt x="784" y="585"/>
                </a:lnTo>
                <a:lnTo>
                  <a:pt x="784" y="588"/>
                </a:lnTo>
                <a:lnTo>
                  <a:pt x="784" y="569"/>
                </a:lnTo>
                <a:lnTo>
                  <a:pt x="784" y="537"/>
                </a:lnTo>
                <a:lnTo>
                  <a:pt x="784" y="509"/>
                </a:lnTo>
                <a:lnTo>
                  <a:pt x="784" y="491"/>
                </a:lnTo>
                <a:lnTo>
                  <a:pt x="784" y="492"/>
                </a:lnTo>
                <a:lnTo>
                  <a:pt x="784" y="511"/>
                </a:lnTo>
                <a:lnTo>
                  <a:pt x="784" y="537"/>
                </a:lnTo>
                <a:lnTo>
                  <a:pt x="785" y="568"/>
                </a:lnTo>
                <a:lnTo>
                  <a:pt x="785" y="592"/>
                </a:lnTo>
                <a:lnTo>
                  <a:pt x="785" y="608"/>
                </a:lnTo>
                <a:lnTo>
                  <a:pt x="785" y="611"/>
                </a:lnTo>
                <a:lnTo>
                  <a:pt x="785" y="606"/>
                </a:lnTo>
                <a:lnTo>
                  <a:pt x="785" y="591"/>
                </a:lnTo>
                <a:lnTo>
                  <a:pt x="785" y="563"/>
                </a:lnTo>
                <a:lnTo>
                  <a:pt x="785" y="527"/>
                </a:lnTo>
                <a:lnTo>
                  <a:pt x="785" y="480"/>
                </a:lnTo>
                <a:lnTo>
                  <a:pt x="785" y="425"/>
                </a:lnTo>
                <a:lnTo>
                  <a:pt x="785" y="369"/>
                </a:lnTo>
                <a:lnTo>
                  <a:pt x="785" y="313"/>
                </a:lnTo>
                <a:lnTo>
                  <a:pt x="785" y="275"/>
                </a:lnTo>
                <a:lnTo>
                  <a:pt x="785" y="255"/>
                </a:lnTo>
                <a:lnTo>
                  <a:pt x="785" y="256"/>
                </a:lnTo>
                <a:lnTo>
                  <a:pt x="785" y="281"/>
                </a:lnTo>
                <a:lnTo>
                  <a:pt x="785" y="318"/>
                </a:lnTo>
                <a:lnTo>
                  <a:pt x="785" y="363"/>
                </a:lnTo>
                <a:lnTo>
                  <a:pt x="785" y="410"/>
                </a:lnTo>
                <a:lnTo>
                  <a:pt x="785" y="452"/>
                </a:lnTo>
                <a:lnTo>
                  <a:pt x="785" y="488"/>
                </a:lnTo>
                <a:lnTo>
                  <a:pt x="785" y="507"/>
                </a:lnTo>
                <a:lnTo>
                  <a:pt x="785" y="514"/>
                </a:lnTo>
                <a:lnTo>
                  <a:pt x="785" y="512"/>
                </a:lnTo>
                <a:lnTo>
                  <a:pt x="785" y="509"/>
                </a:lnTo>
                <a:lnTo>
                  <a:pt x="785" y="518"/>
                </a:lnTo>
                <a:lnTo>
                  <a:pt x="785" y="537"/>
                </a:lnTo>
                <a:lnTo>
                  <a:pt x="785" y="568"/>
                </a:lnTo>
                <a:lnTo>
                  <a:pt x="785" y="607"/>
                </a:lnTo>
                <a:lnTo>
                  <a:pt x="785" y="638"/>
                </a:lnTo>
                <a:lnTo>
                  <a:pt x="785" y="659"/>
                </a:lnTo>
                <a:lnTo>
                  <a:pt x="785" y="667"/>
                </a:lnTo>
                <a:lnTo>
                  <a:pt x="786" y="659"/>
                </a:lnTo>
                <a:lnTo>
                  <a:pt x="786" y="636"/>
                </a:lnTo>
                <a:lnTo>
                  <a:pt x="786" y="607"/>
                </a:lnTo>
                <a:lnTo>
                  <a:pt x="786" y="574"/>
                </a:lnTo>
                <a:lnTo>
                  <a:pt x="786" y="544"/>
                </a:lnTo>
                <a:lnTo>
                  <a:pt x="786" y="519"/>
                </a:lnTo>
                <a:lnTo>
                  <a:pt x="786" y="503"/>
                </a:lnTo>
                <a:lnTo>
                  <a:pt x="786" y="495"/>
                </a:lnTo>
                <a:lnTo>
                  <a:pt x="786" y="503"/>
                </a:lnTo>
                <a:lnTo>
                  <a:pt x="786" y="521"/>
                </a:lnTo>
                <a:lnTo>
                  <a:pt x="786" y="542"/>
                </a:lnTo>
                <a:lnTo>
                  <a:pt x="786" y="565"/>
                </a:lnTo>
                <a:lnTo>
                  <a:pt x="786" y="587"/>
                </a:lnTo>
                <a:lnTo>
                  <a:pt x="786" y="606"/>
                </a:lnTo>
                <a:lnTo>
                  <a:pt x="786" y="613"/>
                </a:lnTo>
                <a:lnTo>
                  <a:pt x="786" y="611"/>
                </a:lnTo>
                <a:lnTo>
                  <a:pt x="786" y="603"/>
                </a:lnTo>
                <a:lnTo>
                  <a:pt x="786" y="591"/>
                </a:lnTo>
                <a:lnTo>
                  <a:pt x="786" y="577"/>
                </a:lnTo>
                <a:lnTo>
                  <a:pt x="786" y="566"/>
                </a:lnTo>
                <a:lnTo>
                  <a:pt x="786" y="559"/>
                </a:lnTo>
                <a:lnTo>
                  <a:pt x="786" y="555"/>
                </a:lnTo>
                <a:lnTo>
                  <a:pt x="786" y="554"/>
                </a:lnTo>
                <a:lnTo>
                  <a:pt x="786" y="550"/>
                </a:lnTo>
                <a:lnTo>
                  <a:pt x="786" y="548"/>
                </a:lnTo>
                <a:lnTo>
                  <a:pt x="786" y="543"/>
                </a:lnTo>
                <a:lnTo>
                  <a:pt x="786" y="539"/>
                </a:lnTo>
                <a:lnTo>
                  <a:pt x="786" y="535"/>
                </a:lnTo>
                <a:lnTo>
                  <a:pt x="786" y="533"/>
                </a:lnTo>
                <a:lnTo>
                  <a:pt x="786" y="534"/>
                </a:lnTo>
                <a:lnTo>
                  <a:pt x="786" y="540"/>
                </a:lnTo>
                <a:lnTo>
                  <a:pt x="786" y="547"/>
                </a:lnTo>
                <a:lnTo>
                  <a:pt x="786" y="557"/>
                </a:lnTo>
                <a:lnTo>
                  <a:pt x="788" y="562"/>
                </a:lnTo>
                <a:lnTo>
                  <a:pt x="788" y="558"/>
                </a:lnTo>
                <a:lnTo>
                  <a:pt x="788" y="543"/>
                </a:lnTo>
                <a:lnTo>
                  <a:pt x="788" y="510"/>
                </a:lnTo>
                <a:lnTo>
                  <a:pt x="788" y="462"/>
                </a:lnTo>
                <a:lnTo>
                  <a:pt x="788" y="403"/>
                </a:lnTo>
                <a:lnTo>
                  <a:pt x="788" y="343"/>
                </a:lnTo>
                <a:lnTo>
                  <a:pt x="788" y="291"/>
                </a:lnTo>
                <a:lnTo>
                  <a:pt x="788" y="251"/>
                </a:lnTo>
                <a:lnTo>
                  <a:pt x="788" y="237"/>
                </a:lnTo>
                <a:lnTo>
                  <a:pt x="788" y="243"/>
                </a:lnTo>
                <a:lnTo>
                  <a:pt x="788" y="269"/>
                </a:lnTo>
                <a:lnTo>
                  <a:pt x="788" y="311"/>
                </a:lnTo>
                <a:lnTo>
                  <a:pt x="788" y="355"/>
                </a:lnTo>
                <a:lnTo>
                  <a:pt x="788" y="399"/>
                </a:lnTo>
                <a:lnTo>
                  <a:pt x="788" y="438"/>
                </a:lnTo>
                <a:lnTo>
                  <a:pt x="788" y="474"/>
                </a:lnTo>
                <a:lnTo>
                  <a:pt x="788" y="507"/>
                </a:lnTo>
                <a:lnTo>
                  <a:pt x="788" y="535"/>
                </a:lnTo>
                <a:lnTo>
                  <a:pt x="788" y="558"/>
                </a:lnTo>
                <a:lnTo>
                  <a:pt x="788" y="581"/>
                </a:lnTo>
                <a:lnTo>
                  <a:pt x="788" y="605"/>
                </a:lnTo>
                <a:lnTo>
                  <a:pt x="788" y="622"/>
                </a:lnTo>
                <a:lnTo>
                  <a:pt x="788" y="636"/>
                </a:lnTo>
                <a:lnTo>
                  <a:pt x="788" y="645"/>
                </a:lnTo>
                <a:lnTo>
                  <a:pt x="788" y="650"/>
                </a:lnTo>
                <a:lnTo>
                  <a:pt x="788" y="651"/>
                </a:lnTo>
                <a:lnTo>
                  <a:pt x="788" y="647"/>
                </a:lnTo>
                <a:lnTo>
                  <a:pt x="788" y="643"/>
                </a:lnTo>
                <a:lnTo>
                  <a:pt x="788" y="637"/>
                </a:lnTo>
                <a:lnTo>
                  <a:pt x="788" y="631"/>
                </a:lnTo>
                <a:lnTo>
                  <a:pt x="788" y="624"/>
                </a:lnTo>
                <a:lnTo>
                  <a:pt x="788" y="615"/>
                </a:lnTo>
                <a:lnTo>
                  <a:pt x="789" y="601"/>
                </a:lnTo>
                <a:lnTo>
                  <a:pt x="789" y="587"/>
                </a:lnTo>
                <a:lnTo>
                  <a:pt x="789" y="573"/>
                </a:lnTo>
                <a:lnTo>
                  <a:pt x="789" y="563"/>
                </a:lnTo>
                <a:lnTo>
                  <a:pt x="789" y="558"/>
                </a:lnTo>
                <a:lnTo>
                  <a:pt x="789" y="559"/>
                </a:lnTo>
                <a:lnTo>
                  <a:pt x="789" y="563"/>
                </a:lnTo>
                <a:lnTo>
                  <a:pt x="789" y="566"/>
                </a:lnTo>
                <a:lnTo>
                  <a:pt x="789" y="562"/>
                </a:lnTo>
                <a:lnTo>
                  <a:pt x="789" y="544"/>
                </a:lnTo>
                <a:lnTo>
                  <a:pt x="789" y="513"/>
                </a:lnTo>
                <a:lnTo>
                  <a:pt x="789" y="465"/>
                </a:lnTo>
                <a:lnTo>
                  <a:pt x="789" y="406"/>
                </a:lnTo>
                <a:lnTo>
                  <a:pt x="789" y="339"/>
                </a:lnTo>
                <a:lnTo>
                  <a:pt x="789" y="270"/>
                </a:lnTo>
                <a:lnTo>
                  <a:pt x="789" y="208"/>
                </a:lnTo>
                <a:lnTo>
                  <a:pt x="789" y="156"/>
                </a:lnTo>
                <a:lnTo>
                  <a:pt x="789" y="130"/>
                </a:lnTo>
                <a:lnTo>
                  <a:pt x="789" y="129"/>
                </a:lnTo>
                <a:lnTo>
                  <a:pt x="789" y="155"/>
                </a:lnTo>
                <a:lnTo>
                  <a:pt x="789" y="208"/>
                </a:lnTo>
                <a:lnTo>
                  <a:pt x="789" y="270"/>
                </a:lnTo>
                <a:lnTo>
                  <a:pt x="789" y="336"/>
                </a:lnTo>
                <a:lnTo>
                  <a:pt x="789" y="395"/>
                </a:lnTo>
                <a:lnTo>
                  <a:pt x="789" y="441"/>
                </a:lnTo>
                <a:lnTo>
                  <a:pt x="789" y="476"/>
                </a:lnTo>
                <a:lnTo>
                  <a:pt x="789" y="491"/>
                </a:lnTo>
                <a:lnTo>
                  <a:pt x="789" y="498"/>
                </a:lnTo>
                <a:lnTo>
                  <a:pt x="789" y="500"/>
                </a:lnTo>
                <a:lnTo>
                  <a:pt x="789" y="503"/>
                </a:lnTo>
                <a:lnTo>
                  <a:pt x="789" y="506"/>
                </a:lnTo>
                <a:lnTo>
                  <a:pt x="789" y="509"/>
                </a:lnTo>
                <a:lnTo>
                  <a:pt x="789" y="507"/>
                </a:lnTo>
                <a:lnTo>
                  <a:pt x="790" y="502"/>
                </a:lnTo>
                <a:lnTo>
                  <a:pt x="790" y="489"/>
                </a:lnTo>
                <a:lnTo>
                  <a:pt x="790" y="473"/>
                </a:lnTo>
                <a:lnTo>
                  <a:pt x="790" y="454"/>
                </a:lnTo>
                <a:lnTo>
                  <a:pt x="790" y="437"/>
                </a:lnTo>
                <a:lnTo>
                  <a:pt x="790" y="423"/>
                </a:lnTo>
                <a:lnTo>
                  <a:pt x="790" y="413"/>
                </a:lnTo>
                <a:lnTo>
                  <a:pt x="790" y="403"/>
                </a:lnTo>
                <a:lnTo>
                  <a:pt x="790" y="394"/>
                </a:lnTo>
                <a:lnTo>
                  <a:pt x="790" y="385"/>
                </a:lnTo>
                <a:lnTo>
                  <a:pt x="790" y="373"/>
                </a:lnTo>
                <a:lnTo>
                  <a:pt x="790" y="363"/>
                </a:lnTo>
                <a:lnTo>
                  <a:pt x="790" y="354"/>
                </a:lnTo>
                <a:lnTo>
                  <a:pt x="790" y="347"/>
                </a:lnTo>
                <a:lnTo>
                  <a:pt x="790" y="343"/>
                </a:lnTo>
                <a:lnTo>
                  <a:pt x="790" y="340"/>
                </a:lnTo>
                <a:lnTo>
                  <a:pt x="790" y="336"/>
                </a:lnTo>
                <a:lnTo>
                  <a:pt x="790" y="329"/>
                </a:lnTo>
                <a:lnTo>
                  <a:pt x="790" y="321"/>
                </a:lnTo>
                <a:lnTo>
                  <a:pt x="790" y="315"/>
                </a:lnTo>
                <a:lnTo>
                  <a:pt x="790" y="310"/>
                </a:lnTo>
                <a:lnTo>
                  <a:pt x="790" y="307"/>
                </a:lnTo>
                <a:lnTo>
                  <a:pt x="790" y="308"/>
                </a:lnTo>
                <a:lnTo>
                  <a:pt x="790" y="307"/>
                </a:lnTo>
                <a:lnTo>
                  <a:pt x="790" y="305"/>
                </a:lnTo>
                <a:lnTo>
                  <a:pt x="790" y="303"/>
                </a:lnTo>
                <a:lnTo>
                  <a:pt x="790" y="300"/>
                </a:lnTo>
                <a:lnTo>
                  <a:pt x="790" y="299"/>
                </a:lnTo>
                <a:lnTo>
                  <a:pt x="790" y="298"/>
                </a:lnTo>
                <a:lnTo>
                  <a:pt x="791" y="296"/>
                </a:lnTo>
                <a:lnTo>
                  <a:pt x="791" y="292"/>
                </a:lnTo>
                <a:lnTo>
                  <a:pt x="791" y="288"/>
                </a:lnTo>
                <a:lnTo>
                  <a:pt x="791" y="285"/>
                </a:lnTo>
                <a:lnTo>
                  <a:pt x="791" y="284"/>
                </a:lnTo>
                <a:lnTo>
                  <a:pt x="791" y="281"/>
                </a:lnTo>
                <a:lnTo>
                  <a:pt x="791" y="270"/>
                </a:lnTo>
                <a:lnTo>
                  <a:pt x="791" y="247"/>
                </a:lnTo>
                <a:lnTo>
                  <a:pt x="791" y="201"/>
                </a:lnTo>
                <a:lnTo>
                  <a:pt x="791" y="140"/>
                </a:lnTo>
                <a:lnTo>
                  <a:pt x="791" y="66"/>
                </a:lnTo>
                <a:lnTo>
                  <a:pt x="791" y="0"/>
                </a:lnTo>
                <a:lnTo>
                  <a:pt x="791" y="53"/>
                </a:lnTo>
                <a:lnTo>
                  <a:pt x="791" y="115"/>
                </a:lnTo>
                <a:lnTo>
                  <a:pt x="791" y="162"/>
                </a:lnTo>
                <a:lnTo>
                  <a:pt x="791" y="191"/>
                </a:lnTo>
                <a:lnTo>
                  <a:pt x="791" y="206"/>
                </a:lnTo>
                <a:lnTo>
                  <a:pt x="791" y="218"/>
                </a:lnTo>
                <a:lnTo>
                  <a:pt x="791" y="236"/>
                </a:lnTo>
                <a:lnTo>
                  <a:pt x="791" y="263"/>
                </a:lnTo>
                <a:lnTo>
                  <a:pt x="791" y="304"/>
                </a:lnTo>
                <a:lnTo>
                  <a:pt x="791" y="352"/>
                </a:lnTo>
                <a:lnTo>
                  <a:pt x="791" y="393"/>
                </a:lnTo>
                <a:lnTo>
                  <a:pt x="791" y="419"/>
                </a:lnTo>
                <a:lnTo>
                  <a:pt x="791" y="430"/>
                </a:lnTo>
                <a:lnTo>
                  <a:pt x="791" y="428"/>
                </a:lnTo>
                <a:lnTo>
                  <a:pt x="791" y="417"/>
                </a:lnTo>
                <a:lnTo>
                  <a:pt x="791" y="410"/>
                </a:lnTo>
                <a:lnTo>
                  <a:pt x="792" y="410"/>
                </a:lnTo>
                <a:lnTo>
                  <a:pt x="792" y="419"/>
                </a:lnTo>
                <a:lnTo>
                  <a:pt x="792" y="435"/>
                </a:lnTo>
                <a:lnTo>
                  <a:pt x="792" y="450"/>
                </a:lnTo>
                <a:lnTo>
                  <a:pt x="792" y="454"/>
                </a:lnTo>
                <a:lnTo>
                  <a:pt x="792" y="447"/>
                </a:lnTo>
                <a:lnTo>
                  <a:pt x="792" y="433"/>
                </a:lnTo>
                <a:lnTo>
                  <a:pt x="792" y="416"/>
                </a:lnTo>
                <a:lnTo>
                  <a:pt x="792" y="407"/>
                </a:lnTo>
                <a:lnTo>
                  <a:pt x="792" y="408"/>
                </a:lnTo>
                <a:lnTo>
                  <a:pt x="792" y="419"/>
                </a:lnTo>
                <a:lnTo>
                  <a:pt x="792" y="436"/>
                </a:lnTo>
                <a:lnTo>
                  <a:pt x="792" y="446"/>
                </a:lnTo>
                <a:lnTo>
                  <a:pt x="792" y="437"/>
                </a:lnTo>
                <a:lnTo>
                  <a:pt x="792" y="403"/>
                </a:lnTo>
                <a:lnTo>
                  <a:pt x="792" y="348"/>
                </a:lnTo>
                <a:lnTo>
                  <a:pt x="792" y="267"/>
                </a:lnTo>
                <a:lnTo>
                  <a:pt x="792" y="186"/>
                </a:lnTo>
                <a:lnTo>
                  <a:pt x="792" y="111"/>
                </a:lnTo>
                <a:lnTo>
                  <a:pt x="792" y="53"/>
                </a:lnTo>
                <a:lnTo>
                  <a:pt x="792" y="22"/>
                </a:lnTo>
                <a:lnTo>
                  <a:pt x="792" y="49"/>
                </a:lnTo>
                <a:lnTo>
                  <a:pt x="792" y="98"/>
                </a:lnTo>
                <a:lnTo>
                  <a:pt x="792" y="163"/>
                </a:lnTo>
                <a:lnTo>
                  <a:pt x="792" y="244"/>
                </a:lnTo>
                <a:lnTo>
                  <a:pt x="792" y="319"/>
                </a:lnTo>
                <a:lnTo>
                  <a:pt x="792" y="389"/>
                </a:lnTo>
                <a:lnTo>
                  <a:pt x="792" y="447"/>
                </a:lnTo>
                <a:lnTo>
                  <a:pt x="792" y="494"/>
                </a:lnTo>
                <a:lnTo>
                  <a:pt x="792" y="527"/>
                </a:lnTo>
                <a:lnTo>
                  <a:pt x="792" y="544"/>
                </a:lnTo>
                <a:lnTo>
                  <a:pt x="792" y="554"/>
                </a:lnTo>
                <a:lnTo>
                  <a:pt x="793" y="558"/>
                </a:lnTo>
                <a:lnTo>
                  <a:pt x="793" y="563"/>
                </a:lnTo>
                <a:lnTo>
                  <a:pt x="793" y="570"/>
                </a:lnTo>
                <a:lnTo>
                  <a:pt x="793" y="574"/>
                </a:lnTo>
                <a:lnTo>
                  <a:pt x="793" y="576"/>
                </a:lnTo>
                <a:lnTo>
                  <a:pt x="793" y="570"/>
                </a:lnTo>
                <a:lnTo>
                  <a:pt x="793" y="555"/>
                </a:lnTo>
                <a:lnTo>
                  <a:pt x="793" y="532"/>
                </a:lnTo>
                <a:lnTo>
                  <a:pt x="793" y="505"/>
                </a:lnTo>
                <a:lnTo>
                  <a:pt x="793" y="482"/>
                </a:lnTo>
                <a:lnTo>
                  <a:pt x="793" y="466"/>
                </a:lnTo>
                <a:lnTo>
                  <a:pt x="793" y="459"/>
                </a:lnTo>
                <a:lnTo>
                  <a:pt x="793" y="462"/>
                </a:lnTo>
                <a:lnTo>
                  <a:pt x="793" y="466"/>
                </a:lnTo>
                <a:lnTo>
                  <a:pt x="793" y="468"/>
                </a:lnTo>
                <a:lnTo>
                  <a:pt x="793" y="469"/>
                </a:lnTo>
                <a:lnTo>
                  <a:pt x="793" y="470"/>
                </a:lnTo>
                <a:lnTo>
                  <a:pt x="793" y="475"/>
                </a:lnTo>
                <a:lnTo>
                  <a:pt x="793" y="485"/>
                </a:lnTo>
                <a:lnTo>
                  <a:pt x="793" y="500"/>
                </a:lnTo>
                <a:lnTo>
                  <a:pt x="793" y="513"/>
                </a:lnTo>
                <a:lnTo>
                  <a:pt x="793" y="519"/>
                </a:lnTo>
                <a:lnTo>
                  <a:pt x="793" y="511"/>
                </a:lnTo>
                <a:lnTo>
                  <a:pt x="793" y="498"/>
                </a:lnTo>
                <a:lnTo>
                  <a:pt x="793" y="484"/>
                </a:lnTo>
                <a:lnTo>
                  <a:pt x="793" y="474"/>
                </a:lnTo>
                <a:lnTo>
                  <a:pt x="793" y="468"/>
                </a:lnTo>
                <a:lnTo>
                  <a:pt x="793" y="469"/>
                </a:lnTo>
                <a:lnTo>
                  <a:pt x="793" y="473"/>
                </a:lnTo>
                <a:lnTo>
                  <a:pt x="793" y="475"/>
                </a:lnTo>
                <a:lnTo>
                  <a:pt x="793" y="477"/>
                </a:lnTo>
                <a:lnTo>
                  <a:pt x="794" y="478"/>
                </a:lnTo>
                <a:lnTo>
                  <a:pt x="794" y="480"/>
                </a:lnTo>
                <a:lnTo>
                  <a:pt x="794" y="476"/>
                </a:lnTo>
                <a:lnTo>
                  <a:pt x="794" y="466"/>
                </a:lnTo>
                <a:lnTo>
                  <a:pt x="794" y="451"/>
                </a:lnTo>
                <a:lnTo>
                  <a:pt x="794" y="432"/>
                </a:lnTo>
                <a:lnTo>
                  <a:pt x="794" y="415"/>
                </a:lnTo>
                <a:lnTo>
                  <a:pt x="794" y="402"/>
                </a:lnTo>
                <a:lnTo>
                  <a:pt x="794" y="396"/>
                </a:lnTo>
                <a:lnTo>
                  <a:pt x="794" y="398"/>
                </a:lnTo>
                <a:lnTo>
                  <a:pt x="794" y="403"/>
                </a:lnTo>
                <a:lnTo>
                  <a:pt x="794" y="409"/>
                </a:lnTo>
                <a:lnTo>
                  <a:pt x="794" y="413"/>
                </a:lnTo>
                <a:lnTo>
                  <a:pt x="794" y="410"/>
                </a:lnTo>
                <a:lnTo>
                  <a:pt x="794" y="408"/>
                </a:lnTo>
                <a:lnTo>
                  <a:pt x="794" y="409"/>
                </a:lnTo>
                <a:lnTo>
                  <a:pt x="794" y="421"/>
                </a:lnTo>
                <a:lnTo>
                  <a:pt x="794" y="441"/>
                </a:lnTo>
                <a:lnTo>
                  <a:pt x="794" y="472"/>
                </a:lnTo>
                <a:lnTo>
                  <a:pt x="794" y="507"/>
                </a:lnTo>
                <a:lnTo>
                  <a:pt x="794" y="544"/>
                </a:lnTo>
                <a:lnTo>
                  <a:pt x="794" y="568"/>
                </a:lnTo>
                <a:lnTo>
                  <a:pt x="794" y="576"/>
                </a:lnTo>
                <a:lnTo>
                  <a:pt x="794" y="570"/>
                </a:lnTo>
                <a:lnTo>
                  <a:pt x="794" y="557"/>
                </a:lnTo>
                <a:lnTo>
                  <a:pt x="794" y="543"/>
                </a:lnTo>
                <a:lnTo>
                  <a:pt x="794" y="537"/>
                </a:lnTo>
                <a:lnTo>
                  <a:pt x="794" y="544"/>
                </a:lnTo>
                <a:lnTo>
                  <a:pt x="794" y="566"/>
                </a:lnTo>
                <a:lnTo>
                  <a:pt x="794" y="598"/>
                </a:lnTo>
                <a:lnTo>
                  <a:pt x="794" y="638"/>
                </a:lnTo>
                <a:lnTo>
                  <a:pt x="796" y="669"/>
                </a:lnTo>
                <a:lnTo>
                  <a:pt x="796" y="689"/>
                </a:lnTo>
                <a:lnTo>
                  <a:pt x="796" y="696"/>
                </a:lnTo>
                <a:lnTo>
                  <a:pt x="796" y="689"/>
                </a:lnTo>
                <a:lnTo>
                  <a:pt x="796" y="668"/>
                </a:lnTo>
                <a:lnTo>
                  <a:pt x="796" y="642"/>
                </a:lnTo>
                <a:lnTo>
                  <a:pt x="796" y="613"/>
                </a:lnTo>
                <a:lnTo>
                  <a:pt x="796" y="585"/>
                </a:lnTo>
                <a:lnTo>
                  <a:pt x="796" y="562"/>
                </a:lnTo>
                <a:lnTo>
                  <a:pt x="796" y="544"/>
                </a:lnTo>
                <a:lnTo>
                  <a:pt x="796" y="533"/>
                </a:lnTo>
                <a:lnTo>
                  <a:pt x="796" y="527"/>
                </a:lnTo>
                <a:lnTo>
                  <a:pt x="796" y="526"/>
                </a:lnTo>
                <a:lnTo>
                  <a:pt x="796" y="527"/>
                </a:lnTo>
                <a:lnTo>
                  <a:pt x="796" y="532"/>
                </a:lnTo>
                <a:lnTo>
                  <a:pt x="796" y="540"/>
                </a:lnTo>
                <a:lnTo>
                  <a:pt x="796" y="550"/>
                </a:lnTo>
                <a:lnTo>
                  <a:pt x="796" y="566"/>
                </a:lnTo>
                <a:lnTo>
                  <a:pt x="796" y="580"/>
                </a:lnTo>
                <a:lnTo>
                  <a:pt x="796" y="594"/>
                </a:lnTo>
                <a:lnTo>
                  <a:pt x="796" y="605"/>
                </a:lnTo>
                <a:lnTo>
                  <a:pt x="796" y="611"/>
                </a:lnTo>
                <a:lnTo>
                  <a:pt x="796" y="610"/>
                </a:lnTo>
                <a:lnTo>
                  <a:pt x="796" y="605"/>
                </a:lnTo>
                <a:lnTo>
                  <a:pt x="796" y="595"/>
                </a:lnTo>
                <a:lnTo>
                  <a:pt x="796" y="586"/>
                </a:lnTo>
                <a:lnTo>
                  <a:pt x="796" y="580"/>
                </a:lnTo>
                <a:lnTo>
                  <a:pt x="796" y="576"/>
                </a:lnTo>
                <a:lnTo>
                  <a:pt x="796" y="572"/>
                </a:lnTo>
                <a:lnTo>
                  <a:pt x="796" y="568"/>
                </a:lnTo>
                <a:lnTo>
                  <a:pt x="796" y="561"/>
                </a:lnTo>
                <a:lnTo>
                  <a:pt x="796" y="549"/>
                </a:lnTo>
                <a:lnTo>
                  <a:pt x="796" y="536"/>
                </a:lnTo>
                <a:lnTo>
                  <a:pt x="797" y="525"/>
                </a:lnTo>
                <a:lnTo>
                  <a:pt x="797" y="518"/>
                </a:lnTo>
                <a:lnTo>
                  <a:pt x="797" y="521"/>
                </a:lnTo>
                <a:lnTo>
                  <a:pt x="797" y="532"/>
                </a:lnTo>
                <a:lnTo>
                  <a:pt x="797" y="544"/>
                </a:lnTo>
                <a:lnTo>
                  <a:pt x="797" y="556"/>
                </a:lnTo>
                <a:lnTo>
                  <a:pt x="797" y="562"/>
                </a:lnTo>
                <a:lnTo>
                  <a:pt x="797" y="556"/>
                </a:lnTo>
                <a:lnTo>
                  <a:pt x="797" y="540"/>
                </a:lnTo>
                <a:lnTo>
                  <a:pt x="797" y="515"/>
                </a:lnTo>
                <a:lnTo>
                  <a:pt x="797" y="492"/>
                </a:lnTo>
                <a:lnTo>
                  <a:pt x="797" y="473"/>
                </a:lnTo>
                <a:lnTo>
                  <a:pt x="797" y="462"/>
                </a:lnTo>
                <a:lnTo>
                  <a:pt x="797" y="459"/>
                </a:lnTo>
                <a:lnTo>
                  <a:pt x="797" y="458"/>
                </a:lnTo>
                <a:lnTo>
                  <a:pt x="797" y="454"/>
                </a:lnTo>
                <a:lnTo>
                  <a:pt x="797" y="445"/>
                </a:lnTo>
                <a:lnTo>
                  <a:pt x="797" y="432"/>
                </a:lnTo>
                <a:lnTo>
                  <a:pt x="797" y="423"/>
                </a:lnTo>
                <a:lnTo>
                  <a:pt x="797" y="419"/>
                </a:lnTo>
                <a:lnTo>
                  <a:pt x="797" y="423"/>
                </a:lnTo>
                <a:lnTo>
                  <a:pt x="797" y="436"/>
                </a:lnTo>
                <a:lnTo>
                  <a:pt x="797" y="454"/>
                </a:lnTo>
                <a:lnTo>
                  <a:pt x="797" y="477"/>
                </a:lnTo>
                <a:lnTo>
                  <a:pt x="797" y="505"/>
                </a:lnTo>
                <a:lnTo>
                  <a:pt x="797" y="529"/>
                </a:lnTo>
                <a:lnTo>
                  <a:pt x="797" y="550"/>
                </a:lnTo>
                <a:lnTo>
                  <a:pt x="797" y="569"/>
                </a:lnTo>
                <a:lnTo>
                  <a:pt x="797" y="585"/>
                </a:lnTo>
                <a:lnTo>
                  <a:pt x="797" y="596"/>
                </a:lnTo>
                <a:lnTo>
                  <a:pt x="797" y="600"/>
                </a:lnTo>
                <a:lnTo>
                  <a:pt x="797" y="598"/>
                </a:lnTo>
                <a:lnTo>
                  <a:pt x="797" y="592"/>
                </a:lnTo>
                <a:lnTo>
                  <a:pt x="798" y="586"/>
                </a:lnTo>
                <a:lnTo>
                  <a:pt x="798" y="581"/>
                </a:lnTo>
                <a:lnTo>
                  <a:pt x="798" y="579"/>
                </a:lnTo>
                <a:lnTo>
                  <a:pt x="798" y="578"/>
                </a:lnTo>
                <a:lnTo>
                  <a:pt x="798" y="577"/>
                </a:lnTo>
                <a:lnTo>
                  <a:pt x="798" y="574"/>
                </a:lnTo>
                <a:lnTo>
                  <a:pt x="798" y="568"/>
                </a:lnTo>
                <a:lnTo>
                  <a:pt x="798" y="556"/>
                </a:lnTo>
                <a:lnTo>
                  <a:pt x="798" y="547"/>
                </a:lnTo>
                <a:lnTo>
                  <a:pt x="798" y="541"/>
                </a:lnTo>
                <a:lnTo>
                  <a:pt x="798" y="542"/>
                </a:lnTo>
                <a:lnTo>
                  <a:pt x="798" y="551"/>
                </a:lnTo>
                <a:lnTo>
                  <a:pt x="798" y="564"/>
                </a:lnTo>
                <a:lnTo>
                  <a:pt x="798" y="578"/>
                </a:lnTo>
                <a:lnTo>
                  <a:pt x="798" y="587"/>
                </a:lnTo>
                <a:lnTo>
                  <a:pt x="798" y="585"/>
                </a:lnTo>
                <a:lnTo>
                  <a:pt x="798" y="571"/>
                </a:lnTo>
                <a:lnTo>
                  <a:pt x="798" y="551"/>
                </a:lnTo>
                <a:lnTo>
                  <a:pt x="798" y="529"/>
                </a:lnTo>
                <a:lnTo>
                  <a:pt x="798" y="517"/>
                </a:lnTo>
                <a:lnTo>
                  <a:pt x="798" y="528"/>
                </a:lnTo>
                <a:lnTo>
                  <a:pt x="798" y="548"/>
                </a:lnTo>
                <a:lnTo>
                  <a:pt x="798" y="571"/>
                </a:lnTo>
                <a:lnTo>
                  <a:pt x="798" y="580"/>
                </a:lnTo>
                <a:lnTo>
                  <a:pt x="798" y="569"/>
                </a:lnTo>
                <a:lnTo>
                  <a:pt x="798" y="539"/>
                </a:lnTo>
                <a:lnTo>
                  <a:pt x="798" y="492"/>
                </a:lnTo>
                <a:lnTo>
                  <a:pt x="798" y="436"/>
                </a:lnTo>
                <a:lnTo>
                  <a:pt x="798" y="391"/>
                </a:lnTo>
                <a:lnTo>
                  <a:pt x="798" y="364"/>
                </a:lnTo>
                <a:lnTo>
                  <a:pt x="798" y="389"/>
                </a:lnTo>
                <a:lnTo>
                  <a:pt x="799" y="428"/>
                </a:lnTo>
                <a:lnTo>
                  <a:pt x="799" y="470"/>
                </a:lnTo>
                <a:lnTo>
                  <a:pt x="799" y="507"/>
                </a:lnTo>
                <a:lnTo>
                  <a:pt x="799" y="534"/>
                </a:lnTo>
                <a:lnTo>
                  <a:pt x="799" y="549"/>
                </a:lnTo>
                <a:lnTo>
                  <a:pt x="799" y="551"/>
                </a:lnTo>
                <a:lnTo>
                  <a:pt x="799" y="544"/>
                </a:lnTo>
                <a:lnTo>
                  <a:pt x="799" y="533"/>
                </a:lnTo>
                <a:lnTo>
                  <a:pt x="799" y="517"/>
                </a:lnTo>
                <a:lnTo>
                  <a:pt x="799" y="499"/>
                </a:lnTo>
                <a:lnTo>
                  <a:pt x="799" y="481"/>
                </a:lnTo>
                <a:lnTo>
                  <a:pt x="799" y="465"/>
                </a:lnTo>
                <a:lnTo>
                  <a:pt x="799" y="455"/>
                </a:lnTo>
                <a:lnTo>
                  <a:pt x="799" y="458"/>
                </a:lnTo>
                <a:lnTo>
                  <a:pt x="799" y="469"/>
                </a:lnTo>
                <a:lnTo>
                  <a:pt x="799" y="488"/>
                </a:lnTo>
                <a:lnTo>
                  <a:pt x="799" y="509"/>
                </a:lnTo>
                <a:lnTo>
                  <a:pt x="799" y="525"/>
                </a:lnTo>
                <a:lnTo>
                  <a:pt x="799" y="531"/>
                </a:lnTo>
                <a:lnTo>
                  <a:pt x="799" y="527"/>
                </a:lnTo>
                <a:lnTo>
                  <a:pt x="799" y="519"/>
                </a:lnTo>
                <a:lnTo>
                  <a:pt x="799" y="511"/>
                </a:lnTo>
                <a:lnTo>
                  <a:pt x="799" y="520"/>
                </a:lnTo>
                <a:lnTo>
                  <a:pt x="799" y="534"/>
                </a:lnTo>
                <a:lnTo>
                  <a:pt x="799" y="551"/>
                </a:lnTo>
                <a:lnTo>
                  <a:pt x="799" y="564"/>
                </a:lnTo>
                <a:lnTo>
                  <a:pt x="799" y="568"/>
                </a:lnTo>
                <a:lnTo>
                  <a:pt x="799" y="561"/>
                </a:lnTo>
                <a:lnTo>
                  <a:pt x="799" y="546"/>
                </a:lnTo>
                <a:lnTo>
                  <a:pt x="799" y="531"/>
                </a:lnTo>
                <a:lnTo>
                  <a:pt x="799" y="521"/>
                </a:lnTo>
                <a:lnTo>
                  <a:pt x="799" y="525"/>
                </a:lnTo>
                <a:lnTo>
                  <a:pt x="800" y="536"/>
                </a:lnTo>
                <a:lnTo>
                  <a:pt x="800" y="556"/>
                </a:lnTo>
                <a:lnTo>
                  <a:pt x="800" y="572"/>
                </a:lnTo>
                <a:lnTo>
                  <a:pt x="800" y="577"/>
                </a:lnTo>
                <a:lnTo>
                  <a:pt x="800" y="562"/>
                </a:lnTo>
                <a:lnTo>
                  <a:pt x="800" y="526"/>
                </a:lnTo>
                <a:lnTo>
                  <a:pt x="800" y="476"/>
                </a:lnTo>
                <a:lnTo>
                  <a:pt x="800" y="414"/>
                </a:lnTo>
                <a:lnTo>
                  <a:pt x="800" y="359"/>
                </a:lnTo>
                <a:lnTo>
                  <a:pt x="800" y="319"/>
                </a:lnTo>
                <a:lnTo>
                  <a:pt x="800" y="295"/>
                </a:lnTo>
                <a:lnTo>
                  <a:pt x="800" y="289"/>
                </a:lnTo>
                <a:lnTo>
                  <a:pt x="800" y="299"/>
                </a:lnTo>
                <a:lnTo>
                  <a:pt x="800" y="318"/>
                </a:lnTo>
                <a:lnTo>
                  <a:pt x="800" y="339"/>
                </a:lnTo>
                <a:lnTo>
                  <a:pt x="800" y="359"/>
                </a:lnTo>
                <a:lnTo>
                  <a:pt x="800" y="379"/>
                </a:lnTo>
                <a:lnTo>
                  <a:pt x="800" y="401"/>
                </a:lnTo>
                <a:lnTo>
                  <a:pt x="800" y="423"/>
                </a:lnTo>
                <a:lnTo>
                  <a:pt x="800" y="446"/>
                </a:lnTo>
                <a:lnTo>
                  <a:pt x="800" y="470"/>
                </a:lnTo>
                <a:lnTo>
                  <a:pt x="800" y="497"/>
                </a:lnTo>
                <a:lnTo>
                  <a:pt x="800" y="517"/>
                </a:lnTo>
                <a:lnTo>
                  <a:pt x="800" y="533"/>
                </a:lnTo>
                <a:lnTo>
                  <a:pt x="800" y="548"/>
                </a:lnTo>
                <a:lnTo>
                  <a:pt x="800" y="561"/>
                </a:lnTo>
                <a:lnTo>
                  <a:pt x="800" y="573"/>
                </a:lnTo>
                <a:lnTo>
                  <a:pt x="800" y="579"/>
                </a:lnTo>
                <a:lnTo>
                  <a:pt x="800" y="574"/>
                </a:lnTo>
                <a:lnTo>
                  <a:pt x="800" y="561"/>
                </a:lnTo>
                <a:lnTo>
                  <a:pt x="800" y="536"/>
                </a:lnTo>
                <a:lnTo>
                  <a:pt x="800" y="507"/>
                </a:lnTo>
                <a:lnTo>
                  <a:pt x="800" y="484"/>
                </a:lnTo>
                <a:lnTo>
                  <a:pt x="800" y="470"/>
                </a:lnTo>
                <a:lnTo>
                  <a:pt x="801" y="473"/>
                </a:lnTo>
                <a:lnTo>
                  <a:pt x="801" y="491"/>
                </a:lnTo>
                <a:lnTo>
                  <a:pt x="801" y="514"/>
                </a:lnTo>
                <a:lnTo>
                  <a:pt x="801" y="534"/>
                </a:lnTo>
                <a:lnTo>
                  <a:pt x="801" y="543"/>
                </a:lnTo>
                <a:lnTo>
                  <a:pt x="801" y="539"/>
                </a:lnTo>
                <a:lnTo>
                  <a:pt x="801" y="522"/>
                </a:lnTo>
                <a:lnTo>
                  <a:pt x="801" y="503"/>
                </a:lnTo>
                <a:lnTo>
                  <a:pt x="801" y="487"/>
                </a:lnTo>
                <a:lnTo>
                  <a:pt x="801" y="481"/>
                </a:lnTo>
                <a:lnTo>
                  <a:pt x="801" y="485"/>
                </a:lnTo>
                <a:lnTo>
                  <a:pt x="801" y="496"/>
                </a:lnTo>
                <a:lnTo>
                  <a:pt x="801" y="503"/>
                </a:lnTo>
                <a:lnTo>
                  <a:pt x="801" y="504"/>
                </a:lnTo>
                <a:lnTo>
                  <a:pt x="801" y="497"/>
                </a:lnTo>
                <a:lnTo>
                  <a:pt x="801" y="482"/>
                </a:lnTo>
                <a:lnTo>
                  <a:pt x="801" y="467"/>
                </a:lnTo>
                <a:lnTo>
                  <a:pt x="801" y="455"/>
                </a:lnTo>
                <a:lnTo>
                  <a:pt x="801" y="451"/>
                </a:lnTo>
                <a:lnTo>
                  <a:pt x="801" y="452"/>
                </a:lnTo>
                <a:lnTo>
                  <a:pt x="801" y="450"/>
                </a:lnTo>
                <a:lnTo>
                  <a:pt x="801" y="438"/>
                </a:lnTo>
                <a:lnTo>
                  <a:pt x="801" y="414"/>
                </a:lnTo>
                <a:lnTo>
                  <a:pt x="801" y="376"/>
                </a:lnTo>
                <a:lnTo>
                  <a:pt x="801" y="325"/>
                </a:lnTo>
                <a:lnTo>
                  <a:pt x="801" y="281"/>
                </a:lnTo>
                <a:lnTo>
                  <a:pt x="801" y="247"/>
                </a:lnTo>
                <a:lnTo>
                  <a:pt x="801" y="234"/>
                </a:lnTo>
                <a:lnTo>
                  <a:pt x="801" y="246"/>
                </a:lnTo>
                <a:lnTo>
                  <a:pt x="801" y="276"/>
                </a:lnTo>
                <a:lnTo>
                  <a:pt x="801" y="318"/>
                </a:lnTo>
                <a:lnTo>
                  <a:pt x="801" y="359"/>
                </a:lnTo>
                <a:lnTo>
                  <a:pt x="801" y="394"/>
                </a:lnTo>
                <a:lnTo>
                  <a:pt x="803" y="419"/>
                </a:lnTo>
                <a:lnTo>
                  <a:pt x="803" y="431"/>
                </a:lnTo>
                <a:lnTo>
                  <a:pt x="803" y="433"/>
                </a:lnTo>
                <a:lnTo>
                  <a:pt x="803" y="436"/>
                </a:lnTo>
                <a:lnTo>
                  <a:pt x="803" y="444"/>
                </a:lnTo>
                <a:lnTo>
                  <a:pt x="803" y="456"/>
                </a:lnTo>
                <a:lnTo>
                  <a:pt x="803" y="475"/>
                </a:lnTo>
                <a:lnTo>
                  <a:pt x="803" y="497"/>
                </a:lnTo>
                <a:lnTo>
                  <a:pt x="803" y="518"/>
                </a:lnTo>
                <a:lnTo>
                  <a:pt x="803" y="536"/>
                </a:lnTo>
                <a:lnTo>
                  <a:pt x="803" y="546"/>
                </a:lnTo>
                <a:lnTo>
                  <a:pt x="803" y="548"/>
                </a:lnTo>
                <a:lnTo>
                  <a:pt x="803" y="547"/>
                </a:lnTo>
                <a:lnTo>
                  <a:pt x="803" y="546"/>
                </a:lnTo>
                <a:lnTo>
                  <a:pt x="803" y="549"/>
                </a:lnTo>
                <a:lnTo>
                  <a:pt x="803" y="555"/>
                </a:lnTo>
                <a:lnTo>
                  <a:pt x="803" y="563"/>
                </a:lnTo>
                <a:lnTo>
                  <a:pt x="803" y="572"/>
                </a:lnTo>
                <a:lnTo>
                  <a:pt x="803" y="577"/>
                </a:lnTo>
                <a:lnTo>
                  <a:pt x="803" y="574"/>
                </a:lnTo>
                <a:lnTo>
                  <a:pt x="803" y="568"/>
                </a:lnTo>
                <a:lnTo>
                  <a:pt x="803" y="554"/>
                </a:lnTo>
                <a:lnTo>
                  <a:pt x="803" y="536"/>
                </a:lnTo>
                <a:lnTo>
                  <a:pt x="803" y="520"/>
                </a:lnTo>
                <a:lnTo>
                  <a:pt x="803" y="507"/>
                </a:lnTo>
                <a:lnTo>
                  <a:pt x="803" y="502"/>
                </a:lnTo>
                <a:lnTo>
                  <a:pt x="803" y="505"/>
                </a:lnTo>
                <a:lnTo>
                  <a:pt x="803" y="513"/>
                </a:lnTo>
                <a:lnTo>
                  <a:pt x="803" y="521"/>
                </a:lnTo>
                <a:lnTo>
                  <a:pt x="803" y="525"/>
                </a:lnTo>
                <a:lnTo>
                  <a:pt x="803" y="518"/>
                </a:lnTo>
                <a:lnTo>
                  <a:pt x="803" y="499"/>
                </a:lnTo>
                <a:lnTo>
                  <a:pt x="804" y="469"/>
                </a:lnTo>
                <a:lnTo>
                  <a:pt x="804" y="430"/>
                </a:lnTo>
                <a:lnTo>
                  <a:pt x="804" y="389"/>
                </a:lnTo>
                <a:lnTo>
                  <a:pt x="804" y="350"/>
                </a:lnTo>
                <a:lnTo>
                  <a:pt x="804" y="321"/>
                </a:lnTo>
                <a:lnTo>
                  <a:pt x="804" y="304"/>
                </a:lnTo>
                <a:lnTo>
                  <a:pt x="804" y="296"/>
                </a:lnTo>
                <a:lnTo>
                  <a:pt x="804" y="297"/>
                </a:lnTo>
                <a:lnTo>
                  <a:pt x="804" y="308"/>
                </a:lnTo>
                <a:lnTo>
                  <a:pt x="804" y="324"/>
                </a:lnTo>
                <a:lnTo>
                  <a:pt x="804" y="342"/>
                </a:lnTo>
                <a:lnTo>
                  <a:pt x="804" y="364"/>
                </a:lnTo>
                <a:lnTo>
                  <a:pt x="804" y="386"/>
                </a:lnTo>
                <a:lnTo>
                  <a:pt x="804" y="408"/>
                </a:lnTo>
                <a:lnTo>
                  <a:pt x="804" y="423"/>
                </a:lnTo>
                <a:lnTo>
                  <a:pt x="804" y="429"/>
                </a:lnTo>
                <a:lnTo>
                  <a:pt x="804" y="428"/>
                </a:lnTo>
                <a:lnTo>
                  <a:pt x="804" y="418"/>
                </a:lnTo>
                <a:lnTo>
                  <a:pt x="804" y="402"/>
                </a:lnTo>
                <a:lnTo>
                  <a:pt x="804" y="382"/>
                </a:lnTo>
                <a:lnTo>
                  <a:pt x="804" y="363"/>
                </a:lnTo>
                <a:lnTo>
                  <a:pt x="804" y="347"/>
                </a:lnTo>
                <a:lnTo>
                  <a:pt x="804" y="335"/>
                </a:lnTo>
                <a:lnTo>
                  <a:pt x="804" y="329"/>
                </a:lnTo>
                <a:lnTo>
                  <a:pt x="804" y="330"/>
                </a:lnTo>
                <a:lnTo>
                  <a:pt x="804" y="341"/>
                </a:lnTo>
                <a:lnTo>
                  <a:pt x="804" y="362"/>
                </a:lnTo>
                <a:lnTo>
                  <a:pt x="804" y="389"/>
                </a:lnTo>
                <a:lnTo>
                  <a:pt x="804" y="424"/>
                </a:lnTo>
                <a:lnTo>
                  <a:pt x="804" y="465"/>
                </a:lnTo>
                <a:lnTo>
                  <a:pt x="804" y="507"/>
                </a:lnTo>
                <a:lnTo>
                  <a:pt x="804" y="556"/>
                </a:lnTo>
                <a:lnTo>
                  <a:pt x="804" y="595"/>
                </a:lnTo>
                <a:lnTo>
                  <a:pt x="804" y="625"/>
                </a:lnTo>
                <a:lnTo>
                  <a:pt x="805" y="646"/>
                </a:lnTo>
                <a:lnTo>
                  <a:pt x="805" y="652"/>
                </a:lnTo>
                <a:lnTo>
                  <a:pt x="805" y="639"/>
                </a:lnTo>
                <a:lnTo>
                  <a:pt x="805" y="613"/>
                </a:lnTo>
                <a:lnTo>
                  <a:pt x="805" y="574"/>
                </a:lnTo>
                <a:lnTo>
                  <a:pt x="805" y="533"/>
                </a:lnTo>
                <a:lnTo>
                  <a:pt x="805" y="494"/>
                </a:lnTo>
                <a:lnTo>
                  <a:pt x="805" y="468"/>
                </a:lnTo>
                <a:lnTo>
                  <a:pt x="805" y="461"/>
                </a:lnTo>
                <a:lnTo>
                  <a:pt x="805" y="474"/>
                </a:lnTo>
                <a:lnTo>
                  <a:pt x="805" y="509"/>
                </a:lnTo>
                <a:lnTo>
                  <a:pt x="805" y="547"/>
                </a:lnTo>
                <a:lnTo>
                  <a:pt x="805" y="587"/>
                </a:lnTo>
                <a:lnTo>
                  <a:pt x="805" y="620"/>
                </a:lnTo>
                <a:lnTo>
                  <a:pt x="805" y="639"/>
                </a:lnTo>
                <a:lnTo>
                  <a:pt x="805" y="644"/>
                </a:lnTo>
                <a:lnTo>
                  <a:pt x="805" y="633"/>
                </a:lnTo>
                <a:lnTo>
                  <a:pt x="805" y="615"/>
                </a:lnTo>
                <a:lnTo>
                  <a:pt x="805" y="594"/>
                </a:lnTo>
                <a:lnTo>
                  <a:pt x="805" y="578"/>
                </a:lnTo>
                <a:lnTo>
                  <a:pt x="805" y="565"/>
                </a:lnTo>
                <a:lnTo>
                  <a:pt x="805" y="558"/>
                </a:lnTo>
                <a:lnTo>
                  <a:pt x="805" y="555"/>
                </a:lnTo>
                <a:lnTo>
                  <a:pt x="805" y="550"/>
                </a:lnTo>
                <a:lnTo>
                  <a:pt x="805" y="544"/>
                </a:lnTo>
                <a:lnTo>
                  <a:pt x="805" y="537"/>
                </a:lnTo>
                <a:lnTo>
                  <a:pt x="805" y="528"/>
                </a:lnTo>
                <a:lnTo>
                  <a:pt x="805" y="521"/>
                </a:lnTo>
                <a:lnTo>
                  <a:pt x="805" y="519"/>
                </a:lnTo>
                <a:lnTo>
                  <a:pt x="805" y="522"/>
                </a:lnTo>
                <a:lnTo>
                  <a:pt x="805" y="527"/>
                </a:lnTo>
                <a:lnTo>
                  <a:pt x="805" y="529"/>
                </a:lnTo>
                <a:lnTo>
                  <a:pt x="805" y="528"/>
                </a:lnTo>
                <a:lnTo>
                  <a:pt x="806" y="520"/>
                </a:lnTo>
                <a:lnTo>
                  <a:pt x="806" y="506"/>
                </a:lnTo>
                <a:lnTo>
                  <a:pt x="806" y="489"/>
                </a:lnTo>
                <a:lnTo>
                  <a:pt x="806" y="475"/>
                </a:lnTo>
                <a:lnTo>
                  <a:pt x="806" y="467"/>
                </a:lnTo>
                <a:lnTo>
                  <a:pt x="806" y="469"/>
                </a:lnTo>
                <a:lnTo>
                  <a:pt x="806" y="480"/>
                </a:lnTo>
                <a:lnTo>
                  <a:pt x="806" y="494"/>
                </a:lnTo>
                <a:lnTo>
                  <a:pt x="806" y="509"/>
                </a:lnTo>
                <a:lnTo>
                  <a:pt x="806" y="521"/>
                </a:lnTo>
                <a:lnTo>
                  <a:pt x="806" y="527"/>
                </a:lnTo>
                <a:lnTo>
                  <a:pt x="806" y="522"/>
                </a:lnTo>
                <a:lnTo>
                  <a:pt x="806" y="520"/>
                </a:lnTo>
                <a:lnTo>
                  <a:pt x="806" y="521"/>
                </a:lnTo>
                <a:lnTo>
                  <a:pt x="806" y="524"/>
                </a:lnTo>
                <a:lnTo>
                  <a:pt x="806" y="517"/>
                </a:lnTo>
                <a:lnTo>
                  <a:pt x="806" y="495"/>
                </a:lnTo>
                <a:lnTo>
                  <a:pt x="806" y="452"/>
                </a:lnTo>
                <a:lnTo>
                  <a:pt x="806" y="396"/>
                </a:lnTo>
                <a:lnTo>
                  <a:pt x="806" y="329"/>
                </a:lnTo>
                <a:lnTo>
                  <a:pt x="806" y="266"/>
                </a:lnTo>
                <a:lnTo>
                  <a:pt x="806" y="210"/>
                </a:lnTo>
                <a:lnTo>
                  <a:pt x="806" y="184"/>
                </a:lnTo>
                <a:lnTo>
                  <a:pt x="806" y="185"/>
                </a:lnTo>
                <a:lnTo>
                  <a:pt x="806" y="211"/>
                </a:lnTo>
                <a:lnTo>
                  <a:pt x="806" y="260"/>
                </a:lnTo>
                <a:lnTo>
                  <a:pt x="806" y="325"/>
                </a:lnTo>
                <a:lnTo>
                  <a:pt x="806" y="384"/>
                </a:lnTo>
                <a:lnTo>
                  <a:pt x="806" y="438"/>
                </a:lnTo>
                <a:lnTo>
                  <a:pt x="806" y="485"/>
                </a:lnTo>
                <a:lnTo>
                  <a:pt x="806" y="531"/>
                </a:lnTo>
                <a:lnTo>
                  <a:pt x="807" y="566"/>
                </a:lnTo>
                <a:lnTo>
                  <a:pt x="807" y="601"/>
                </a:lnTo>
                <a:lnTo>
                  <a:pt x="807" y="633"/>
                </a:lnTo>
                <a:lnTo>
                  <a:pt x="807" y="663"/>
                </a:lnTo>
                <a:lnTo>
                  <a:pt x="807" y="685"/>
                </a:lnTo>
                <a:lnTo>
                  <a:pt x="807" y="692"/>
                </a:lnTo>
                <a:lnTo>
                  <a:pt x="807" y="683"/>
                </a:lnTo>
                <a:lnTo>
                  <a:pt x="807" y="662"/>
                </a:lnTo>
                <a:lnTo>
                  <a:pt x="807" y="633"/>
                </a:lnTo>
                <a:lnTo>
                  <a:pt x="807" y="606"/>
                </a:lnTo>
                <a:lnTo>
                  <a:pt x="807" y="587"/>
                </a:lnTo>
                <a:lnTo>
                  <a:pt x="807" y="580"/>
                </a:lnTo>
                <a:lnTo>
                  <a:pt x="807" y="585"/>
                </a:lnTo>
                <a:lnTo>
                  <a:pt x="807" y="599"/>
                </a:lnTo>
                <a:lnTo>
                  <a:pt x="807" y="610"/>
                </a:lnTo>
                <a:lnTo>
                  <a:pt x="807" y="614"/>
                </a:lnTo>
                <a:lnTo>
                  <a:pt x="807" y="610"/>
                </a:lnTo>
                <a:lnTo>
                  <a:pt x="807" y="598"/>
                </a:lnTo>
                <a:lnTo>
                  <a:pt x="807" y="584"/>
                </a:lnTo>
                <a:lnTo>
                  <a:pt x="807" y="574"/>
                </a:lnTo>
                <a:lnTo>
                  <a:pt x="807" y="572"/>
                </a:lnTo>
                <a:lnTo>
                  <a:pt x="807" y="581"/>
                </a:lnTo>
                <a:lnTo>
                  <a:pt x="807" y="596"/>
                </a:lnTo>
                <a:lnTo>
                  <a:pt x="807" y="607"/>
                </a:lnTo>
                <a:lnTo>
                  <a:pt x="807" y="609"/>
                </a:lnTo>
                <a:lnTo>
                  <a:pt x="807" y="598"/>
                </a:lnTo>
                <a:lnTo>
                  <a:pt x="807" y="572"/>
                </a:lnTo>
                <a:lnTo>
                  <a:pt x="807" y="535"/>
                </a:lnTo>
                <a:lnTo>
                  <a:pt x="807" y="497"/>
                </a:lnTo>
                <a:lnTo>
                  <a:pt x="807" y="462"/>
                </a:lnTo>
                <a:lnTo>
                  <a:pt x="807" y="436"/>
                </a:lnTo>
                <a:lnTo>
                  <a:pt x="807" y="416"/>
                </a:lnTo>
                <a:lnTo>
                  <a:pt x="807" y="406"/>
                </a:lnTo>
                <a:lnTo>
                  <a:pt x="807" y="396"/>
                </a:lnTo>
                <a:lnTo>
                  <a:pt x="808" y="388"/>
                </a:lnTo>
                <a:lnTo>
                  <a:pt x="808" y="378"/>
                </a:lnTo>
                <a:lnTo>
                  <a:pt x="808" y="366"/>
                </a:lnTo>
                <a:lnTo>
                  <a:pt x="808" y="358"/>
                </a:lnTo>
                <a:lnTo>
                  <a:pt x="808" y="354"/>
                </a:lnTo>
                <a:lnTo>
                  <a:pt x="808" y="357"/>
                </a:lnTo>
                <a:lnTo>
                  <a:pt x="808" y="367"/>
                </a:lnTo>
                <a:lnTo>
                  <a:pt x="808" y="387"/>
                </a:lnTo>
                <a:lnTo>
                  <a:pt x="808" y="407"/>
                </a:lnTo>
                <a:lnTo>
                  <a:pt x="808" y="423"/>
                </a:lnTo>
                <a:lnTo>
                  <a:pt x="808" y="433"/>
                </a:lnTo>
                <a:lnTo>
                  <a:pt x="808" y="436"/>
                </a:lnTo>
                <a:lnTo>
                  <a:pt x="808" y="432"/>
                </a:lnTo>
                <a:lnTo>
                  <a:pt x="808" y="428"/>
                </a:lnTo>
                <a:lnTo>
                  <a:pt x="808" y="429"/>
                </a:lnTo>
                <a:lnTo>
                  <a:pt x="808" y="439"/>
                </a:lnTo>
                <a:lnTo>
                  <a:pt x="808" y="460"/>
                </a:lnTo>
                <a:lnTo>
                  <a:pt x="808" y="483"/>
                </a:lnTo>
                <a:lnTo>
                  <a:pt x="808" y="500"/>
                </a:lnTo>
                <a:lnTo>
                  <a:pt x="808" y="505"/>
                </a:lnTo>
                <a:lnTo>
                  <a:pt x="808" y="490"/>
                </a:lnTo>
                <a:lnTo>
                  <a:pt x="808" y="456"/>
                </a:lnTo>
                <a:lnTo>
                  <a:pt x="808" y="413"/>
                </a:lnTo>
                <a:lnTo>
                  <a:pt x="808" y="369"/>
                </a:lnTo>
                <a:lnTo>
                  <a:pt x="808" y="335"/>
                </a:lnTo>
                <a:lnTo>
                  <a:pt x="808" y="319"/>
                </a:lnTo>
                <a:lnTo>
                  <a:pt x="808" y="321"/>
                </a:lnTo>
                <a:lnTo>
                  <a:pt x="808" y="336"/>
                </a:lnTo>
                <a:lnTo>
                  <a:pt x="808" y="358"/>
                </a:lnTo>
                <a:lnTo>
                  <a:pt x="808" y="384"/>
                </a:lnTo>
                <a:lnTo>
                  <a:pt x="808" y="407"/>
                </a:lnTo>
                <a:lnTo>
                  <a:pt x="808" y="431"/>
                </a:lnTo>
                <a:lnTo>
                  <a:pt x="808" y="456"/>
                </a:lnTo>
                <a:lnTo>
                  <a:pt x="809" y="487"/>
                </a:lnTo>
                <a:lnTo>
                  <a:pt x="809" y="521"/>
                </a:lnTo>
                <a:lnTo>
                  <a:pt x="809" y="544"/>
                </a:lnTo>
                <a:lnTo>
                  <a:pt x="809" y="555"/>
                </a:lnTo>
                <a:lnTo>
                  <a:pt x="809" y="549"/>
                </a:lnTo>
                <a:lnTo>
                  <a:pt x="809" y="531"/>
                </a:lnTo>
                <a:lnTo>
                  <a:pt x="809" y="507"/>
                </a:lnTo>
                <a:lnTo>
                  <a:pt x="809" y="494"/>
                </a:lnTo>
                <a:lnTo>
                  <a:pt x="809" y="495"/>
                </a:lnTo>
                <a:lnTo>
                  <a:pt x="809" y="514"/>
                </a:lnTo>
                <a:lnTo>
                  <a:pt x="809" y="551"/>
                </a:lnTo>
                <a:lnTo>
                  <a:pt x="809" y="585"/>
                </a:lnTo>
                <a:lnTo>
                  <a:pt x="809" y="608"/>
                </a:lnTo>
                <a:lnTo>
                  <a:pt x="809" y="613"/>
                </a:lnTo>
                <a:lnTo>
                  <a:pt x="809" y="599"/>
                </a:lnTo>
                <a:lnTo>
                  <a:pt x="809" y="570"/>
                </a:lnTo>
                <a:lnTo>
                  <a:pt x="809" y="541"/>
                </a:lnTo>
                <a:lnTo>
                  <a:pt x="809" y="520"/>
                </a:lnTo>
                <a:lnTo>
                  <a:pt x="809" y="512"/>
                </a:lnTo>
                <a:lnTo>
                  <a:pt x="809" y="518"/>
                </a:lnTo>
                <a:lnTo>
                  <a:pt x="809" y="525"/>
                </a:lnTo>
                <a:lnTo>
                  <a:pt x="809" y="524"/>
                </a:lnTo>
                <a:lnTo>
                  <a:pt x="809" y="505"/>
                </a:lnTo>
                <a:lnTo>
                  <a:pt x="809" y="468"/>
                </a:lnTo>
                <a:lnTo>
                  <a:pt x="809" y="411"/>
                </a:lnTo>
                <a:lnTo>
                  <a:pt x="809" y="354"/>
                </a:lnTo>
                <a:lnTo>
                  <a:pt x="809" y="303"/>
                </a:lnTo>
                <a:lnTo>
                  <a:pt x="809" y="267"/>
                </a:lnTo>
                <a:lnTo>
                  <a:pt x="809" y="251"/>
                </a:lnTo>
                <a:lnTo>
                  <a:pt x="809" y="256"/>
                </a:lnTo>
                <a:lnTo>
                  <a:pt x="809" y="276"/>
                </a:lnTo>
                <a:lnTo>
                  <a:pt x="809" y="303"/>
                </a:lnTo>
                <a:lnTo>
                  <a:pt x="809" y="333"/>
                </a:lnTo>
                <a:lnTo>
                  <a:pt x="811" y="365"/>
                </a:lnTo>
                <a:lnTo>
                  <a:pt x="811" y="393"/>
                </a:lnTo>
                <a:lnTo>
                  <a:pt x="811" y="418"/>
                </a:lnTo>
                <a:lnTo>
                  <a:pt x="811" y="445"/>
                </a:lnTo>
                <a:lnTo>
                  <a:pt x="811" y="474"/>
                </a:lnTo>
                <a:lnTo>
                  <a:pt x="811" y="507"/>
                </a:lnTo>
                <a:lnTo>
                  <a:pt x="811" y="536"/>
                </a:lnTo>
                <a:lnTo>
                  <a:pt x="811" y="561"/>
                </a:lnTo>
                <a:lnTo>
                  <a:pt x="811" y="578"/>
                </a:lnTo>
                <a:lnTo>
                  <a:pt x="811" y="585"/>
                </a:lnTo>
                <a:lnTo>
                  <a:pt x="811" y="578"/>
                </a:lnTo>
                <a:lnTo>
                  <a:pt x="811" y="559"/>
                </a:lnTo>
                <a:lnTo>
                  <a:pt x="811" y="535"/>
                </a:lnTo>
                <a:lnTo>
                  <a:pt x="811" y="509"/>
                </a:lnTo>
                <a:lnTo>
                  <a:pt x="811" y="485"/>
                </a:lnTo>
                <a:lnTo>
                  <a:pt x="811" y="475"/>
                </a:lnTo>
                <a:lnTo>
                  <a:pt x="811" y="477"/>
                </a:lnTo>
                <a:lnTo>
                  <a:pt x="811" y="494"/>
                </a:lnTo>
                <a:lnTo>
                  <a:pt x="811" y="524"/>
                </a:lnTo>
                <a:lnTo>
                  <a:pt x="811" y="556"/>
                </a:lnTo>
                <a:lnTo>
                  <a:pt x="811" y="586"/>
                </a:lnTo>
                <a:lnTo>
                  <a:pt x="811" y="607"/>
                </a:lnTo>
                <a:lnTo>
                  <a:pt x="811" y="615"/>
                </a:lnTo>
                <a:lnTo>
                  <a:pt x="811" y="608"/>
                </a:lnTo>
                <a:lnTo>
                  <a:pt x="811" y="588"/>
                </a:lnTo>
                <a:lnTo>
                  <a:pt x="811" y="561"/>
                </a:lnTo>
                <a:lnTo>
                  <a:pt x="811" y="532"/>
                </a:lnTo>
                <a:lnTo>
                  <a:pt x="811" y="504"/>
                </a:lnTo>
                <a:lnTo>
                  <a:pt x="811" y="488"/>
                </a:lnTo>
                <a:lnTo>
                  <a:pt x="811" y="480"/>
                </a:lnTo>
                <a:lnTo>
                  <a:pt x="811" y="481"/>
                </a:lnTo>
                <a:lnTo>
                  <a:pt x="811" y="489"/>
                </a:lnTo>
                <a:lnTo>
                  <a:pt x="811" y="499"/>
                </a:lnTo>
                <a:lnTo>
                  <a:pt x="811" y="505"/>
                </a:lnTo>
                <a:lnTo>
                  <a:pt x="812" y="504"/>
                </a:lnTo>
                <a:lnTo>
                  <a:pt x="812" y="496"/>
                </a:lnTo>
                <a:lnTo>
                  <a:pt x="812" y="481"/>
                </a:lnTo>
                <a:lnTo>
                  <a:pt x="812" y="458"/>
                </a:lnTo>
                <a:lnTo>
                  <a:pt x="812" y="433"/>
                </a:lnTo>
                <a:lnTo>
                  <a:pt x="812" y="410"/>
                </a:lnTo>
                <a:lnTo>
                  <a:pt x="812" y="394"/>
                </a:lnTo>
                <a:lnTo>
                  <a:pt x="812" y="384"/>
                </a:lnTo>
                <a:lnTo>
                  <a:pt x="812" y="382"/>
                </a:lnTo>
                <a:lnTo>
                  <a:pt x="812" y="385"/>
                </a:lnTo>
                <a:lnTo>
                  <a:pt x="812" y="391"/>
                </a:lnTo>
                <a:lnTo>
                  <a:pt x="812" y="396"/>
                </a:lnTo>
                <a:lnTo>
                  <a:pt x="812" y="400"/>
                </a:lnTo>
                <a:lnTo>
                  <a:pt x="812" y="398"/>
                </a:lnTo>
                <a:lnTo>
                  <a:pt x="812" y="396"/>
                </a:lnTo>
                <a:lnTo>
                  <a:pt x="812" y="399"/>
                </a:lnTo>
                <a:lnTo>
                  <a:pt x="812" y="402"/>
                </a:lnTo>
                <a:lnTo>
                  <a:pt x="812" y="409"/>
                </a:lnTo>
                <a:lnTo>
                  <a:pt x="812" y="414"/>
                </a:lnTo>
                <a:lnTo>
                  <a:pt x="812" y="418"/>
                </a:lnTo>
                <a:lnTo>
                  <a:pt x="812" y="413"/>
                </a:lnTo>
                <a:lnTo>
                  <a:pt x="812" y="402"/>
                </a:lnTo>
                <a:lnTo>
                  <a:pt x="812" y="391"/>
                </a:lnTo>
                <a:lnTo>
                  <a:pt x="812" y="377"/>
                </a:lnTo>
                <a:lnTo>
                  <a:pt x="812" y="365"/>
                </a:lnTo>
                <a:lnTo>
                  <a:pt x="812" y="356"/>
                </a:lnTo>
                <a:lnTo>
                  <a:pt x="812" y="351"/>
                </a:lnTo>
                <a:lnTo>
                  <a:pt x="812" y="350"/>
                </a:lnTo>
                <a:lnTo>
                  <a:pt x="812" y="356"/>
                </a:lnTo>
                <a:lnTo>
                  <a:pt x="812" y="365"/>
                </a:lnTo>
                <a:lnTo>
                  <a:pt x="812" y="380"/>
                </a:lnTo>
                <a:lnTo>
                  <a:pt x="813" y="401"/>
                </a:lnTo>
                <a:lnTo>
                  <a:pt x="813" y="426"/>
                </a:lnTo>
                <a:lnTo>
                  <a:pt x="813" y="456"/>
                </a:lnTo>
                <a:lnTo>
                  <a:pt x="813" y="481"/>
                </a:lnTo>
                <a:lnTo>
                  <a:pt x="813" y="497"/>
                </a:lnTo>
                <a:lnTo>
                  <a:pt x="813" y="499"/>
                </a:lnTo>
                <a:lnTo>
                  <a:pt x="813" y="485"/>
                </a:lnTo>
                <a:lnTo>
                  <a:pt x="813" y="454"/>
                </a:lnTo>
                <a:lnTo>
                  <a:pt x="813" y="414"/>
                </a:lnTo>
                <a:lnTo>
                  <a:pt x="813" y="371"/>
                </a:lnTo>
                <a:lnTo>
                  <a:pt x="813" y="337"/>
                </a:lnTo>
                <a:lnTo>
                  <a:pt x="813" y="321"/>
                </a:lnTo>
                <a:lnTo>
                  <a:pt x="813" y="327"/>
                </a:lnTo>
                <a:lnTo>
                  <a:pt x="813" y="352"/>
                </a:lnTo>
                <a:lnTo>
                  <a:pt x="813" y="392"/>
                </a:lnTo>
                <a:lnTo>
                  <a:pt x="813" y="444"/>
                </a:lnTo>
                <a:lnTo>
                  <a:pt x="813" y="488"/>
                </a:lnTo>
                <a:lnTo>
                  <a:pt x="813" y="526"/>
                </a:lnTo>
                <a:lnTo>
                  <a:pt x="813" y="555"/>
                </a:lnTo>
                <a:lnTo>
                  <a:pt x="813" y="577"/>
                </a:lnTo>
                <a:lnTo>
                  <a:pt x="813" y="593"/>
                </a:lnTo>
                <a:lnTo>
                  <a:pt x="813" y="601"/>
                </a:lnTo>
                <a:lnTo>
                  <a:pt x="813" y="605"/>
                </a:lnTo>
                <a:lnTo>
                  <a:pt x="813" y="601"/>
                </a:lnTo>
                <a:lnTo>
                  <a:pt x="813" y="591"/>
                </a:lnTo>
                <a:lnTo>
                  <a:pt x="813" y="576"/>
                </a:lnTo>
                <a:lnTo>
                  <a:pt x="813" y="556"/>
                </a:lnTo>
                <a:lnTo>
                  <a:pt x="813" y="539"/>
                </a:lnTo>
                <a:lnTo>
                  <a:pt x="813" y="527"/>
                </a:lnTo>
                <a:lnTo>
                  <a:pt x="813" y="526"/>
                </a:lnTo>
                <a:lnTo>
                  <a:pt x="813" y="533"/>
                </a:lnTo>
                <a:lnTo>
                  <a:pt x="813" y="546"/>
                </a:lnTo>
                <a:lnTo>
                  <a:pt x="813" y="563"/>
                </a:lnTo>
                <a:lnTo>
                  <a:pt x="814" y="579"/>
                </a:lnTo>
                <a:lnTo>
                  <a:pt x="814" y="591"/>
                </a:lnTo>
                <a:lnTo>
                  <a:pt x="814" y="592"/>
                </a:lnTo>
                <a:lnTo>
                  <a:pt x="814" y="581"/>
                </a:lnTo>
                <a:lnTo>
                  <a:pt x="814" y="563"/>
                </a:lnTo>
                <a:lnTo>
                  <a:pt x="814" y="533"/>
                </a:lnTo>
                <a:lnTo>
                  <a:pt x="814" y="497"/>
                </a:lnTo>
                <a:lnTo>
                  <a:pt x="814" y="459"/>
                </a:lnTo>
                <a:lnTo>
                  <a:pt x="814" y="422"/>
                </a:lnTo>
                <a:lnTo>
                  <a:pt x="814" y="389"/>
                </a:lnTo>
                <a:lnTo>
                  <a:pt x="814" y="365"/>
                </a:lnTo>
                <a:lnTo>
                  <a:pt x="814" y="352"/>
                </a:lnTo>
                <a:lnTo>
                  <a:pt x="814" y="350"/>
                </a:lnTo>
                <a:lnTo>
                  <a:pt x="814" y="356"/>
                </a:lnTo>
                <a:lnTo>
                  <a:pt x="814" y="367"/>
                </a:lnTo>
                <a:lnTo>
                  <a:pt x="814" y="379"/>
                </a:lnTo>
                <a:lnTo>
                  <a:pt x="814" y="388"/>
                </a:lnTo>
                <a:lnTo>
                  <a:pt x="814" y="396"/>
                </a:lnTo>
                <a:lnTo>
                  <a:pt x="814" y="404"/>
                </a:lnTo>
                <a:lnTo>
                  <a:pt x="814" y="416"/>
                </a:lnTo>
                <a:lnTo>
                  <a:pt x="814" y="429"/>
                </a:lnTo>
                <a:lnTo>
                  <a:pt x="814" y="439"/>
                </a:lnTo>
                <a:lnTo>
                  <a:pt x="814" y="448"/>
                </a:lnTo>
                <a:lnTo>
                  <a:pt x="814" y="451"/>
                </a:lnTo>
                <a:lnTo>
                  <a:pt x="814" y="443"/>
                </a:lnTo>
                <a:lnTo>
                  <a:pt x="814" y="426"/>
                </a:lnTo>
                <a:lnTo>
                  <a:pt x="814" y="407"/>
                </a:lnTo>
                <a:lnTo>
                  <a:pt x="814" y="392"/>
                </a:lnTo>
                <a:lnTo>
                  <a:pt x="814" y="388"/>
                </a:lnTo>
                <a:lnTo>
                  <a:pt x="814" y="402"/>
                </a:lnTo>
                <a:lnTo>
                  <a:pt x="814" y="433"/>
                </a:lnTo>
                <a:lnTo>
                  <a:pt x="814" y="476"/>
                </a:lnTo>
                <a:lnTo>
                  <a:pt x="814" y="522"/>
                </a:lnTo>
                <a:lnTo>
                  <a:pt x="814" y="569"/>
                </a:lnTo>
                <a:lnTo>
                  <a:pt x="815" y="596"/>
                </a:lnTo>
                <a:lnTo>
                  <a:pt x="815" y="608"/>
                </a:lnTo>
                <a:lnTo>
                  <a:pt x="815" y="607"/>
                </a:lnTo>
                <a:lnTo>
                  <a:pt x="815" y="598"/>
                </a:lnTo>
                <a:lnTo>
                  <a:pt x="815" y="585"/>
                </a:lnTo>
                <a:lnTo>
                  <a:pt x="815" y="573"/>
                </a:lnTo>
                <a:lnTo>
                  <a:pt x="815" y="568"/>
                </a:lnTo>
                <a:lnTo>
                  <a:pt x="815" y="565"/>
                </a:lnTo>
                <a:lnTo>
                  <a:pt x="815" y="566"/>
                </a:lnTo>
                <a:lnTo>
                  <a:pt x="815" y="565"/>
                </a:lnTo>
                <a:lnTo>
                  <a:pt x="815" y="557"/>
                </a:lnTo>
                <a:lnTo>
                  <a:pt x="815" y="541"/>
                </a:lnTo>
                <a:lnTo>
                  <a:pt x="815" y="513"/>
                </a:lnTo>
                <a:lnTo>
                  <a:pt x="815" y="477"/>
                </a:lnTo>
                <a:lnTo>
                  <a:pt x="815" y="432"/>
                </a:lnTo>
                <a:lnTo>
                  <a:pt x="815" y="385"/>
                </a:lnTo>
                <a:lnTo>
                  <a:pt x="815" y="341"/>
                </a:lnTo>
                <a:lnTo>
                  <a:pt x="815" y="305"/>
                </a:lnTo>
                <a:lnTo>
                  <a:pt x="815" y="291"/>
                </a:lnTo>
                <a:lnTo>
                  <a:pt x="815" y="295"/>
                </a:lnTo>
                <a:lnTo>
                  <a:pt x="815" y="318"/>
                </a:lnTo>
                <a:lnTo>
                  <a:pt x="815" y="358"/>
                </a:lnTo>
                <a:lnTo>
                  <a:pt x="815" y="400"/>
                </a:lnTo>
                <a:lnTo>
                  <a:pt x="815" y="438"/>
                </a:lnTo>
                <a:lnTo>
                  <a:pt x="815" y="468"/>
                </a:lnTo>
                <a:lnTo>
                  <a:pt x="815" y="492"/>
                </a:lnTo>
                <a:lnTo>
                  <a:pt x="815" y="512"/>
                </a:lnTo>
                <a:lnTo>
                  <a:pt x="815" y="527"/>
                </a:lnTo>
                <a:lnTo>
                  <a:pt x="815" y="541"/>
                </a:lnTo>
                <a:lnTo>
                  <a:pt x="815" y="552"/>
                </a:lnTo>
                <a:lnTo>
                  <a:pt x="815" y="559"/>
                </a:lnTo>
                <a:lnTo>
                  <a:pt x="815" y="561"/>
                </a:lnTo>
                <a:lnTo>
                  <a:pt x="815" y="552"/>
                </a:lnTo>
                <a:lnTo>
                  <a:pt x="816" y="541"/>
                </a:lnTo>
                <a:lnTo>
                  <a:pt x="816" y="531"/>
                </a:lnTo>
                <a:lnTo>
                  <a:pt x="816" y="527"/>
                </a:lnTo>
                <a:lnTo>
                  <a:pt x="816" y="535"/>
                </a:lnTo>
                <a:lnTo>
                  <a:pt x="816" y="554"/>
                </a:lnTo>
                <a:lnTo>
                  <a:pt x="816" y="581"/>
                </a:lnTo>
                <a:lnTo>
                  <a:pt x="816" y="611"/>
                </a:lnTo>
                <a:lnTo>
                  <a:pt x="816" y="640"/>
                </a:lnTo>
                <a:lnTo>
                  <a:pt x="816" y="657"/>
                </a:lnTo>
                <a:lnTo>
                  <a:pt x="816" y="659"/>
                </a:lnTo>
                <a:lnTo>
                  <a:pt x="816" y="647"/>
                </a:lnTo>
                <a:lnTo>
                  <a:pt x="816" y="623"/>
                </a:lnTo>
                <a:lnTo>
                  <a:pt x="816" y="593"/>
                </a:lnTo>
                <a:lnTo>
                  <a:pt x="816" y="561"/>
                </a:lnTo>
                <a:lnTo>
                  <a:pt x="816" y="531"/>
                </a:lnTo>
                <a:lnTo>
                  <a:pt x="816" y="509"/>
                </a:lnTo>
                <a:lnTo>
                  <a:pt x="816" y="496"/>
                </a:lnTo>
                <a:lnTo>
                  <a:pt x="816" y="495"/>
                </a:lnTo>
                <a:lnTo>
                  <a:pt x="816" y="498"/>
                </a:lnTo>
                <a:lnTo>
                  <a:pt x="816" y="506"/>
                </a:lnTo>
                <a:lnTo>
                  <a:pt x="816" y="513"/>
                </a:lnTo>
                <a:lnTo>
                  <a:pt x="816" y="507"/>
                </a:lnTo>
                <a:lnTo>
                  <a:pt x="816" y="495"/>
                </a:lnTo>
                <a:lnTo>
                  <a:pt x="816" y="478"/>
                </a:lnTo>
                <a:lnTo>
                  <a:pt x="816" y="462"/>
                </a:lnTo>
                <a:lnTo>
                  <a:pt x="816" y="448"/>
                </a:lnTo>
                <a:lnTo>
                  <a:pt x="816" y="439"/>
                </a:lnTo>
                <a:lnTo>
                  <a:pt x="816" y="436"/>
                </a:lnTo>
                <a:lnTo>
                  <a:pt x="816" y="439"/>
                </a:lnTo>
                <a:lnTo>
                  <a:pt x="816" y="443"/>
                </a:lnTo>
                <a:lnTo>
                  <a:pt x="816" y="445"/>
                </a:lnTo>
                <a:lnTo>
                  <a:pt x="818" y="445"/>
                </a:lnTo>
                <a:lnTo>
                  <a:pt x="818" y="444"/>
                </a:lnTo>
                <a:lnTo>
                  <a:pt x="818" y="441"/>
                </a:lnTo>
                <a:lnTo>
                  <a:pt x="818" y="439"/>
                </a:lnTo>
                <a:lnTo>
                  <a:pt x="818" y="437"/>
                </a:lnTo>
                <a:lnTo>
                  <a:pt x="818" y="438"/>
                </a:lnTo>
                <a:lnTo>
                  <a:pt x="818" y="441"/>
                </a:lnTo>
                <a:lnTo>
                  <a:pt x="818" y="447"/>
                </a:lnTo>
                <a:lnTo>
                  <a:pt x="818" y="452"/>
                </a:lnTo>
                <a:lnTo>
                  <a:pt x="818" y="458"/>
                </a:lnTo>
                <a:lnTo>
                  <a:pt x="818" y="461"/>
                </a:lnTo>
                <a:lnTo>
                  <a:pt x="818" y="460"/>
                </a:lnTo>
                <a:lnTo>
                  <a:pt x="818" y="455"/>
                </a:lnTo>
                <a:lnTo>
                  <a:pt x="818" y="447"/>
                </a:lnTo>
                <a:lnTo>
                  <a:pt x="818" y="437"/>
                </a:lnTo>
                <a:lnTo>
                  <a:pt x="818" y="423"/>
                </a:lnTo>
                <a:lnTo>
                  <a:pt x="818" y="404"/>
                </a:lnTo>
                <a:lnTo>
                  <a:pt x="818" y="378"/>
                </a:lnTo>
                <a:lnTo>
                  <a:pt x="818" y="342"/>
                </a:lnTo>
                <a:lnTo>
                  <a:pt x="818" y="292"/>
                </a:lnTo>
                <a:lnTo>
                  <a:pt x="818" y="240"/>
                </a:lnTo>
                <a:lnTo>
                  <a:pt x="818" y="189"/>
                </a:lnTo>
                <a:lnTo>
                  <a:pt x="818" y="149"/>
                </a:lnTo>
                <a:lnTo>
                  <a:pt x="818" y="127"/>
                </a:lnTo>
                <a:lnTo>
                  <a:pt x="818" y="132"/>
                </a:lnTo>
                <a:lnTo>
                  <a:pt x="818" y="162"/>
                </a:lnTo>
                <a:lnTo>
                  <a:pt x="818" y="213"/>
                </a:lnTo>
                <a:lnTo>
                  <a:pt x="818" y="278"/>
                </a:lnTo>
                <a:lnTo>
                  <a:pt x="818" y="352"/>
                </a:lnTo>
                <a:lnTo>
                  <a:pt x="818" y="436"/>
                </a:lnTo>
                <a:lnTo>
                  <a:pt x="818" y="509"/>
                </a:lnTo>
                <a:lnTo>
                  <a:pt x="818" y="573"/>
                </a:lnTo>
                <a:lnTo>
                  <a:pt x="818" y="630"/>
                </a:lnTo>
                <a:lnTo>
                  <a:pt x="818" y="673"/>
                </a:lnTo>
                <a:lnTo>
                  <a:pt x="819" y="688"/>
                </a:lnTo>
                <a:lnTo>
                  <a:pt x="819" y="676"/>
                </a:lnTo>
                <a:lnTo>
                  <a:pt x="819" y="642"/>
                </a:lnTo>
                <a:lnTo>
                  <a:pt x="819" y="592"/>
                </a:lnTo>
                <a:lnTo>
                  <a:pt x="819" y="536"/>
                </a:lnTo>
                <a:lnTo>
                  <a:pt x="819" y="498"/>
                </a:lnTo>
                <a:lnTo>
                  <a:pt x="819" y="484"/>
                </a:lnTo>
                <a:lnTo>
                  <a:pt x="819" y="498"/>
                </a:lnTo>
                <a:lnTo>
                  <a:pt x="819" y="536"/>
                </a:lnTo>
                <a:lnTo>
                  <a:pt x="819" y="578"/>
                </a:lnTo>
                <a:lnTo>
                  <a:pt x="819" y="611"/>
                </a:lnTo>
                <a:lnTo>
                  <a:pt x="819" y="625"/>
                </a:lnTo>
                <a:lnTo>
                  <a:pt x="819" y="620"/>
                </a:lnTo>
                <a:lnTo>
                  <a:pt x="819" y="599"/>
                </a:lnTo>
                <a:lnTo>
                  <a:pt x="819" y="576"/>
                </a:lnTo>
                <a:lnTo>
                  <a:pt x="819" y="559"/>
                </a:lnTo>
                <a:lnTo>
                  <a:pt x="819" y="554"/>
                </a:lnTo>
                <a:lnTo>
                  <a:pt x="819" y="557"/>
                </a:lnTo>
                <a:lnTo>
                  <a:pt x="819" y="562"/>
                </a:lnTo>
                <a:lnTo>
                  <a:pt x="819" y="559"/>
                </a:lnTo>
                <a:lnTo>
                  <a:pt x="819" y="547"/>
                </a:lnTo>
                <a:lnTo>
                  <a:pt x="819" y="527"/>
                </a:lnTo>
                <a:lnTo>
                  <a:pt x="819" y="507"/>
                </a:lnTo>
                <a:lnTo>
                  <a:pt x="819" y="495"/>
                </a:lnTo>
                <a:lnTo>
                  <a:pt x="819" y="494"/>
                </a:lnTo>
                <a:lnTo>
                  <a:pt x="819" y="504"/>
                </a:lnTo>
                <a:lnTo>
                  <a:pt x="819" y="515"/>
                </a:lnTo>
                <a:lnTo>
                  <a:pt x="819" y="521"/>
                </a:lnTo>
                <a:lnTo>
                  <a:pt x="819" y="512"/>
                </a:lnTo>
                <a:lnTo>
                  <a:pt x="819" y="487"/>
                </a:lnTo>
                <a:lnTo>
                  <a:pt x="819" y="452"/>
                </a:lnTo>
                <a:lnTo>
                  <a:pt x="819" y="415"/>
                </a:lnTo>
                <a:lnTo>
                  <a:pt x="819" y="393"/>
                </a:lnTo>
                <a:lnTo>
                  <a:pt x="820" y="389"/>
                </a:lnTo>
                <a:lnTo>
                  <a:pt x="820" y="403"/>
                </a:lnTo>
                <a:lnTo>
                  <a:pt x="820" y="431"/>
                </a:lnTo>
                <a:lnTo>
                  <a:pt x="820" y="463"/>
                </a:lnTo>
                <a:lnTo>
                  <a:pt x="820" y="482"/>
                </a:lnTo>
                <a:lnTo>
                  <a:pt x="820" y="484"/>
                </a:lnTo>
                <a:lnTo>
                  <a:pt x="820" y="472"/>
                </a:lnTo>
                <a:lnTo>
                  <a:pt x="820" y="445"/>
                </a:lnTo>
                <a:lnTo>
                  <a:pt x="820" y="416"/>
                </a:lnTo>
                <a:lnTo>
                  <a:pt x="820" y="389"/>
                </a:lnTo>
                <a:lnTo>
                  <a:pt x="820" y="366"/>
                </a:lnTo>
                <a:lnTo>
                  <a:pt x="820" y="347"/>
                </a:lnTo>
                <a:lnTo>
                  <a:pt x="820" y="325"/>
                </a:lnTo>
                <a:lnTo>
                  <a:pt x="820" y="298"/>
                </a:lnTo>
                <a:lnTo>
                  <a:pt x="820" y="262"/>
                </a:lnTo>
                <a:lnTo>
                  <a:pt x="820" y="223"/>
                </a:lnTo>
                <a:lnTo>
                  <a:pt x="820" y="187"/>
                </a:lnTo>
                <a:lnTo>
                  <a:pt x="820" y="162"/>
                </a:lnTo>
                <a:lnTo>
                  <a:pt x="820" y="158"/>
                </a:lnTo>
                <a:lnTo>
                  <a:pt x="820" y="179"/>
                </a:lnTo>
                <a:lnTo>
                  <a:pt x="820" y="221"/>
                </a:lnTo>
                <a:lnTo>
                  <a:pt x="820" y="283"/>
                </a:lnTo>
                <a:lnTo>
                  <a:pt x="820" y="345"/>
                </a:lnTo>
                <a:lnTo>
                  <a:pt x="820" y="404"/>
                </a:lnTo>
                <a:lnTo>
                  <a:pt x="820" y="458"/>
                </a:lnTo>
                <a:lnTo>
                  <a:pt x="820" y="500"/>
                </a:lnTo>
                <a:lnTo>
                  <a:pt x="820" y="536"/>
                </a:lnTo>
                <a:lnTo>
                  <a:pt x="820" y="557"/>
                </a:lnTo>
                <a:lnTo>
                  <a:pt x="820" y="564"/>
                </a:lnTo>
                <a:lnTo>
                  <a:pt x="820" y="558"/>
                </a:lnTo>
                <a:lnTo>
                  <a:pt x="820" y="540"/>
                </a:lnTo>
                <a:lnTo>
                  <a:pt x="820" y="514"/>
                </a:lnTo>
                <a:lnTo>
                  <a:pt x="820" y="491"/>
                </a:lnTo>
                <a:lnTo>
                  <a:pt x="821" y="480"/>
                </a:lnTo>
                <a:lnTo>
                  <a:pt x="821" y="487"/>
                </a:lnTo>
                <a:lnTo>
                  <a:pt x="821" y="518"/>
                </a:lnTo>
                <a:lnTo>
                  <a:pt x="821" y="558"/>
                </a:lnTo>
                <a:lnTo>
                  <a:pt x="821" y="601"/>
                </a:lnTo>
                <a:lnTo>
                  <a:pt x="821" y="635"/>
                </a:lnTo>
                <a:lnTo>
                  <a:pt x="821" y="652"/>
                </a:lnTo>
                <a:lnTo>
                  <a:pt x="821" y="647"/>
                </a:lnTo>
                <a:lnTo>
                  <a:pt x="821" y="629"/>
                </a:lnTo>
                <a:lnTo>
                  <a:pt x="821" y="602"/>
                </a:lnTo>
                <a:lnTo>
                  <a:pt x="821" y="578"/>
                </a:lnTo>
                <a:lnTo>
                  <a:pt x="821" y="558"/>
                </a:lnTo>
                <a:lnTo>
                  <a:pt x="821" y="547"/>
                </a:lnTo>
                <a:lnTo>
                  <a:pt x="821" y="536"/>
                </a:lnTo>
                <a:lnTo>
                  <a:pt x="821" y="528"/>
                </a:lnTo>
                <a:lnTo>
                  <a:pt x="821" y="519"/>
                </a:lnTo>
                <a:lnTo>
                  <a:pt x="821" y="509"/>
                </a:lnTo>
                <a:lnTo>
                  <a:pt x="821" y="502"/>
                </a:lnTo>
                <a:lnTo>
                  <a:pt x="821" y="497"/>
                </a:lnTo>
                <a:lnTo>
                  <a:pt x="821" y="496"/>
                </a:lnTo>
                <a:lnTo>
                  <a:pt x="821" y="491"/>
                </a:lnTo>
                <a:lnTo>
                  <a:pt x="821" y="476"/>
                </a:lnTo>
                <a:lnTo>
                  <a:pt x="821" y="452"/>
                </a:lnTo>
                <a:lnTo>
                  <a:pt x="821" y="421"/>
                </a:lnTo>
                <a:lnTo>
                  <a:pt x="821" y="382"/>
                </a:lnTo>
                <a:lnTo>
                  <a:pt x="821" y="350"/>
                </a:lnTo>
                <a:lnTo>
                  <a:pt x="821" y="325"/>
                </a:lnTo>
                <a:lnTo>
                  <a:pt x="821" y="310"/>
                </a:lnTo>
                <a:lnTo>
                  <a:pt x="821" y="304"/>
                </a:lnTo>
                <a:lnTo>
                  <a:pt x="821" y="305"/>
                </a:lnTo>
                <a:lnTo>
                  <a:pt x="821" y="304"/>
                </a:lnTo>
                <a:lnTo>
                  <a:pt x="821" y="300"/>
                </a:lnTo>
                <a:lnTo>
                  <a:pt x="822" y="293"/>
                </a:lnTo>
                <a:lnTo>
                  <a:pt x="822" y="284"/>
                </a:lnTo>
                <a:lnTo>
                  <a:pt x="822" y="271"/>
                </a:lnTo>
                <a:lnTo>
                  <a:pt x="822" y="260"/>
                </a:lnTo>
                <a:lnTo>
                  <a:pt x="822" y="251"/>
                </a:lnTo>
                <a:lnTo>
                  <a:pt x="822" y="247"/>
                </a:lnTo>
                <a:lnTo>
                  <a:pt x="822" y="253"/>
                </a:lnTo>
                <a:lnTo>
                  <a:pt x="822" y="268"/>
                </a:lnTo>
                <a:lnTo>
                  <a:pt x="822" y="295"/>
                </a:lnTo>
                <a:lnTo>
                  <a:pt x="822" y="333"/>
                </a:lnTo>
                <a:lnTo>
                  <a:pt x="822" y="372"/>
                </a:lnTo>
                <a:lnTo>
                  <a:pt x="822" y="410"/>
                </a:lnTo>
                <a:lnTo>
                  <a:pt x="822" y="447"/>
                </a:lnTo>
                <a:lnTo>
                  <a:pt x="822" y="481"/>
                </a:lnTo>
                <a:lnTo>
                  <a:pt x="822" y="517"/>
                </a:lnTo>
                <a:lnTo>
                  <a:pt x="822" y="548"/>
                </a:lnTo>
                <a:lnTo>
                  <a:pt x="822" y="576"/>
                </a:lnTo>
                <a:lnTo>
                  <a:pt x="822" y="594"/>
                </a:lnTo>
                <a:lnTo>
                  <a:pt x="822" y="595"/>
                </a:lnTo>
                <a:lnTo>
                  <a:pt x="822" y="571"/>
                </a:lnTo>
                <a:lnTo>
                  <a:pt x="822" y="520"/>
                </a:lnTo>
                <a:lnTo>
                  <a:pt x="822" y="451"/>
                </a:lnTo>
                <a:lnTo>
                  <a:pt x="822" y="374"/>
                </a:lnTo>
                <a:lnTo>
                  <a:pt x="822" y="302"/>
                </a:lnTo>
                <a:lnTo>
                  <a:pt x="822" y="260"/>
                </a:lnTo>
                <a:lnTo>
                  <a:pt x="822" y="250"/>
                </a:lnTo>
                <a:lnTo>
                  <a:pt x="822" y="274"/>
                </a:lnTo>
                <a:lnTo>
                  <a:pt x="822" y="328"/>
                </a:lnTo>
                <a:lnTo>
                  <a:pt x="822" y="389"/>
                </a:lnTo>
                <a:lnTo>
                  <a:pt x="822" y="448"/>
                </a:lnTo>
                <a:lnTo>
                  <a:pt x="822" y="495"/>
                </a:lnTo>
                <a:lnTo>
                  <a:pt x="822" y="522"/>
                </a:lnTo>
                <a:lnTo>
                  <a:pt x="822" y="533"/>
                </a:lnTo>
                <a:lnTo>
                  <a:pt x="823" y="527"/>
                </a:lnTo>
                <a:lnTo>
                  <a:pt x="823" y="514"/>
                </a:lnTo>
                <a:lnTo>
                  <a:pt x="823" y="502"/>
                </a:lnTo>
                <a:lnTo>
                  <a:pt x="823" y="494"/>
                </a:lnTo>
                <a:lnTo>
                  <a:pt x="823" y="495"/>
                </a:lnTo>
                <a:lnTo>
                  <a:pt x="823" y="503"/>
                </a:lnTo>
                <a:lnTo>
                  <a:pt x="823" y="515"/>
                </a:lnTo>
                <a:lnTo>
                  <a:pt x="823" y="528"/>
                </a:lnTo>
                <a:lnTo>
                  <a:pt x="823" y="540"/>
                </a:lnTo>
                <a:lnTo>
                  <a:pt x="823" y="544"/>
                </a:lnTo>
                <a:lnTo>
                  <a:pt x="823" y="541"/>
                </a:lnTo>
                <a:lnTo>
                  <a:pt x="823" y="536"/>
                </a:lnTo>
                <a:lnTo>
                  <a:pt x="823" y="532"/>
                </a:lnTo>
                <a:lnTo>
                  <a:pt x="823" y="537"/>
                </a:lnTo>
                <a:lnTo>
                  <a:pt x="823" y="547"/>
                </a:lnTo>
                <a:lnTo>
                  <a:pt x="823" y="557"/>
                </a:lnTo>
                <a:lnTo>
                  <a:pt x="823" y="563"/>
                </a:lnTo>
                <a:lnTo>
                  <a:pt x="823" y="555"/>
                </a:lnTo>
                <a:lnTo>
                  <a:pt x="823" y="531"/>
                </a:lnTo>
                <a:lnTo>
                  <a:pt x="823" y="492"/>
                </a:lnTo>
                <a:lnTo>
                  <a:pt x="823" y="443"/>
                </a:lnTo>
                <a:lnTo>
                  <a:pt x="823" y="385"/>
                </a:lnTo>
                <a:lnTo>
                  <a:pt x="823" y="336"/>
                </a:lnTo>
                <a:lnTo>
                  <a:pt x="823" y="300"/>
                </a:lnTo>
                <a:lnTo>
                  <a:pt x="823" y="283"/>
                </a:lnTo>
                <a:lnTo>
                  <a:pt x="823" y="284"/>
                </a:lnTo>
                <a:lnTo>
                  <a:pt x="823" y="299"/>
                </a:lnTo>
                <a:lnTo>
                  <a:pt x="823" y="322"/>
                </a:lnTo>
                <a:lnTo>
                  <a:pt x="823" y="347"/>
                </a:lnTo>
                <a:lnTo>
                  <a:pt x="823" y="367"/>
                </a:lnTo>
                <a:lnTo>
                  <a:pt x="823" y="385"/>
                </a:lnTo>
                <a:lnTo>
                  <a:pt x="823" y="398"/>
                </a:lnTo>
                <a:lnTo>
                  <a:pt x="825" y="410"/>
                </a:lnTo>
                <a:lnTo>
                  <a:pt x="825" y="424"/>
                </a:lnTo>
                <a:lnTo>
                  <a:pt x="825" y="441"/>
                </a:lnTo>
                <a:lnTo>
                  <a:pt x="825" y="454"/>
                </a:lnTo>
                <a:lnTo>
                  <a:pt x="825" y="460"/>
                </a:lnTo>
                <a:lnTo>
                  <a:pt x="825" y="455"/>
                </a:lnTo>
                <a:lnTo>
                  <a:pt x="825" y="440"/>
                </a:lnTo>
                <a:lnTo>
                  <a:pt x="825" y="419"/>
                </a:lnTo>
                <a:lnTo>
                  <a:pt x="825" y="401"/>
                </a:lnTo>
                <a:lnTo>
                  <a:pt x="825" y="393"/>
                </a:lnTo>
                <a:lnTo>
                  <a:pt x="825" y="402"/>
                </a:lnTo>
                <a:lnTo>
                  <a:pt x="825" y="433"/>
                </a:lnTo>
                <a:lnTo>
                  <a:pt x="825" y="470"/>
                </a:lnTo>
                <a:lnTo>
                  <a:pt x="825" y="512"/>
                </a:lnTo>
                <a:lnTo>
                  <a:pt x="825" y="546"/>
                </a:lnTo>
                <a:lnTo>
                  <a:pt x="825" y="566"/>
                </a:lnTo>
                <a:lnTo>
                  <a:pt x="825" y="573"/>
                </a:lnTo>
                <a:lnTo>
                  <a:pt x="825" y="569"/>
                </a:lnTo>
                <a:lnTo>
                  <a:pt x="825" y="559"/>
                </a:lnTo>
                <a:lnTo>
                  <a:pt x="825" y="554"/>
                </a:lnTo>
                <a:lnTo>
                  <a:pt x="825" y="555"/>
                </a:lnTo>
                <a:lnTo>
                  <a:pt x="825" y="564"/>
                </a:lnTo>
                <a:lnTo>
                  <a:pt x="825" y="574"/>
                </a:lnTo>
                <a:lnTo>
                  <a:pt x="825" y="583"/>
                </a:lnTo>
                <a:lnTo>
                  <a:pt x="825" y="585"/>
                </a:lnTo>
                <a:lnTo>
                  <a:pt x="825" y="579"/>
                </a:lnTo>
                <a:lnTo>
                  <a:pt x="825" y="569"/>
                </a:lnTo>
                <a:lnTo>
                  <a:pt x="825" y="555"/>
                </a:lnTo>
                <a:lnTo>
                  <a:pt x="825" y="544"/>
                </a:lnTo>
                <a:lnTo>
                  <a:pt x="825" y="536"/>
                </a:lnTo>
                <a:lnTo>
                  <a:pt x="825" y="532"/>
                </a:lnTo>
                <a:lnTo>
                  <a:pt x="825" y="528"/>
                </a:lnTo>
                <a:lnTo>
                  <a:pt x="825" y="522"/>
                </a:lnTo>
                <a:lnTo>
                  <a:pt x="825" y="514"/>
                </a:lnTo>
                <a:lnTo>
                  <a:pt x="826" y="502"/>
                </a:lnTo>
                <a:lnTo>
                  <a:pt x="826" y="488"/>
                </a:lnTo>
                <a:lnTo>
                  <a:pt x="826" y="474"/>
                </a:lnTo>
                <a:lnTo>
                  <a:pt x="826" y="462"/>
                </a:lnTo>
                <a:lnTo>
                  <a:pt x="826" y="456"/>
                </a:lnTo>
                <a:lnTo>
                  <a:pt x="826" y="461"/>
                </a:lnTo>
                <a:lnTo>
                  <a:pt x="826" y="466"/>
                </a:lnTo>
                <a:lnTo>
                  <a:pt x="826" y="473"/>
                </a:lnTo>
                <a:lnTo>
                  <a:pt x="826" y="476"/>
                </a:lnTo>
                <a:lnTo>
                  <a:pt x="826" y="475"/>
                </a:lnTo>
                <a:lnTo>
                  <a:pt x="826" y="470"/>
                </a:lnTo>
                <a:lnTo>
                  <a:pt x="826" y="463"/>
                </a:lnTo>
                <a:lnTo>
                  <a:pt x="826" y="458"/>
                </a:lnTo>
                <a:lnTo>
                  <a:pt x="826" y="455"/>
                </a:lnTo>
                <a:lnTo>
                  <a:pt x="826" y="458"/>
                </a:lnTo>
                <a:lnTo>
                  <a:pt x="826" y="463"/>
                </a:lnTo>
                <a:lnTo>
                  <a:pt x="826" y="472"/>
                </a:lnTo>
                <a:lnTo>
                  <a:pt x="826" y="481"/>
                </a:lnTo>
                <a:lnTo>
                  <a:pt x="826" y="488"/>
                </a:lnTo>
                <a:lnTo>
                  <a:pt x="826" y="481"/>
                </a:lnTo>
                <a:lnTo>
                  <a:pt x="826" y="470"/>
                </a:lnTo>
                <a:lnTo>
                  <a:pt x="826" y="459"/>
                </a:lnTo>
                <a:lnTo>
                  <a:pt x="826" y="450"/>
                </a:lnTo>
                <a:lnTo>
                  <a:pt x="826" y="445"/>
                </a:lnTo>
                <a:lnTo>
                  <a:pt x="826" y="446"/>
                </a:lnTo>
                <a:lnTo>
                  <a:pt x="826" y="452"/>
                </a:lnTo>
                <a:lnTo>
                  <a:pt x="826" y="460"/>
                </a:lnTo>
                <a:lnTo>
                  <a:pt x="826" y="465"/>
                </a:lnTo>
                <a:lnTo>
                  <a:pt x="826" y="461"/>
                </a:lnTo>
                <a:lnTo>
                  <a:pt x="826" y="454"/>
                </a:lnTo>
                <a:lnTo>
                  <a:pt x="827" y="447"/>
                </a:lnTo>
                <a:lnTo>
                  <a:pt x="827" y="443"/>
                </a:lnTo>
                <a:lnTo>
                  <a:pt x="827" y="450"/>
                </a:lnTo>
                <a:lnTo>
                  <a:pt x="827" y="460"/>
                </a:lnTo>
                <a:lnTo>
                  <a:pt x="827" y="469"/>
                </a:lnTo>
                <a:lnTo>
                  <a:pt x="827" y="473"/>
                </a:lnTo>
                <a:lnTo>
                  <a:pt x="827" y="466"/>
                </a:lnTo>
                <a:lnTo>
                  <a:pt x="827" y="456"/>
                </a:lnTo>
                <a:lnTo>
                  <a:pt x="827" y="448"/>
                </a:lnTo>
                <a:lnTo>
                  <a:pt x="827" y="441"/>
                </a:lnTo>
                <a:lnTo>
                  <a:pt x="827" y="446"/>
                </a:lnTo>
                <a:lnTo>
                  <a:pt x="827" y="452"/>
                </a:lnTo>
                <a:lnTo>
                  <a:pt x="827" y="456"/>
                </a:lnTo>
                <a:lnTo>
                  <a:pt x="827" y="459"/>
                </a:lnTo>
                <a:lnTo>
                  <a:pt x="827" y="460"/>
                </a:lnTo>
                <a:lnTo>
                  <a:pt x="827" y="465"/>
                </a:lnTo>
                <a:lnTo>
                  <a:pt x="827" y="470"/>
                </a:lnTo>
                <a:lnTo>
                  <a:pt x="827" y="473"/>
                </a:lnTo>
                <a:lnTo>
                  <a:pt x="827" y="470"/>
                </a:lnTo>
                <a:lnTo>
                  <a:pt x="827" y="463"/>
                </a:lnTo>
                <a:lnTo>
                  <a:pt x="827" y="453"/>
                </a:lnTo>
                <a:lnTo>
                  <a:pt x="827" y="443"/>
                </a:lnTo>
                <a:lnTo>
                  <a:pt x="827" y="435"/>
                </a:lnTo>
                <a:lnTo>
                  <a:pt x="827" y="432"/>
                </a:lnTo>
                <a:lnTo>
                  <a:pt x="827" y="435"/>
                </a:lnTo>
                <a:lnTo>
                  <a:pt x="827" y="441"/>
                </a:lnTo>
                <a:lnTo>
                  <a:pt x="827" y="448"/>
                </a:lnTo>
                <a:lnTo>
                  <a:pt x="828" y="453"/>
                </a:lnTo>
                <a:lnTo>
                  <a:pt x="828" y="455"/>
                </a:lnTo>
                <a:lnTo>
                  <a:pt x="828" y="456"/>
                </a:lnTo>
                <a:lnTo>
                  <a:pt x="828" y="458"/>
                </a:lnTo>
                <a:lnTo>
                  <a:pt x="828" y="459"/>
                </a:lnTo>
                <a:lnTo>
                  <a:pt x="828" y="455"/>
                </a:lnTo>
                <a:lnTo>
                  <a:pt x="828" y="447"/>
                </a:lnTo>
                <a:lnTo>
                  <a:pt x="828" y="436"/>
                </a:lnTo>
                <a:lnTo>
                  <a:pt x="828" y="422"/>
                </a:lnTo>
                <a:lnTo>
                  <a:pt x="828" y="409"/>
                </a:lnTo>
                <a:lnTo>
                  <a:pt x="828" y="399"/>
                </a:lnTo>
                <a:lnTo>
                  <a:pt x="828" y="391"/>
                </a:lnTo>
                <a:lnTo>
                  <a:pt x="828" y="384"/>
                </a:lnTo>
                <a:lnTo>
                  <a:pt x="828" y="376"/>
                </a:lnTo>
                <a:lnTo>
                  <a:pt x="828" y="365"/>
                </a:lnTo>
                <a:lnTo>
                  <a:pt x="828" y="350"/>
                </a:lnTo>
                <a:lnTo>
                  <a:pt x="828" y="330"/>
                </a:lnTo>
                <a:lnTo>
                  <a:pt x="828" y="307"/>
                </a:lnTo>
                <a:lnTo>
                  <a:pt x="828" y="282"/>
                </a:lnTo>
                <a:lnTo>
                  <a:pt x="828" y="254"/>
                </a:lnTo>
                <a:lnTo>
                  <a:pt x="828" y="228"/>
                </a:lnTo>
                <a:lnTo>
                  <a:pt x="828" y="203"/>
                </a:lnTo>
                <a:lnTo>
                  <a:pt x="828" y="182"/>
                </a:lnTo>
                <a:lnTo>
                  <a:pt x="828" y="172"/>
                </a:lnTo>
                <a:lnTo>
                  <a:pt x="828" y="173"/>
                </a:lnTo>
                <a:lnTo>
                  <a:pt x="828" y="188"/>
                </a:lnTo>
                <a:lnTo>
                  <a:pt x="828" y="213"/>
                </a:lnTo>
                <a:lnTo>
                  <a:pt x="828" y="246"/>
                </a:lnTo>
                <a:lnTo>
                  <a:pt x="828" y="288"/>
                </a:lnTo>
                <a:lnTo>
                  <a:pt x="828" y="325"/>
                </a:lnTo>
                <a:lnTo>
                  <a:pt x="828" y="362"/>
                </a:lnTo>
                <a:lnTo>
                  <a:pt x="828" y="400"/>
                </a:lnTo>
                <a:lnTo>
                  <a:pt x="829" y="441"/>
                </a:lnTo>
                <a:lnTo>
                  <a:pt x="829" y="490"/>
                </a:lnTo>
                <a:lnTo>
                  <a:pt x="829" y="531"/>
                </a:lnTo>
                <a:lnTo>
                  <a:pt x="829" y="559"/>
                </a:lnTo>
                <a:lnTo>
                  <a:pt x="829" y="568"/>
                </a:lnTo>
                <a:lnTo>
                  <a:pt x="829" y="550"/>
                </a:lnTo>
                <a:lnTo>
                  <a:pt x="829" y="506"/>
                </a:lnTo>
                <a:lnTo>
                  <a:pt x="829" y="450"/>
                </a:lnTo>
                <a:lnTo>
                  <a:pt x="829" y="394"/>
                </a:lnTo>
                <a:lnTo>
                  <a:pt x="829" y="356"/>
                </a:lnTo>
                <a:lnTo>
                  <a:pt x="829" y="344"/>
                </a:lnTo>
                <a:lnTo>
                  <a:pt x="829" y="361"/>
                </a:lnTo>
                <a:lnTo>
                  <a:pt x="829" y="396"/>
                </a:lnTo>
                <a:lnTo>
                  <a:pt x="829" y="440"/>
                </a:lnTo>
                <a:lnTo>
                  <a:pt x="829" y="480"/>
                </a:lnTo>
                <a:lnTo>
                  <a:pt x="829" y="507"/>
                </a:lnTo>
                <a:lnTo>
                  <a:pt x="829" y="514"/>
                </a:lnTo>
                <a:lnTo>
                  <a:pt x="829" y="506"/>
                </a:lnTo>
                <a:lnTo>
                  <a:pt x="829" y="487"/>
                </a:lnTo>
                <a:lnTo>
                  <a:pt x="829" y="456"/>
                </a:lnTo>
                <a:lnTo>
                  <a:pt x="829" y="422"/>
                </a:lnTo>
                <a:lnTo>
                  <a:pt x="829" y="379"/>
                </a:lnTo>
                <a:lnTo>
                  <a:pt x="829" y="329"/>
                </a:lnTo>
                <a:lnTo>
                  <a:pt x="829" y="277"/>
                </a:lnTo>
                <a:lnTo>
                  <a:pt x="829" y="222"/>
                </a:lnTo>
                <a:lnTo>
                  <a:pt x="829" y="182"/>
                </a:lnTo>
                <a:lnTo>
                  <a:pt x="829" y="160"/>
                </a:lnTo>
                <a:lnTo>
                  <a:pt x="829" y="162"/>
                </a:lnTo>
                <a:lnTo>
                  <a:pt x="829" y="191"/>
                </a:lnTo>
                <a:lnTo>
                  <a:pt x="829" y="236"/>
                </a:lnTo>
                <a:lnTo>
                  <a:pt x="829" y="291"/>
                </a:lnTo>
                <a:lnTo>
                  <a:pt x="829" y="348"/>
                </a:lnTo>
                <a:lnTo>
                  <a:pt x="829" y="404"/>
                </a:lnTo>
                <a:lnTo>
                  <a:pt x="830" y="460"/>
                </a:lnTo>
                <a:lnTo>
                  <a:pt x="830" y="505"/>
                </a:lnTo>
                <a:lnTo>
                  <a:pt x="830" y="542"/>
                </a:lnTo>
                <a:lnTo>
                  <a:pt x="830" y="570"/>
                </a:lnTo>
                <a:lnTo>
                  <a:pt x="830" y="585"/>
                </a:lnTo>
                <a:lnTo>
                  <a:pt x="830" y="581"/>
                </a:lnTo>
                <a:lnTo>
                  <a:pt x="830" y="559"/>
                </a:lnTo>
                <a:lnTo>
                  <a:pt x="830" y="525"/>
                </a:lnTo>
                <a:lnTo>
                  <a:pt x="830" y="488"/>
                </a:lnTo>
                <a:lnTo>
                  <a:pt x="830" y="458"/>
                </a:lnTo>
                <a:lnTo>
                  <a:pt x="830" y="448"/>
                </a:lnTo>
                <a:lnTo>
                  <a:pt x="830" y="458"/>
                </a:lnTo>
                <a:lnTo>
                  <a:pt x="830" y="483"/>
                </a:lnTo>
                <a:lnTo>
                  <a:pt x="830" y="513"/>
                </a:lnTo>
                <a:lnTo>
                  <a:pt x="830" y="540"/>
                </a:lnTo>
                <a:lnTo>
                  <a:pt x="830" y="548"/>
                </a:lnTo>
                <a:lnTo>
                  <a:pt x="830" y="541"/>
                </a:lnTo>
                <a:lnTo>
                  <a:pt x="830" y="525"/>
                </a:lnTo>
                <a:lnTo>
                  <a:pt x="830" y="509"/>
                </a:lnTo>
                <a:lnTo>
                  <a:pt x="830" y="502"/>
                </a:lnTo>
                <a:lnTo>
                  <a:pt x="830" y="506"/>
                </a:lnTo>
                <a:lnTo>
                  <a:pt x="830" y="518"/>
                </a:lnTo>
                <a:lnTo>
                  <a:pt x="830" y="532"/>
                </a:lnTo>
                <a:lnTo>
                  <a:pt x="830" y="537"/>
                </a:lnTo>
                <a:lnTo>
                  <a:pt x="830" y="529"/>
                </a:lnTo>
                <a:lnTo>
                  <a:pt x="830" y="506"/>
                </a:lnTo>
                <a:lnTo>
                  <a:pt x="830" y="477"/>
                </a:lnTo>
                <a:lnTo>
                  <a:pt x="830" y="445"/>
                </a:lnTo>
                <a:lnTo>
                  <a:pt x="830" y="423"/>
                </a:lnTo>
                <a:lnTo>
                  <a:pt x="830" y="413"/>
                </a:lnTo>
                <a:lnTo>
                  <a:pt x="830" y="410"/>
                </a:lnTo>
                <a:lnTo>
                  <a:pt x="830" y="414"/>
                </a:lnTo>
                <a:lnTo>
                  <a:pt x="830" y="419"/>
                </a:lnTo>
                <a:lnTo>
                  <a:pt x="831" y="421"/>
                </a:lnTo>
                <a:lnTo>
                  <a:pt x="831" y="414"/>
                </a:lnTo>
                <a:lnTo>
                  <a:pt x="831" y="403"/>
                </a:lnTo>
                <a:lnTo>
                  <a:pt x="831" y="391"/>
                </a:lnTo>
                <a:lnTo>
                  <a:pt x="831" y="374"/>
                </a:lnTo>
                <a:lnTo>
                  <a:pt x="831" y="359"/>
                </a:lnTo>
                <a:lnTo>
                  <a:pt x="831" y="343"/>
                </a:lnTo>
                <a:lnTo>
                  <a:pt x="831" y="327"/>
                </a:lnTo>
                <a:lnTo>
                  <a:pt x="831" y="310"/>
                </a:lnTo>
                <a:lnTo>
                  <a:pt x="831" y="295"/>
                </a:lnTo>
                <a:lnTo>
                  <a:pt x="831" y="281"/>
                </a:lnTo>
                <a:lnTo>
                  <a:pt x="831" y="273"/>
                </a:lnTo>
                <a:lnTo>
                  <a:pt x="831" y="269"/>
                </a:lnTo>
                <a:lnTo>
                  <a:pt x="831" y="273"/>
                </a:lnTo>
                <a:lnTo>
                  <a:pt x="831" y="283"/>
                </a:lnTo>
                <a:lnTo>
                  <a:pt x="831" y="299"/>
                </a:lnTo>
                <a:lnTo>
                  <a:pt x="831" y="321"/>
                </a:lnTo>
                <a:lnTo>
                  <a:pt x="831" y="352"/>
                </a:lnTo>
                <a:lnTo>
                  <a:pt x="831" y="385"/>
                </a:lnTo>
                <a:lnTo>
                  <a:pt x="831" y="418"/>
                </a:lnTo>
                <a:lnTo>
                  <a:pt x="831" y="455"/>
                </a:lnTo>
                <a:lnTo>
                  <a:pt x="831" y="494"/>
                </a:lnTo>
                <a:lnTo>
                  <a:pt x="831" y="535"/>
                </a:lnTo>
                <a:lnTo>
                  <a:pt x="831" y="568"/>
                </a:lnTo>
                <a:lnTo>
                  <a:pt x="831" y="591"/>
                </a:lnTo>
                <a:lnTo>
                  <a:pt x="831" y="603"/>
                </a:lnTo>
                <a:lnTo>
                  <a:pt x="831" y="605"/>
                </a:lnTo>
                <a:lnTo>
                  <a:pt x="831" y="595"/>
                </a:lnTo>
                <a:lnTo>
                  <a:pt x="831" y="585"/>
                </a:lnTo>
                <a:lnTo>
                  <a:pt x="831" y="581"/>
                </a:lnTo>
                <a:lnTo>
                  <a:pt x="831" y="592"/>
                </a:lnTo>
                <a:lnTo>
                  <a:pt x="831" y="620"/>
                </a:lnTo>
                <a:lnTo>
                  <a:pt x="831" y="655"/>
                </a:lnTo>
                <a:lnTo>
                  <a:pt x="831" y="689"/>
                </a:lnTo>
                <a:lnTo>
                  <a:pt x="833" y="713"/>
                </a:lnTo>
                <a:lnTo>
                  <a:pt x="833" y="719"/>
                </a:lnTo>
                <a:lnTo>
                  <a:pt x="833" y="704"/>
                </a:lnTo>
                <a:lnTo>
                  <a:pt x="833" y="674"/>
                </a:lnTo>
                <a:lnTo>
                  <a:pt x="833" y="640"/>
                </a:lnTo>
                <a:lnTo>
                  <a:pt x="833" y="613"/>
                </a:lnTo>
                <a:lnTo>
                  <a:pt x="833" y="596"/>
                </a:lnTo>
                <a:lnTo>
                  <a:pt x="833" y="592"/>
                </a:lnTo>
                <a:lnTo>
                  <a:pt x="833" y="594"/>
                </a:lnTo>
                <a:lnTo>
                  <a:pt x="833" y="595"/>
                </a:lnTo>
                <a:lnTo>
                  <a:pt x="833" y="593"/>
                </a:lnTo>
                <a:lnTo>
                  <a:pt x="833" y="585"/>
                </a:lnTo>
                <a:lnTo>
                  <a:pt x="833" y="574"/>
                </a:lnTo>
                <a:lnTo>
                  <a:pt x="833" y="565"/>
                </a:lnTo>
                <a:lnTo>
                  <a:pt x="833" y="562"/>
                </a:lnTo>
                <a:lnTo>
                  <a:pt x="833" y="559"/>
                </a:lnTo>
                <a:lnTo>
                  <a:pt x="833" y="550"/>
                </a:lnTo>
                <a:lnTo>
                  <a:pt x="833" y="529"/>
                </a:lnTo>
                <a:lnTo>
                  <a:pt x="833" y="499"/>
                </a:lnTo>
                <a:lnTo>
                  <a:pt x="833" y="462"/>
                </a:lnTo>
                <a:lnTo>
                  <a:pt x="833" y="430"/>
                </a:lnTo>
                <a:lnTo>
                  <a:pt x="833" y="407"/>
                </a:lnTo>
                <a:lnTo>
                  <a:pt x="833" y="394"/>
                </a:lnTo>
                <a:lnTo>
                  <a:pt x="833" y="391"/>
                </a:lnTo>
                <a:lnTo>
                  <a:pt x="833" y="387"/>
                </a:lnTo>
                <a:lnTo>
                  <a:pt x="833" y="379"/>
                </a:lnTo>
                <a:lnTo>
                  <a:pt x="833" y="361"/>
                </a:lnTo>
                <a:lnTo>
                  <a:pt x="833" y="334"/>
                </a:lnTo>
                <a:lnTo>
                  <a:pt x="833" y="303"/>
                </a:lnTo>
                <a:lnTo>
                  <a:pt x="833" y="277"/>
                </a:lnTo>
                <a:lnTo>
                  <a:pt x="833" y="260"/>
                </a:lnTo>
                <a:lnTo>
                  <a:pt x="833" y="256"/>
                </a:lnTo>
                <a:lnTo>
                  <a:pt x="834" y="265"/>
                </a:lnTo>
                <a:lnTo>
                  <a:pt x="834" y="284"/>
                </a:lnTo>
                <a:lnTo>
                  <a:pt x="834" y="305"/>
                </a:lnTo>
                <a:lnTo>
                  <a:pt x="834" y="325"/>
                </a:lnTo>
                <a:lnTo>
                  <a:pt x="834" y="347"/>
                </a:lnTo>
                <a:lnTo>
                  <a:pt x="834" y="371"/>
                </a:lnTo>
                <a:lnTo>
                  <a:pt x="834" y="396"/>
                </a:lnTo>
                <a:lnTo>
                  <a:pt x="834" y="425"/>
                </a:lnTo>
                <a:lnTo>
                  <a:pt x="834" y="460"/>
                </a:lnTo>
                <a:lnTo>
                  <a:pt x="834" y="495"/>
                </a:lnTo>
                <a:lnTo>
                  <a:pt x="834" y="531"/>
                </a:lnTo>
                <a:lnTo>
                  <a:pt x="834" y="556"/>
                </a:lnTo>
                <a:lnTo>
                  <a:pt x="834" y="571"/>
                </a:lnTo>
                <a:lnTo>
                  <a:pt x="834" y="577"/>
                </a:lnTo>
                <a:lnTo>
                  <a:pt x="834" y="573"/>
                </a:lnTo>
                <a:lnTo>
                  <a:pt x="834" y="578"/>
                </a:lnTo>
                <a:lnTo>
                  <a:pt x="834" y="587"/>
                </a:lnTo>
                <a:lnTo>
                  <a:pt x="834" y="599"/>
                </a:lnTo>
                <a:lnTo>
                  <a:pt x="834" y="605"/>
                </a:lnTo>
                <a:lnTo>
                  <a:pt x="834" y="601"/>
                </a:lnTo>
                <a:lnTo>
                  <a:pt x="834" y="588"/>
                </a:lnTo>
                <a:lnTo>
                  <a:pt x="834" y="566"/>
                </a:lnTo>
                <a:lnTo>
                  <a:pt x="834" y="546"/>
                </a:lnTo>
                <a:lnTo>
                  <a:pt x="834" y="529"/>
                </a:lnTo>
                <a:lnTo>
                  <a:pt x="834" y="522"/>
                </a:lnTo>
                <a:lnTo>
                  <a:pt x="834" y="527"/>
                </a:lnTo>
                <a:lnTo>
                  <a:pt x="834" y="541"/>
                </a:lnTo>
                <a:lnTo>
                  <a:pt x="834" y="555"/>
                </a:lnTo>
                <a:lnTo>
                  <a:pt x="834" y="562"/>
                </a:lnTo>
                <a:lnTo>
                  <a:pt x="834" y="551"/>
                </a:lnTo>
                <a:lnTo>
                  <a:pt x="835" y="533"/>
                </a:lnTo>
                <a:lnTo>
                  <a:pt x="835" y="515"/>
                </a:lnTo>
                <a:lnTo>
                  <a:pt x="835" y="502"/>
                </a:lnTo>
                <a:lnTo>
                  <a:pt x="835" y="495"/>
                </a:lnTo>
                <a:lnTo>
                  <a:pt x="835" y="499"/>
                </a:lnTo>
                <a:lnTo>
                  <a:pt x="835" y="503"/>
                </a:lnTo>
                <a:lnTo>
                  <a:pt x="835" y="505"/>
                </a:lnTo>
                <a:lnTo>
                  <a:pt x="835" y="503"/>
                </a:lnTo>
                <a:lnTo>
                  <a:pt x="835" y="498"/>
                </a:lnTo>
                <a:lnTo>
                  <a:pt x="835" y="491"/>
                </a:lnTo>
                <a:lnTo>
                  <a:pt x="835" y="482"/>
                </a:lnTo>
                <a:lnTo>
                  <a:pt x="835" y="476"/>
                </a:lnTo>
                <a:lnTo>
                  <a:pt x="835" y="470"/>
                </a:lnTo>
                <a:lnTo>
                  <a:pt x="835" y="468"/>
                </a:lnTo>
                <a:lnTo>
                  <a:pt x="835" y="466"/>
                </a:lnTo>
                <a:lnTo>
                  <a:pt x="835" y="465"/>
                </a:lnTo>
                <a:lnTo>
                  <a:pt x="835" y="468"/>
                </a:lnTo>
                <a:lnTo>
                  <a:pt x="835" y="473"/>
                </a:lnTo>
                <a:lnTo>
                  <a:pt x="835" y="480"/>
                </a:lnTo>
                <a:lnTo>
                  <a:pt x="835" y="485"/>
                </a:lnTo>
                <a:lnTo>
                  <a:pt x="835" y="492"/>
                </a:lnTo>
                <a:lnTo>
                  <a:pt x="835" y="495"/>
                </a:lnTo>
                <a:lnTo>
                  <a:pt x="835" y="492"/>
                </a:lnTo>
                <a:lnTo>
                  <a:pt x="835" y="487"/>
                </a:lnTo>
                <a:lnTo>
                  <a:pt x="835" y="478"/>
                </a:lnTo>
                <a:lnTo>
                  <a:pt x="835" y="470"/>
                </a:lnTo>
                <a:lnTo>
                  <a:pt x="835" y="465"/>
                </a:lnTo>
                <a:lnTo>
                  <a:pt x="835" y="460"/>
                </a:lnTo>
                <a:lnTo>
                  <a:pt x="835" y="459"/>
                </a:lnTo>
                <a:lnTo>
                  <a:pt x="835" y="460"/>
                </a:lnTo>
                <a:lnTo>
                  <a:pt x="835" y="463"/>
                </a:lnTo>
                <a:lnTo>
                  <a:pt x="835" y="468"/>
                </a:lnTo>
                <a:lnTo>
                  <a:pt x="836" y="473"/>
                </a:lnTo>
                <a:lnTo>
                  <a:pt x="836" y="480"/>
                </a:lnTo>
                <a:lnTo>
                  <a:pt x="836" y="488"/>
                </a:lnTo>
                <a:lnTo>
                  <a:pt x="836" y="495"/>
                </a:lnTo>
                <a:lnTo>
                  <a:pt x="836" y="500"/>
                </a:lnTo>
                <a:lnTo>
                  <a:pt x="836" y="506"/>
                </a:lnTo>
                <a:lnTo>
                  <a:pt x="836" y="511"/>
                </a:lnTo>
                <a:lnTo>
                  <a:pt x="836" y="515"/>
                </a:lnTo>
                <a:lnTo>
                  <a:pt x="836" y="513"/>
                </a:lnTo>
                <a:lnTo>
                  <a:pt x="836" y="511"/>
                </a:lnTo>
                <a:lnTo>
                  <a:pt x="836" y="506"/>
                </a:lnTo>
                <a:lnTo>
                  <a:pt x="836" y="503"/>
                </a:lnTo>
                <a:lnTo>
                  <a:pt x="836" y="498"/>
                </a:lnTo>
                <a:lnTo>
                  <a:pt x="836" y="497"/>
                </a:lnTo>
                <a:lnTo>
                  <a:pt x="836" y="499"/>
                </a:lnTo>
                <a:lnTo>
                  <a:pt x="836" y="507"/>
                </a:lnTo>
                <a:lnTo>
                  <a:pt x="836" y="518"/>
                </a:lnTo>
                <a:lnTo>
                  <a:pt x="836" y="529"/>
                </a:lnTo>
                <a:lnTo>
                  <a:pt x="836" y="541"/>
                </a:lnTo>
                <a:lnTo>
                  <a:pt x="836" y="549"/>
                </a:lnTo>
                <a:lnTo>
                  <a:pt x="836" y="551"/>
                </a:lnTo>
                <a:lnTo>
                  <a:pt x="836" y="548"/>
                </a:lnTo>
                <a:lnTo>
                  <a:pt x="836" y="539"/>
                </a:lnTo>
                <a:lnTo>
                  <a:pt x="836" y="528"/>
                </a:lnTo>
                <a:lnTo>
                  <a:pt x="836" y="521"/>
                </a:lnTo>
                <a:lnTo>
                  <a:pt x="836" y="518"/>
                </a:lnTo>
                <a:lnTo>
                  <a:pt x="836" y="521"/>
                </a:lnTo>
                <a:lnTo>
                  <a:pt x="836" y="526"/>
                </a:lnTo>
                <a:lnTo>
                  <a:pt x="836" y="529"/>
                </a:lnTo>
                <a:lnTo>
                  <a:pt x="836" y="526"/>
                </a:lnTo>
                <a:lnTo>
                  <a:pt x="837" y="525"/>
                </a:lnTo>
                <a:lnTo>
                  <a:pt x="837" y="524"/>
                </a:lnTo>
                <a:lnTo>
                  <a:pt x="837" y="525"/>
                </a:lnTo>
                <a:lnTo>
                  <a:pt x="837" y="526"/>
                </a:lnTo>
                <a:lnTo>
                  <a:pt x="837" y="525"/>
                </a:lnTo>
                <a:lnTo>
                  <a:pt x="837" y="524"/>
                </a:lnTo>
                <a:lnTo>
                  <a:pt x="837" y="522"/>
                </a:lnTo>
                <a:lnTo>
                  <a:pt x="837" y="520"/>
                </a:lnTo>
                <a:lnTo>
                  <a:pt x="837" y="518"/>
                </a:lnTo>
                <a:lnTo>
                  <a:pt x="837" y="520"/>
                </a:lnTo>
                <a:lnTo>
                  <a:pt x="837" y="525"/>
                </a:lnTo>
                <a:lnTo>
                  <a:pt x="837" y="529"/>
                </a:lnTo>
                <a:lnTo>
                  <a:pt x="837" y="532"/>
                </a:lnTo>
                <a:lnTo>
                  <a:pt x="837" y="529"/>
                </a:lnTo>
                <a:lnTo>
                  <a:pt x="837" y="524"/>
                </a:lnTo>
                <a:lnTo>
                  <a:pt x="837" y="514"/>
                </a:lnTo>
                <a:lnTo>
                  <a:pt x="837" y="505"/>
                </a:lnTo>
                <a:lnTo>
                  <a:pt x="837" y="499"/>
                </a:lnTo>
                <a:lnTo>
                  <a:pt x="837" y="504"/>
                </a:lnTo>
                <a:lnTo>
                  <a:pt x="837" y="513"/>
                </a:lnTo>
                <a:lnTo>
                  <a:pt x="837" y="522"/>
                </a:lnTo>
                <a:lnTo>
                  <a:pt x="837" y="529"/>
                </a:lnTo>
                <a:lnTo>
                  <a:pt x="837" y="534"/>
                </a:lnTo>
                <a:lnTo>
                  <a:pt x="837" y="535"/>
                </a:lnTo>
                <a:lnTo>
                  <a:pt x="837" y="533"/>
                </a:lnTo>
                <a:lnTo>
                  <a:pt x="837" y="528"/>
                </a:lnTo>
                <a:lnTo>
                  <a:pt x="837" y="522"/>
                </a:lnTo>
                <a:lnTo>
                  <a:pt x="837" y="515"/>
                </a:lnTo>
                <a:lnTo>
                  <a:pt x="837" y="507"/>
                </a:lnTo>
                <a:lnTo>
                  <a:pt x="837" y="497"/>
                </a:lnTo>
                <a:lnTo>
                  <a:pt x="837" y="485"/>
                </a:lnTo>
                <a:lnTo>
                  <a:pt x="837" y="475"/>
                </a:lnTo>
                <a:lnTo>
                  <a:pt x="838" y="465"/>
                </a:lnTo>
                <a:lnTo>
                  <a:pt x="838" y="453"/>
                </a:lnTo>
                <a:lnTo>
                  <a:pt x="838" y="441"/>
                </a:lnTo>
                <a:lnTo>
                  <a:pt x="838" y="426"/>
                </a:lnTo>
                <a:lnTo>
                  <a:pt x="838" y="409"/>
                </a:lnTo>
                <a:lnTo>
                  <a:pt x="838" y="387"/>
                </a:lnTo>
                <a:lnTo>
                  <a:pt x="838" y="366"/>
                </a:lnTo>
                <a:lnTo>
                  <a:pt x="838" y="348"/>
                </a:lnTo>
                <a:lnTo>
                  <a:pt x="838" y="337"/>
                </a:lnTo>
                <a:lnTo>
                  <a:pt x="838" y="336"/>
                </a:lnTo>
                <a:lnTo>
                  <a:pt x="838" y="343"/>
                </a:lnTo>
                <a:lnTo>
                  <a:pt x="838" y="356"/>
                </a:lnTo>
                <a:lnTo>
                  <a:pt x="838" y="370"/>
                </a:lnTo>
                <a:lnTo>
                  <a:pt x="838" y="380"/>
                </a:lnTo>
                <a:lnTo>
                  <a:pt x="838" y="384"/>
                </a:lnTo>
                <a:lnTo>
                  <a:pt x="838" y="376"/>
                </a:lnTo>
                <a:lnTo>
                  <a:pt x="838" y="356"/>
                </a:lnTo>
                <a:lnTo>
                  <a:pt x="838" y="326"/>
                </a:lnTo>
                <a:lnTo>
                  <a:pt x="838" y="290"/>
                </a:lnTo>
                <a:lnTo>
                  <a:pt x="838" y="247"/>
                </a:lnTo>
                <a:lnTo>
                  <a:pt x="838" y="210"/>
                </a:lnTo>
                <a:lnTo>
                  <a:pt x="838" y="182"/>
                </a:lnTo>
                <a:lnTo>
                  <a:pt x="838" y="169"/>
                </a:lnTo>
                <a:lnTo>
                  <a:pt x="838" y="177"/>
                </a:lnTo>
                <a:lnTo>
                  <a:pt x="838" y="207"/>
                </a:lnTo>
                <a:lnTo>
                  <a:pt x="838" y="256"/>
                </a:lnTo>
                <a:lnTo>
                  <a:pt x="838" y="320"/>
                </a:lnTo>
                <a:lnTo>
                  <a:pt x="838" y="388"/>
                </a:lnTo>
                <a:lnTo>
                  <a:pt x="838" y="459"/>
                </a:lnTo>
                <a:lnTo>
                  <a:pt x="838" y="510"/>
                </a:lnTo>
                <a:lnTo>
                  <a:pt x="838" y="546"/>
                </a:lnTo>
                <a:lnTo>
                  <a:pt x="838" y="571"/>
                </a:lnTo>
                <a:lnTo>
                  <a:pt x="838" y="595"/>
                </a:lnTo>
                <a:lnTo>
                  <a:pt x="838" y="618"/>
                </a:lnTo>
                <a:lnTo>
                  <a:pt x="840" y="646"/>
                </a:lnTo>
                <a:lnTo>
                  <a:pt x="840" y="674"/>
                </a:lnTo>
                <a:lnTo>
                  <a:pt x="840" y="696"/>
                </a:lnTo>
                <a:lnTo>
                  <a:pt x="840" y="700"/>
                </a:lnTo>
                <a:lnTo>
                  <a:pt x="840" y="676"/>
                </a:lnTo>
                <a:lnTo>
                  <a:pt x="840" y="626"/>
                </a:lnTo>
                <a:lnTo>
                  <a:pt x="840" y="555"/>
                </a:lnTo>
                <a:lnTo>
                  <a:pt x="840" y="468"/>
                </a:lnTo>
                <a:lnTo>
                  <a:pt x="840" y="394"/>
                </a:lnTo>
                <a:lnTo>
                  <a:pt x="840" y="337"/>
                </a:lnTo>
                <a:lnTo>
                  <a:pt x="840" y="304"/>
                </a:lnTo>
                <a:lnTo>
                  <a:pt x="840" y="297"/>
                </a:lnTo>
                <a:lnTo>
                  <a:pt x="840" y="315"/>
                </a:lnTo>
                <a:lnTo>
                  <a:pt x="840" y="349"/>
                </a:lnTo>
                <a:lnTo>
                  <a:pt x="840" y="391"/>
                </a:lnTo>
                <a:lnTo>
                  <a:pt x="840" y="437"/>
                </a:lnTo>
                <a:lnTo>
                  <a:pt x="840" y="483"/>
                </a:lnTo>
                <a:lnTo>
                  <a:pt x="840" y="529"/>
                </a:lnTo>
                <a:lnTo>
                  <a:pt x="840" y="562"/>
                </a:lnTo>
                <a:lnTo>
                  <a:pt x="840" y="579"/>
                </a:lnTo>
                <a:lnTo>
                  <a:pt x="840" y="578"/>
                </a:lnTo>
                <a:lnTo>
                  <a:pt x="840" y="558"/>
                </a:lnTo>
                <a:lnTo>
                  <a:pt x="840" y="528"/>
                </a:lnTo>
                <a:lnTo>
                  <a:pt x="840" y="498"/>
                </a:lnTo>
                <a:lnTo>
                  <a:pt x="840" y="481"/>
                </a:lnTo>
                <a:lnTo>
                  <a:pt x="840" y="483"/>
                </a:lnTo>
                <a:lnTo>
                  <a:pt x="840" y="513"/>
                </a:lnTo>
                <a:lnTo>
                  <a:pt x="840" y="556"/>
                </a:lnTo>
                <a:lnTo>
                  <a:pt x="840" y="601"/>
                </a:lnTo>
                <a:lnTo>
                  <a:pt x="840" y="637"/>
                </a:lnTo>
                <a:lnTo>
                  <a:pt x="840" y="655"/>
                </a:lnTo>
                <a:lnTo>
                  <a:pt x="840" y="651"/>
                </a:lnTo>
                <a:lnTo>
                  <a:pt x="840" y="631"/>
                </a:lnTo>
                <a:lnTo>
                  <a:pt x="841" y="609"/>
                </a:lnTo>
                <a:lnTo>
                  <a:pt x="841" y="594"/>
                </a:lnTo>
                <a:lnTo>
                  <a:pt x="841" y="593"/>
                </a:lnTo>
                <a:lnTo>
                  <a:pt x="841" y="600"/>
                </a:lnTo>
                <a:lnTo>
                  <a:pt x="841" y="608"/>
                </a:lnTo>
                <a:lnTo>
                  <a:pt x="841" y="609"/>
                </a:lnTo>
                <a:lnTo>
                  <a:pt x="841" y="598"/>
                </a:lnTo>
                <a:lnTo>
                  <a:pt x="841" y="574"/>
                </a:lnTo>
                <a:lnTo>
                  <a:pt x="841" y="548"/>
                </a:lnTo>
                <a:lnTo>
                  <a:pt x="841" y="526"/>
                </a:lnTo>
                <a:lnTo>
                  <a:pt x="841" y="518"/>
                </a:lnTo>
                <a:lnTo>
                  <a:pt x="841" y="527"/>
                </a:lnTo>
                <a:lnTo>
                  <a:pt x="841" y="547"/>
                </a:lnTo>
                <a:lnTo>
                  <a:pt x="841" y="565"/>
                </a:lnTo>
                <a:lnTo>
                  <a:pt x="841" y="574"/>
                </a:lnTo>
                <a:lnTo>
                  <a:pt x="841" y="568"/>
                </a:lnTo>
                <a:lnTo>
                  <a:pt x="841" y="544"/>
                </a:lnTo>
                <a:lnTo>
                  <a:pt x="841" y="511"/>
                </a:lnTo>
                <a:lnTo>
                  <a:pt x="841" y="478"/>
                </a:lnTo>
                <a:lnTo>
                  <a:pt x="841" y="455"/>
                </a:lnTo>
                <a:lnTo>
                  <a:pt x="841" y="447"/>
                </a:lnTo>
                <a:lnTo>
                  <a:pt x="841" y="452"/>
                </a:lnTo>
                <a:lnTo>
                  <a:pt x="841" y="462"/>
                </a:lnTo>
                <a:lnTo>
                  <a:pt x="841" y="472"/>
                </a:lnTo>
                <a:lnTo>
                  <a:pt x="841" y="473"/>
                </a:lnTo>
                <a:lnTo>
                  <a:pt x="841" y="463"/>
                </a:lnTo>
                <a:lnTo>
                  <a:pt x="841" y="446"/>
                </a:lnTo>
                <a:lnTo>
                  <a:pt x="841" y="424"/>
                </a:lnTo>
                <a:lnTo>
                  <a:pt x="841" y="404"/>
                </a:lnTo>
                <a:lnTo>
                  <a:pt x="841" y="388"/>
                </a:lnTo>
                <a:lnTo>
                  <a:pt x="841" y="374"/>
                </a:lnTo>
                <a:lnTo>
                  <a:pt x="841" y="357"/>
                </a:lnTo>
                <a:lnTo>
                  <a:pt x="841" y="333"/>
                </a:lnTo>
                <a:lnTo>
                  <a:pt x="842" y="298"/>
                </a:lnTo>
                <a:lnTo>
                  <a:pt x="842" y="251"/>
                </a:lnTo>
                <a:lnTo>
                  <a:pt x="842" y="207"/>
                </a:lnTo>
                <a:lnTo>
                  <a:pt x="842" y="169"/>
                </a:lnTo>
                <a:lnTo>
                  <a:pt x="842" y="147"/>
                </a:lnTo>
                <a:lnTo>
                  <a:pt x="842" y="150"/>
                </a:lnTo>
                <a:lnTo>
                  <a:pt x="842" y="179"/>
                </a:lnTo>
                <a:lnTo>
                  <a:pt x="842" y="229"/>
                </a:lnTo>
                <a:lnTo>
                  <a:pt x="842" y="296"/>
                </a:lnTo>
                <a:lnTo>
                  <a:pt x="842" y="371"/>
                </a:lnTo>
                <a:lnTo>
                  <a:pt x="842" y="455"/>
                </a:lnTo>
                <a:lnTo>
                  <a:pt x="842" y="526"/>
                </a:lnTo>
                <a:lnTo>
                  <a:pt x="842" y="585"/>
                </a:lnTo>
                <a:lnTo>
                  <a:pt x="842" y="625"/>
                </a:lnTo>
                <a:lnTo>
                  <a:pt x="842" y="644"/>
                </a:lnTo>
                <a:lnTo>
                  <a:pt x="842" y="638"/>
                </a:lnTo>
                <a:lnTo>
                  <a:pt x="842" y="613"/>
                </a:lnTo>
                <a:lnTo>
                  <a:pt x="842" y="577"/>
                </a:lnTo>
                <a:lnTo>
                  <a:pt x="842" y="542"/>
                </a:lnTo>
                <a:lnTo>
                  <a:pt x="842" y="522"/>
                </a:lnTo>
                <a:lnTo>
                  <a:pt x="842" y="524"/>
                </a:lnTo>
                <a:lnTo>
                  <a:pt x="842" y="546"/>
                </a:lnTo>
                <a:lnTo>
                  <a:pt x="842" y="578"/>
                </a:lnTo>
                <a:lnTo>
                  <a:pt x="842" y="609"/>
                </a:lnTo>
                <a:lnTo>
                  <a:pt x="842" y="629"/>
                </a:lnTo>
                <a:lnTo>
                  <a:pt x="842" y="626"/>
                </a:lnTo>
                <a:lnTo>
                  <a:pt x="842" y="606"/>
                </a:lnTo>
                <a:lnTo>
                  <a:pt x="842" y="577"/>
                </a:lnTo>
                <a:lnTo>
                  <a:pt x="842" y="550"/>
                </a:lnTo>
                <a:lnTo>
                  <a:pt x="842" y="536"/>
                </a:lnTo>
                <a:lnTo>
                  <a:pt x="842" y="537"/>
                </a:lnTo>
                <a:lnTo>
                  <a:pt x="842" y="548"/>
                </a:lnTo>
                <a:lnTo>
                  <a:pt x="842" y="562"/>
                </a:lnTo>
                <a:lnTo>
                  <a:pt x="842" y="572"/>
                </a:lnTo>
                <a:lnTo>
                  <a:pt x="843" y="573"/>
                </a:lnTo>
                <a:lnTo>
                  <a:pt x="843" y="566"/>
                </a:lnTo>
                <a:lnTo>
                  <a:pt x="843" y="558"/>
                </a:lnTo>
                <a:lnTo>
                  <a:pt x="843" y="554"/>
                </a:lnTo>
                <a:lnTo>
                  <a:pt x="843" y="550"/>
                </a:lnTo>
                <a:lnTo>
                  <a:pt x="843" y="548"/>
                </a:lnTo>
                <a:lnTo>
                  <a:pt x="843" y="537"/>
                </a:lnTo>
                <a:lnTo>
                  <a:pt x="843" y="518"/>
                </a:lnTo>
                <a:lnTo>
                  <a:pt x="843" y="484"/>
                </a:lnTo>
                <a:lnTo>
                  <a:pt x="843" y="445"/>
                </a:lnTo>
                <a:lnTo>
                  <a:pt x="843" y="408"/>
                </a:lnTo>
                <a:lnTo>
                  <a:pt x="843" y="382"/>
                </a:lnTo>
                <a:lnTo>
                  <a:pt x="843" y="374"/>
                </a:lnTo>
                <a:lnTo>
                  <a:pt x="843" y="391"/>
                </a:lnTo>
                <a:lnTo>
                  <a:pt x="843" y="423"/>
                </a:lnTo>
                <a:lnTo>
                  <a:pt x="843" y="461"/>
                </a:lnTo>
                <a:lnTo>
                  <a:pt x="843" y="499"/>
                </a:lnTo>
                <a:lnTo>
                  <a:pt x="843" y="532"/>
                </a:lnTo>
                <a:lnTo>
                  <a:pt x="843" y="548"/>
                </a:lnTo>
                <a:lnTo>
                  <a:pt x="843" y="550"/>
                </a:lnTo>
                <a:lnTo>
                  <a:pt x="843" y="548"/>
                </a:lnTo>
                <a:lnTo>
                  <a:pt x="843" y="544"/>
                </a:lnTo>
                <a:lnTo>
                  <a:pt x="843" y="549"/>
                </a:lnTo>
                <a:lnTo>
                  <a:pt x="843" y="555"/>
                </a:lnTo>
                <a:lnTo>
                  <a:pt x="843" y="559"/>
                </a:lnTo>
                <a:lnTo>
                  <a:pt x="843" y="557"/>
                </a:lnTo>
                <a:lnTo>
                  <a:pt x="843" y="544"/>
                </a:lnTo>
                <a:lnTo>
                  <a:pt x="843" y="522"/>
                </a:lnTo>
                <a:lnTo>
                  <a:pt x="843" y="496"/>
                </a:lnTo>
                <a:lnTo>
                  <a:pt x="843" y="473"/>
                </a:lnTo>
                <a:lnTo>
                  <a:pt x="843" y="458"/>
                </a:lnTo>
                <a:lnTo>
                  <a:pt x="843" y="454"/>
                </a:lnTo>
                <a:lnTo>
                  <a:pt x="844" y="460"/>
                </a:lnTo>
                <a:lnTo>
                  <a:pt x="844" y="470"/>
                </a:lnTo>
                <a:lnTo>
                  <a:pt x="844" y="481"/>
                </a:lnTo>
                <a:lnTo>
                  <a:pt x="844" y="484"/>
                </a:lnTo>
                <a:lnTo>
                  <a:pt x="844" y="481"/>
                </a:lnTo>
                <a:lnTo>
                  <a:pt x="844" y="472"/>
                </a:lnTo>
                <a:lnTo>
                  <a:pt x="844" y="465"/>
                </a:lnTo>
                <a:lnTo>
                  <a:pt x="844" y="461"/>
                </a:lnTo>
                <a:lnTo>
                  <a:pt x="844" y="463"/>
                </a:lnTo>
                <a:lnTo>
                  <a:pt x="844" y="468"/>
                </a:lnTo>
                <a:lnTo>
                  <a:pt x="844" y="474"/>
                </a:lnTo>
                <a:lnTo>
                  <a:pt x="844" y="475"/>
                </a:lnTo>
                <a:lnTo>
                  <a:pt x="844" y="469"/>
                </a:lnTo>
                <a:lnTo>
                  <a:pt x="844" y="458"/>
                </a:lnTo>
                <a:lnTo>
                  <a:pt x="844" y="441"/>
                </a:lnTo>
                <a:lnTo>
                  <a:pt x="844" y="426"/>
                </a:lnTo>
                <a:lnTo>
                  <a:pt x="844" y="414"/>
                </a:lnTo>
                <a:lnTo>
                  <a:pt x="844" y="402"/>
                </a:lnTo>
                <a:lnTo>
                  <a:pt x="844" y="391"/>
                </a:lnTo>
                <a:lnTo>
                  <a:pt x="844" y="378"/>
                </a:lnTo>
                <a:lnTo>
                  <a:pt x="844" y="362"/>
                </a:lnTo>
                <a:lnTo>
                  <a:pt x="844" y="342"/>
                </a:lnTo>
                <a:lnTo>
                  <a:pt x="844" y="322"/>
                </a:lnTo>
                <a:lnTo>
                  <a:pt x="844" y="305"/>
                </a:lnTo>
                <a:lnTo>
                  <a:pt x="844" y="295"/>
                </a:lnTo>
                <a:lnTo>
                  <a:pt x="844" y="290"/>
                </a:lnTo>
                <a:lnTo>
                  <a:pt x="844" y="292"/>
                </a:lnTo>
                <a:lnTo>
                  <a:pt x="844" y="302"/>
                </a:lnTo>
                <a:lnTo>
                  <a:pt x="844" y="321"/>
                </a:lnTo>
                <a:lnTo>
                  <a:pt x="844" y="351"/>
                </a:lnTo>
                <a:lnTo>
                  <a:pt x="844" y="401"/>
                </a:lnTo>
                <a:lnTo>
                  <a:pt x="844" y="458"/>
                </a:lnTo>
                <a:lnTo>
                  <a:pt x="844" y="519"/>
                </a:lnTo>
                <a:lnTo>
                  <a:pt x="845" y="577"/>
                </a:lnTo>
                <a:lnTo>
                  <a:pt x="845" y="618"/>
                </a:lnTo>
                <a:lnTo>
                  <a:pt x="845" y="626"/>
                </a:lnTo>
                <a:lnTo>
                  <a:pt x="845" y="605"/>
                </a:lnTo>
                <a:lnTo>
                  <a:pt x="845" y="558"/>
                </a:lnTo>
                <a:lnTo>
                  <a:pt x="845" y="505"/>
                </a:lnTo>
                <a:lnTo>
                  <a:pt x="845" y="462"/>
                </a:lnTo>
                <a:lnTo>
                  <a:pt x="845" y="451"/>
                </a:lnTo>
                <a:lnTo>
                  <a:pt x="845" y="472"/>
                </a:lnTo>
                <a:lnTo>
                  <a:pt x="845" y="517"/>
                </a:lnTo>
                <a:lnTo>
                  <a:pt x="845" y="576"/>
                </a:lnTo>
                <a:lnTo>
                  <a:pt x="845" y="617"/>
                </a:lnTo>
                <a:lnTo>
                  <a:pt x="845" y="631"/>
                </a:lnTo>
                <a:lnTo>
                  <a:pt x="845" y="616"/>
                </a:lnTo>
                <a:lnTo>
                  <a:pt x="845" y="580"/>
                </a:lnTo>
                <a:lnTo>
                  <a:pt x="845" y="535"/>
                </a:lnTo>
                <a:lnTo>
                  <a:pt x="845" y="505"/>
                </a:lnTo>
                <a:lnTo>
                  <a:pt x="845" y="496"/>
                </a:lnTo>
                <a:lnTo>
                  <a:pt x="845" y="510"/>
                </a:lnTo>
                <a:lnTo>
                  <a:pt x="845" y="536"/>
                </a:lnTo>
                <a:lnTo>
                  <a:pt x="845" y="570"/>
                </a:lnTo>
                <a:lnTo>
                  <a:pt x="845" y="589"/>
                </a:lnTo>
                <a:lnTo>
                  <a:pt x="845" y="596"/>
                </a:lnTo>
                <a:lnTo>
                  <a:pt x="845" y="593"/>
                </a:lnTo>
                <a:lnTo>
                  <a:pt x="845" y="583"/>
                </a:lnTo>
                <a:lnTo>
                  <a:pt x="845" y="573"/>
                </a:lnTo>
                <a:lnTo>
                  <a:pt x="845" y="566"/>
                </a:lnTo>
                <a:lnTo>
                  <a:pt x="845" y="563"/>
                </a:lnTo>
                <a:lnTo>
                  <a:pt x="845" y="556"/>
                </a:lnTo>
                <a:lnTo>
                  <a:pt x="845" y="541"/>
                </a:lnTo>
                <a:lnTo>
                  <a:pt x="845" y="520"/>
                </a:lnTo>
                <a:lnTo>
                  <a:pt x="845" y="494"/>
                </a:lnTo>
                <a:lnTo>
                  <a:pt x="845" y="469"/>
                </a:lnTo>
                <a:lnTo>
                  <a:pt x="845" y="450"/>
                </a:lnTo>
                <a:lnTo>
                  <a:pt x="846" y="441"/>
                </a:lnTo>
                <a:lnTo>
                  <a:pt x="846" y="444"/>
                </a:lnTo>
                <a:lnTo>
                  <a:pt x="846" y="453"/>
                </a:lnTo>
                <a:lnTo>
                  <a:pt x="846" y="467"/>
                </a:lnTo>
                <a:lnTo>
                  <a:pt x="846" y="478"/>
                </a:lnTo>
                <a:lnTo>
                  <a:pt x="846" y="484"/>
                </a:lnTo>
                <a:lnTo>
                  <a:pt x="846" y="483"/>
                </a:lnTo>
                <a:lnTo>
                  <a:pt x="846" y="477"/>
                </a:lnTo>
                <a:lnTo>
                  <a:pt x="846" y="468"/>
                </a:lnTo>
                <a:lnTo>
                  <a:pt x="846" y="458"/>
                </a:lnTo>
                <a:lnTo>
                  <a:pt x="846" y="447"/>
                </a:lnTo>
                <a:lnTo>
                  <a:pt x="846" y="438"/>
                </a:lnTo>
                <a:lnTo>
                  <a:pt x="846" y="430"/>
                </a:lnTo>
                <a:lnTo>
                  <a:pt x="846" y="424"/>
                </a:lnTo>
                <a:lnTo>
                  <a:pt x="846" y="417"/>
                </a:lnTo>
                <a:lnTo>
                  <a:pt x="846" y="411"/>
                </a:lnTo>
                <a:lnTo>
                  <a:pt x="846" y="406"/>
                </a:lnTo>
                <a:lnTo>
                  <a:pt x="846" y="403"/>
                </a:lnTo>
                <a:lnTo>
                  <a:pt x="846" y="404"/>
                </a:lnTo>
                <a:lnTo>
                  <a:pt x="846" y="408"/>
                </a:lnTo>
                <a:lnTo>
                  <a:pt x="846" y="414"/>
                </a:lnTo>
                <a:lnTo>
                  <a:pt x="846" y="421"/>
                </a:lnTo>
                <a:lnTo>
                  <a:pt x="846" y="426"/>
                </a:lnTo>
                <a:lnTo>
                  <a:pt x="846" y="419"/>
                </a:lnTo>
                <a:lnTo>
                  <a:pt x="846" y="410"/>
                </a:lnTo>
                <a:lnTo>
                  <a:pt x="846" y="400"/>
                </a:lnTo>
                <a:lnTo>
                  <a:pt x="846" y="391"/>
                </a:lnTo>
                <a:lnTo>
                  <a:pt x="846" y="388"/>
                </a:lnTo>
                <a:lnTo>
                  <a:pt x="846" y="392"/>
                </a:lnTo>
                <a:lnTo>
                  <a:pt x="846" y="401"/>
                </a:lnTo>
                <a:lnTo>
                  <a:pt x="846" y="415"/>
                </a:lnTo>
                <a:lnTo>
                  <a:pt x="846" y="425"/>
                </a:lnTo>
                <a:lnTo>
                  <a:pt x="848" y="430"/>
                </a:lnTo>
                <a:lnTo>
                  <a:pt x="848" y="425"/>
                </a:lnTo>
                <a:lnTo>
                  <a:pt x="848" y="422"/>
                </a:lnTo>
                <a:lnTo>
                  <a:pt x="848" y="419"/>
                </a:lnTo>
                <a:lnTo>
                  <a:pt x="848" y="422"/>
                </a:lnTo>
                <a:lnTo>
                  <a:pt x="848" y="431"/>
                </a:lnTo>
                <a:lnTo>
                  <a:pt x="848" y="445"/>
                </a:lnTo>
                <a:lnTo>
                  <a:pt x="848" y="459"/>
                </a:lnTo>
                <a:lnTo>
                  <a:pt x="848" y="470"/>
                </a:lnTo>
                <a:lnTo>
                  <a:pt x="848" y="477"/>
                </a:lnTo>
                <a:lnTo>
                  <a:pt x="848" y="481"/>
                </a:lnTo>
                <a:lnTo>
                  <a:pt x="848" y="480"/>
                </a:lnTo>
                <a:lnTo>
                  <a:pt x="848" y="476"/>
                </a:lnTo>
                <a:lnTo>
                  <a:pt x="848" y="472"/>
                </a:lnTo>
                <a:lnTo>
                  <a:pt x="848" y="467"/>
                </a:lnTo>
                <a:lnTo>
                  <a:pt x="848" y="465"/>
                </a:lnTo>
                <a:lnTo>
                  <a:pt x="848" y="463"/>
                </a:lnTo>
                <a:lnTo>
                  <a:pt x="848" y="465"/>
                </a:lnTo>
                <a:lnTo>
                  <a:pt x="848" y="468"/>
                </a:lnTo>
                <a:lnTo>
                  <a:pt x="848" y="473"/>
                </a:lnTo>
                <a:lnTo>
                  <a:pt x="848" y="477"/>
                </a:lnTo>
                <a:lnTo>
                  <a:pt x="848" y="482"/>
                </a:lnTo>
                <a:lnTo>
                  <a:pt x="848" y="488"/>
                </a:lnTo>
                <a:lnTo>
                  <a:pt x="848" y="494"/>
                </a:lnTo>
                <a:lnTo>
                  <a:pt x="848" y="500"/>
                </a:lnTo>
                <a:lnTo>
                  <a:pt x="848" y="507"/>
                </a:lnTo>
                <a:lnTo>
                  <a:pt x="848" y="511"/>
                </a:lnTo>
                <a:lnTo>
                  <a:pt x="848" y="514"/>
                </a:lnTo>
                <a:lnTo>
                  <a:pt x="848" y="515"/>
                </a:lnTo>
                <a:lnTo>
                  <a:pt x="848" y="513"/>
                </a:lnTo>
                <a:lnTo>
                  <a:pt x="848" y="510"/>
                </a:lnTo>
                <a:lnTo>
                  <a:pt x="849" y="506"/>
                </a:lnTo>
                <a:lnTo>
                  <a:pt x="849" y="505"/>
                </a:lnTo>
                <a:lnTo>
                  <a:pt x="849" y="509"/>
                </a:lnTo>
                <a:lnTo>
                  <a:pt x="849" y="515"/>
                </a:lnTo>
                <a:lnTo>
                  <a:pt x="849" y="522"/>
                </a:lnTo>
                <a:lnTo>
                  <a:pt x="849" y="532"/>
                </a:lnTo>
                <a:lnTo>
                  <a:pt x="849" y="541"/>
                </a:lnTo>
                <a:lnTo>
                  <a:pt x="849" y="547"/>
                </a:lnTo>
                <a:lnTo>
                  <a:pt x="849" y="549"/>
                </a:lnTo>
                <a:lnTo>
                  <a:pt x="849" y="547"/>
                </a:lnTo>
                <a:lnTo>
                  <a:pt x="849" y="543"/>
                </a:lnTo>
                <a:lnTo>
                  <a:pt x="849" y="539"/>
                </a:lnTo>
                <a:lnTo>
                  <a:pt x="849" y="533"/>
                </a:lnTo>
                <a:lnTo>
                  <a:pt x="849" y="527"/>
                </a:lnTo>
                <a:lnTo>
                  <a:pt x="849" y="521"/>
                </a:lnTo>
                <a:lnTo>
                  <a:pt x="849" y="514"/>
                </a:lnTo>
                <a:lnTo>
                  <a:pt x="849" y="507"/>
                </a:lnTo>
                <a:lnTo>
                  <a:pt x="849" y="499"/>
                </a:lnTo>
                <a:lnTo>
                  <a:pt x="849" y="495"/>
                </a:lnTo>
                <a:lnTo>
                  <a:pt x="849" y="491"/>
                </a:lnTo>
                <a:lnTo>
                  <a:pt x="849" y="495"/>
                </a:lnTo>
                <a:lnTo>
                  <a:pt x="849" y="502"/>
                </a:lnTo>
                <a:lnTo>
                  <a:pt x="849" y="513"/>
                </a:lnTo>
                <a:lnTo>
                  <a:pt x="849" y="527"/>
                </a:lnTo>
                <a:lnTo>
                  <a:pt x="849" y="539"/>
                </a:lnTo>
                <a:lnTo>
                  <a:pt x="849" y="546"/>
                </a:lnTo>
                <a:lnTo>
                  <a:pt x="849" y="549"/>
                </a:lnTo>
                <a:lnTo>
                  <a:pt x="849" y="548"/>
                </a:lnTo>
                <a:lnTo>
                  <a:pt x="849" y="541"/>
                </a:lnTo>
                <a:lnTo>
                  <a:pt x="849" y="533"/>
                </a:lnTo>
                <a:lnTo>
                  <a:pt x="849" y="526"/>
                </a:lnTo>
                <a:lnTo>
                  <a:pt x="849" y="521"/>
                </a:lnTo>
                <a:lnTo>
                  <a:pt x="850" y="520"/>
                </a:lnTo>
                <a:lnTo>
                  <a:pt x="850" y="521"/>
                </a:lnTo>
                <a:lnTo>
                  <a:pt x="850" y="524"/>
                </a:lnTo>
                <a:lnTo>
                  <a:pt x="850" y="526"/>
                </a:lnTo>
                <a:lnTo>
                  <a:pt x="850" y="528"/>
                </a:lnTo>
                <a:lnTo>
                  <a:pt x="850" y="526"/>
                </a:lnTo>
                <a:lnTo>
                  <a:pt x="850" y="522"/>
                </a:lnTo>
                <a:lnTo>
                  <a:pt x="850" y="515"/>
                </a:lnTo>
                <a:lnTo>
                  <a:pt x="850" y="503"/>
                </a:lnTo>
                <a:lnTo>
                  <a:pt x="850" y="484"/>
                </a:lnTo>
                <a:lnTo>
                  <a:pt x="850" y="456"/>
                </a:lnTo>
                <a:lnTo>
                  <a:pt x="850" y="419"/>
                </a:lnTo>
                <a:lnTo>
                  <a:pt x="850" y="370"/>
                </a:lnTo>
                <a:lnTo>
                  <a:pt x="850" y="314"/>
                </a:lnTo>
                <a:lnTo>
                  <a:pt x="850" y="254"/>
                </a:lnTo>
                <a:lnTo>
                  <a:pt x="850" y="193"/>
                </a:lnTo>
                <a:lnTo>
                  <a:pt x="850" y="139"/>
                </a:lnTo>
                <a:lnTo>
                  <a:pt x="850" y="93"/>
                </a:lnTo>
                <a:lnTo>
                  <a:pt x="850" y="74"/>
                </a:lnTo>
                <a:lnTo>
                  <a:pt x="850" y="77"/>
                </a:lnTo>
                <a:lnTo>
                  <a:pt x="850" y="106"/>
                </a:lnTo>
                <a:lnTo>
                  <a:pt x="850" y="159"/>
                </a:lnTo>
                <a:lnTo>
                  <a:pt x="850" y="236"/>
                </a:lnTo>
                <a:lnTo>
                  <a:pt x="850" y="314"/>
                </a:lnTo>
                <a:lnTo>
                  <a:pt x="850" y="391"/>
                </a:lnTo>
                <a:lnTo>
                  <a:pt x="850" y="461"/>
                </a:lnTo>
                <a:lnTo>
                  <a:pt x="850" y="528"/>
                </a:lnTo>
                <a:lnTo>
                  <a:pt x="850" y="579"/>
                </a:lnTo>
                <a:lnTo>
                  <a:pt x="850" y="621"/>
                </a:lnTo>
                <a:lnTo>
                  <a:pt x="850" y="653"/>
                </a:lnTo>
                <a:lnTo>
                  <a:pt x="850" y="670"/>
                </a:lnTo>
                <a:lnTo>
                  <a:pt x="850" y="668"/>
                </a:lnTo>
                <a:lnTo>
                  <a:pt x="851" y="642"/>
                </a:lnTo>
                <a:lnTo>
                  <a:pt x="851" y="591"/>
                </a:lnTo>
                <a:lnTo>
                  <a:pt x="851" y="526"/>
                </a:lnTo>
                <a:lnTo>
                  <a:pt x="851" y="452"/>
                </a:lnTo>
                <a:lnTo>
                  <a:pt x="851" y="395"/>
                </a:lnTo>
                <a:lnTo>
                  <a:pt x="851" y="363"/>
                </a:lnTo>
                <a:lnTo>
                  <a:pt x="851" y="357"/>
                </a:lnTo>
                <a:lnTo>
                  <a:pt x="851" y="380"/>
                </a:lnTo>
                <a:lnTo>
                  <a:pt x="851" y="425"/>
                </a:lnTo>
                <a:lnTo>
                  <a:pt x="851" y="473"/>
                </a:lnTo>
                <a:lnTo>
                  <a:pt x="851" y="517"/>
                </a:lnTo>
                <a:lnTo>
                  <a:pt x="851" y="552"/>
                </a:lnTo>
                <a:lnTo>
                  <a:pt x="851" y="581"/>
                </a:lnTo>
                <a:lnTo>
                  <a:pt x="851" y="596"/>
                </a:lnTo>
                <a:lnTo>
                  <a:pt x="851" y="602"/>
                </a:lnTo>
                <a:lnTo>
                  <a:pt x="851" y="595"/>
                </a:lnTo>
                <a:lnTo>
                  <a:pt x="851" y="576"/>
                </a:lnTo>
                <a:lnTo>
                  <a:pt x="851" y="535"/>
                </a:lnTo>
                <a:lnTo>
                  <a:pt x="851" y="481"/>
                </a:lnTo>
                <a:lnTo>
                  <a:pt x="851" y="417"/>
                </a:lnTo>
                <a:lnTo>
                  <a:pt x="851" y="357"/>
                </a:lnTo>
                <a:lnTo>
                  <a:pt x="851" y="310"/>
                </a:lnTo>
                <a:lnTo>
                  <a:pt x="851" y="287"/>
                </a:lnTo>
                <a:lnTo>
                  <a:pt x="851" y="292"/>
                </a:lnTo>
                <a:lnTo>
                  <a:pt x="851" y="319"/>
                </a:lnTo>
                <a:lnTo>
                  <a:pt x="851" y="362"/>
                </a:lnTo>
                <a:lnTo>
                  <a:pt x="851" y="410"/>
                </a:lnTo>
                <a:lnTo>
                  <a:pt x="851" y="447"/>
                </a:lnTo>
                <a:lnTo>
                  <a:pt x="851" y="474"/>
                </a:lnTo>
                <a:lnTo>
                  <a:pt x="851" y="491"/>
                </a:lnTo>
                <a:lnTo>
                  <a:pt x="851" y="504"/>
                </a:lnTo>
                <a:lnTo>
                  <a:pt x="851" y="514"/>
                </a:lnTo>
                <a:lnTo>
                  <a:pt x="851" y="520"/>
                </a:lnTo>
                <a:lnTo>
                  <a:pt x="852" y="518"/>
                </a:lnTo>
                <a:lnTo>
                  <a:pt x="852" y="507"/>
                </a:lnTo>
                <a:lnTo>
                  <a:pt x="852" y="482"/>
                </a:lnTo>
                <a:lnTo>
                  <a:pt x="852" y="448"/>
                </a:lnTo>
                <a:lnTo>
                  <a:pt x="852" y="415"/>
                </a:lnTo>
                <a:lnTo>
                  <a:pt x="852" y="393"/>
                </a:lnTo>
                <a:lnTo>
                  <a:pt x="852" y="391"/>
                </a:lnTo>
                <a:lnTo>
                  <a:pt x="852" y="416"/>
                </a:lnTo>
                <a:lnTo>
                  <a:pt x="852" y="459"/>
                </a:lnTo>
                <a:lnTo>
                  <a:pt x="852" y="509"/>
                </a:lnTo>
                <a:lnTo>
                  <a:pt x="852" y="557"/>
                </a:lnTo>
                <a:lnTo>
                  <a:pt x="852" y="594"/>
                </a:lnTo>
                <a:lnTo>
                  <a:pt x="852" y="611"/>
                </a:lnTo>
                <a:lnTo>
                  <a:pt x="852" y="615"/>
                </a:lnTo>
                <a:lnTo>
                  <a:pt x="852" y="613"/>
                </a:lnTo>
                <a:lnTo>
                  <a:pt x="852" y="610"/>
                </a:lnTo>
                <a:lnTo>
                  <a:pt x="852" y="614"/>
                </a:lnTo>
                <a:lnTo>
                  <a:pt x="852" y="618"/>
                </a:lnTo>
                <a:lnTo>
                  <a:pt x="852" y="611"/>
                </a:lnTo>
                <a:lnTo>
                  <a:pt x="852" y="595"/>
                </a:lnTo>
                <a:lnTo>
                  <a:pt x="852" y="576"/>
                </a:lnTo>
                <a:lnTo>
                  <a:pt x="852" y="557"/>
                </a:lnTo>
                <a:lnTo>
                  <a:pt x="852" y="546"/>
                </a:lnTo>
                <a:lnTo>
                  <a:pt x="852" y="552"/>
                </a:lnTo>
                <a:lnTo>
                  <a:pt x="852" y="558"/>
                </a:lnTo>
                <a:lnTo>
                  <a:pt x="852" y="554"/>
                </a:lnTo>
                <a:lnTo>
                  <a:pt x="852" y="536"/>
                </a:lnTo>
                <a:lnTo>
                  <a:pt x="852" y="506"/>
                </a:lnTo>
                <a:lnTo>
                  <a:pt x="852" y="465"/>
                </a:lnTo>
                <a:lnTo>
                  <a:pt x="852" y="430"/>
                </a:lnTo>
                <a:lnTo>
                  <a:pt x="852" y="406"/>
                </a:lnTo>
                <a:lnTo>
                  <a:pt x="852" y="399"/>
                </a:lnTo>
                <a:lnTo>
                  <a:pt x="853" y="409"/>
                </a:lnTo>
                <a:lnTo>
                  <a:pt x="853" y="429"/>
                </a:lnTo>
                <a:lnTo>
                  <a:pt x="853" y="447"/>
                </a:lnTo>
                <a:lnTo>
                  <a:pt x="853" y="460"/>
                </a:lnTo>
                <a:lnTo>
                  <a:pt x="853" y="461"/>
                </a:lnTo>
                <a:lnTo>
                  <a:pt x="853" y="448"/>
                </a:lnTo>
                <a:lnTo>
                  <a:pt x="853" y="428"/>
                </a:lnTo>
                <a:lnTo>
                  <a:pt x="853" y="402"/>
                </a:lnTo>
                <a:lnTo>
                  <a:pt x="853" y="379"/>
                </a:lnTo>
                <a:lnTo>
                  <a:pt x="853" y="358"/>
                </a:lnTo>
                <a:lnTo>
                  <a:pt x="853" y="342"/>
                </a:lnTo>
                <a:lnTo>
                  <a:pt x="853" y="328"/>
                </a:lnTo>
                <a:lnTo>
                  <a:pt x="853" y="314"/>
                </a:lnTo>
                <a:lnTo>
                  <a:pt x="853" y="302"/>
                </a:lnTo>
                <a:lnTo>
                  <a:pt x="853" y="289"/>
                </a:lnTo>
                <a:lnTo>
                  <a:pt x="853" y="280"/>
                </a:lnTo>
                <a:lnTo>
                  <a:pt x="853" y="276"/>
                </a:lnTo>
                <a:lnTo>
                  <a:pt x="853" y="278"/>
                </a:lnTo>
                <a:lnTo>
                  <a:pt x="853" y="288"/>
                </a:lnTo>
                <a:lnTo>
                  <a:pt x="853" y="297"/>
                </a:lnTo>
                <a:lnTo>
                  <a:pt x="853" y="304"/>
                </a:lnTo>
                <a:lnTo>
                  <a:pt x="853" y="299"/>
                </a:lnTo>
                <a:lnTo>
                  <a:pt x="853" y="289"/>
                </a:lnTo>
                <a:lnTo>
                  <a:pt x="853" y="282"/>
                </a:lnTo>
                <a:lnTo>
                  <a:pt x="853" y="283"/>
                </a:lnTo>
                <a:lnTo>
                  <a:pt x="853" y="298"/>
                </a:lnTo>
                <a:lnTo>
                  <a:pt x="853" y="330"/>
                </a:lnTo>
                <a:lnTo>
                  <a:pt x="853" y="384"/>
                </a:lnTo>
                <a:lnTo>
                  <a:pt x="853" y="443"/>
                </a:lnTo>
                <a:lnTo>
                  <a:pt x="853" y="499"/>
                </a:lnTo>
                <a:lnTo>
                  <a:pt x="853" y="550"/>
                </a:lnTo>
                <a:lnTo>
                  <a:pt x="853" y="589"/>
                </a:lnTo>
                <a:lnTo>
                  <a:pt x="855" y="603"/>
                </a:lnTo>
                <a:lnTo>
                  <a:pt x="855" y="598"/>
                </a:lnTo>
                <a:lnTo>
                  <a:pt x="855" y="579"/>
                </a:lnTo>
                <a:lnTo>
                  <a:pt x="855" y="555"/>
                </a:lnTo>
                <a:lnTo>
                  <a:pt x="855" y="534"/>
                </a:lnTo>
                <a:lnTo>
                  <a:pt x="855" y="526"/>
                </a:lnTo>
                <a:lnTo>
                  <a:pt x="855" y="533"/>
                </a:lnTo>
                <a:lnTo>
                  <a:pt x="855" y="550"/>
                </a:lnTo>
                <a:lnTo>
                  <a:pt x="855" y="576"/>
                </a:lnTo>
                <a:lnTo>
                  <a:pt x="855" y="592"/>
                </a:lnTo>
                <a:lnTo>
                  <a:pt x="855" y="596"/>
                </a:lnTo>
                <a:lnTo>
                  <a:pt x="855" y="585"/>
                </a:lnTo>
                <a:lnTo>
                  <a:pt x="855" y="564"/>
                </a:lnTo>
                <a:lnTo>
                  <a:pt x="855" y="539"/>
                </a:lnTo>
                <a:lnTo>
                  <a:pt x="855" y="519"/>
                </a:lnTo>
                <a:lnTo>
                  <a:pt x="855" y="509"/>
                </a:lnTo>
                <a:lnTo>
                  <a:pt x="855" y="514"/>
                </a:lnTo>
                <a:lnTo>
                  <a:pt x="855" y="515"/>
                </a:lnTo>
                <a:lnTo>
                  <a:pt x="855" y="509"/>
                </a:lnTo>
                <a:lnTo>
                  <a:pt x="855" y="490"/>
                </a:lnTo>
                <a:lnTo>
                  <a:pt x="855" y="466"/>
                </a:lnTo>
                <a:lnTo>
                  <a:pt x="855" y="443"/>
                </a:lnTo>
                <a:lnTo>
                  <a:pt x="855" y="428"/>
                </a:lnTo>
                <a:lnTo>
                  <a:pt x="855" y="423"/>
                </a:lnTo>
                <a:lnTo>
                  <a:pt x="855" y="428"/>
                </a:lnTo>
                <a:lnTo>
                  <a:pt x="855" y="435"/>
                </a:lnTo>
                <a:lnTo>
                  <a:pt x="855" y="436"/>
                </a:lnTo>
                <a:lnTo>
                  <a:pt x="855" y="422"/>
                </a:lnTo>
                <a:lnTo>
                  <a:pt x="855" y="391"/>
                </a:lnTo>
                <a:lnTo>
                  <a:pt x="855" y="350"/>
                </a:lnTo>
                <a:lnTo>
                  <a:pt x="855" y="304"/>
                </a:lnTo>
                <a:lnTo>
                  <a:pt x="855" y="269"/>
                </a:lnTo>
                <a:lnTo>
                  <a:pt x="856" y="248"/>
                </a:lnTo>
                <a:lnTo>
                  <a:pt x="856" y="241"/>
                </a:lnTo>
                <a:lnTo>
                  <a:pt x="856" y="244"/>
                </a:lnTo>
                <a:lnTo>
                  <a:pt x="856" y="250"/>
                </a:lnTo>
                <a:lnTo>
                  <a:pt x="856" y="243"/>
                </a:lnTo>
                <a:lnTo>
                  <a:pt x="856" y="236"/>
                </a:lnTo>
                <a:lnTo>
                  <a:pt x="856" y="238"/>
                </a:lnTo>
                <a:lnTo>
                  <a:pt x="856" y="256"/>
                </a:lnTo>
                <a:lnTo>
                  <a:pt x="856" y="296"/>
                </a:lnTo>
                <a:lnTo>
                  <a:pt x="856" y="352"/>
                </a:lnTo>
                <a:lnTo>
                  <a:pt x="856" y="421"/>
                </a:lnTo>
                <a:lnTo>
                  <a:pt x="856" y="494"/>
                </a:lnTo>
                <a:lnTo>
                  <a:pt x="856" y="546"/>
                </a:lnTo>
                <a:lnTo>
                  <a:pt x="856" y="576"/>
                </a:lnTo>
                <a:lnTo>
                  <a:pt x="856" y="584"/>
                </a:lnTo>
                <a:lnTo>
                  <a:pt x="856" y="571"/>
                </a:lnTo>
                <a:lnTo>
                  <a:pt x="856" y="544"/>
                </a:lnTo>
                <a:lnTo>
                  <a:pt x="856" y="514"/>
                </a:lnTo>
                <a:lnTo>
                  <a:pt x="856" y="483"/>
                </a:lnTo>
                <a:lnTo>
                  <a:pt x="856" y="459"/>
                </a:lnTo>
                <a:lnTo>
                  <a:pt x="856" y="439"/>
                </a:lnTo>
                <a:lnTo>
                  <a:pt x="856" y="429"/>
                </a:lnTo>
                <a:lnTo>
                  <a:pt x="856" y="424"/>
                </a:lnTo>
                <a:lnTo>
                  <a:pt x="856" y="429"/>
                </a:lnTo>
                <a:lnTo>
                  <a:pt x="856" y="440"/>
                </a:lnTo>
                <a:lnTo>
                  <a:pt x="856" y="463"/>
                </a:lnTo>
                <a:lnTo>
                  <a:pt x="856" y="489"/>
                </a:lnTo>
                <a:lnTo>
                  <a:pt x="856" y="513"/>
                </a:lnTo>
                <a:lnTo>
                  <a:pt x="856" y="533"/>
                </a:lnTo>
                <a:lnTo>
                  <a:pt x="856" y="543"/>
                </a:lnTo>
                <a:lnTo>
                  <a:pt x="856" y="539"/>
                </a:lnTo>
                <a:lnTo>
                  <a:pt x="856" y="525"/>
                </a:lnTo>
                <a:lnTo>
                  <a:pt x="856" y="504"/>
                </a:lnTo>
                <a:lnTo>
                  <a:pt x="857" y="487"/>
                </a:lnTo>
                <a:lnTo>
                  <a:pt x="857" y="476"/>
                </a:lnTo>
                <a:lnTo>
                  <a:pt x="857" y="478"/>
                </a:lnTo>
                <a:lnTo>
                  <a:pt x="857" y="491"/>
                </a:lnTo>
                <a:lnTo>
                  <a:pt x="857" y="511"/>
                </a:lnTo>
                <a:lnTo>
                  <a:pt x="857" y="533"/>
                </a:lnTo>
                <a:lnTo>
                  <a:pt x="857" y="548"/>
                </a:lnTo>
                <a:lnTo>
                  <a:pt x="857" y="556"/>
                </a:lnTo>
                <a:lnTo>
                  <a:pt x="857" y="555"/>
                </a:lnTo>
                <a:lnTo>
                  <a:pt x="857" y="559"/>
                </a:lnTo>
                <a:lnTo>
                  <a:pt x="857" y="569"/>
                </a:lnTo>
                <a:lnTo>
                  <a:pt x="857" y="580"/>
                </a:lnTo>
                <a:lnTo>
                  <a:pt x="857" y="589"/>
                </a:lnTo>
                <a:lnTo>
                  <a:pt x="857" y="593"/>
                </a:lnTo>
                <a:lnTo>
                  <a:pt x="857" y="588"/>
                </a:lnTo>
                <a:lnTo>
                  <a:pt x="857" y="573"/>
                </a:lnTo>
                <a:lnTo>
                  <a:pt x="857" y="555"/>
                </a:lnTo>
                <a:lnTo>
                  <a:pt x="857" y="532"/>
                </a:lnTo>
                <a:lnTo>
                  <a:pt x="857" y="511"/>
                </a:lnTo>
                <a:lnTo>
                  <a:pt x="857" y="489"/>
                </a:lnTo>
                <a:lnTo>
                  <a:pt x="857" y="467"/>
                </a:lnTo>
                <a:lnTo>
                  <a:pt x="857" y="445"/>
                </a:lnTo>
                <a:lnTo>
                  <a:pt x="857" y="423"/>
                </a:lnTo>
                <a:lnTo>
                  <a:pt x="857" y="403"/>
                </a:lnTo>
                <a:lnTo>
                  <a:pt x="857" y="392"/>
                </a:lnTo>
                <a:lnTo>
                  <a:pt x="857" y="391"/>
                </a:lnTo>
                <a:lnTo>
                  <a:pt x="857" y="403"/>
                </a:lnTo>
                <a:lnTo>
                  <a:pt x="857" y="425"/>
                </a:lnTo>
                <a:lnTo>
                  <a:pt x="857" y="451"/>
                </a:lnTo>
                <a:lnTo>
                  <a:pt x="857" y="473"/>
                </a:lnTo>
                <a:lnTo>
                  <a:pt x="857" y="488"/>
                </a:lnTo>
                <a:lnTo>
                  <a:pt x="858" y="495"/>
                </a:lnTo>
                <a:lnTo>
                  <a:pt x="858" y="492"/>
                </a:lnTo>
                <a:lnTo>
                  <a:pt x="858" y="487"/>
                </a:lnTo>
                <a:lnTo>
                  <a:pt x="858" y="483"/>
                </a:lnTo>
                <a:lnTo>
                  <a:pt x="858" y="482"/>
                </a:lnTo>
                <a:lnTo>
                  <a:pt x="858" y="484"/>
                </a:lnTo>
                <a:lnTo>
                  <a:pt x="858" y="485"/>
                </a:lnTo>
                <a:lnTo>
                  <a:pt x="858" y="482"/>
                </a:lnTo>
                <a:lnTo>
                  <a:pt x="858" y="475"/>
                </a:lnTo>
                <a:lnTo>
                  <a:pt x="858" y="462"/>
                </a:lnTo>
                <a:lnTo>
                  <a:pt x="858" y="452"/>
                </a:lnTo>
                <a:lnTo>
                  <a:pt x="858" y="444"/>
                </a:lnTo>
                <a:lnTo>
                  <a:pt x="858" y="452"/>
                </a:lnTo>
                <a:lnTo>
                  <a:pt x="858" y="465"/>
                </a:lnTo>
                <a:lnTo>
                  <a:pt x="858" y="475"/>
                </a:lnTo>
                <a:lnTo>
                  <a:pt x="858" y="481"/>
                </a:lnTo>
                <a:lnTo>
                  <a:pt x="858" y="480"/>
                </a:lnTo>
                <a:lnTo>
                  <a:pt x="858" y="474"/>
                </a:lnTo>
                <a:lnTo>
                  <a:pt x="858" y="466"/>
                </a:lnTo>
                <a:lnTo>
                  <a:pt x="858" y="458"/>
                </a:lnTo>
                <a:lnTo>
                  <a:pt x="858" y="455"/>
                </a:lnTo>
                <a:lnTo>
                  <a:pt x="858" y="458"/>
                </a:lnTo>
                <a:lnTo>
                  <a:pt x="858" y="466"/>
                </a:lnTo>
                <a:lnTo>
                  <a:pt x="858" y="475"/>
                </a:lnTo>
                <a:lnTo>
                  <a:pt x="858" y="483"/>
                </a:lnTo>
                <a:lnTo>
                  <a:pt x="858" y="491"/>
                </a:lnTo>
                <a:lnTo>
                  <a:pt x="858" y="497"/>
                </a:lnTo>
                <a:lnTo>
                  <a:pt x="858" y="502"/>
                </a:lnTo>
                <a:lnTo>
                  <a:pt x="858" y="505"/>
                </a:lnTo>
                <a:lnTo>
                  <a:pt x="858" y="506"/>
                </a:lnTo>
                <a:lnTo>
                  <a:pt x="858" y="505"/>
                </a:lnTo>
                <a:lnTo>
                  <a:pt x="858" y="500"/>
                </a:lnTo>
                <a:lnTo>
                  <a:pt x="859" y="491"/>
                </a:lnTo>
                <a:lnTo>
                  <a:pt x="859" y="478"/>
                </a:lnTo>
                <a:lnTo>
                  <a:pt x="859" y="465"/>
                </a:lnTo>
                <a:lnTo>
                  <a:pt x="859" y="453"/>
                </a:lnTo>
                <a:lnTo>
                  <a:pt x="859" y="448"/>
                </a:lnTo>
                <a:lnTo>
                  <a:pt x="859" y="453"/>
                </a:lnTo>
                <a:lnTo>
                  <a:pt x="859" y="461"/>
                </a:lnTo>
                <a:lnTo>
                  <a:pt x="859" y="469"/>
                </a:lnTo>
                <a:lnTo>
                  <a:pt x="859" y="472"/>
                </a:lnTo>
                <a:lnTo>
                  <a:pt x="859" y="469"/>
                </a:lnTo>
                <a:lnTo>
                  <a:pt x="859" y="463"/>
                </a:lnTo>
                <a:lnTo>
                  <a:pt x="859" y="455"/>
                </a:lnTo>
                <a:lnTo>
                  <a:pt x="859" y="448"/>
                </a:lnTo>
                <a:lnTo>
                  <a:pt x="859" y="445"/>
                </a:lnTo>
                <a:lnTo>
                  <a:pt x="859" y="448"/>
                </a:lnTo>
                <a:lnTo>
                  <a:pt x="859" y="456"/>
                </a:lnTo>
                <a:lnTo>
                  <a:pt x="859" y="463"/>
                </a:lnTo>
                <a:lnTo>
                  <a:pt x="859" y="468"/>
                </a:lnTo>
                <a:lnTo>
                  <a:pt x="859" y="473"/>
                </a:lnTo>
                <a:lnTo>
                  <a:pt x="859" y="476"/>
                </a:lnTo>
                <a:lnTo>
                  <a:pt x="859" y="478"/>
                </a:lnTo>
                <a:lnTo>
                  <a:pt x="859" y="477"/>
                </a:lnTo>
                <a:lnTo>
                  <a:pt x="859" y="474"/>
                </a:lnTo>
                <a:lnTo>
                  <a:pt x="859" y="469"/>
                </a:lnTo>
                <a:lnTo>
                  <a:pt x="859" y="463"/>
                </a:lnTo>
                <a:lnTo>
                  <a:pt x="859" y="459"/>
                </a:lnTo>
                <a:lnTo>
                  <a:pt x="859" y="454"/>
                </a:lnTo>
                <a:lnTo>
                  <a:pt x="859" y="455"/>
                </a:lnTo>
                <a:lnTo>
                  <a:pt x="859" y="456"/>
                </a:lnTo>
                <a:lnTo>
                  <a:pt x="860" y="459"/>
                </a:lnTo>
                <a:lnTo>
                  <a:pt x="860" y="461"/>
                </a:lnTo>
                <a:lnTo>
                  <a:pt x="860" y="460"/>
                </a:lnTo>
                <a:lnTo>
                  <a:pt x="860" y="461"/>
                </a:lnTo>
                <a:lnTo>
                  <a:pt x="860" y="465"/>
                </a:lnTo>
                <a:lnTo>
                  <a:pt x="860" y="466"/>
                </a:lnTo>
                <a:lnTo>
                  <a:pt x="860" y="465"/>
                </a:lnTo>
                <a:lnTo>
                  <a:pt x="860" y="460"/>
                </a:lnTo>
                <a:lnTo>
                  <a:pt x="860" y="452"/>
                </a:lnTo>
                <a:lnTo>
                  <a:pt x="860" y="439"/>
                </a:lnTo>
                <a:lnTo>
                  <a:pt x="860" y="424"/>
                </a:lnTo>
                <a:lnTo>
                  <a:pt x="860" y="410"/>
                </a:lnTo>
                <a:lnTo>
                  <a:pt x="860" y="400"/>
                </a:lnTo>
                <a:lnTo>
                  <a:pt x="860" y="394"/>
                </a:lnTo>
                <a:lnTo>
                  <a:pt x="860" y="396"/>
                </a:lnTo>
                <a:lnTo>
                  <a:pt x="860" y="399"/>
                </a:lnTo>
                <a:lnTo>
                  <a:pt x="860" y="401"/>
                </a:lnTo>
                <a:lnTo>
                  <a:pt x="860" y="403"/>
                </a:lnTo>
                <a:lnTo>
                  <a:pt x="860" y="406"/>
                </a:lnTo>
                <a:lnTo>
                  <a:pt x="860" y="413"/>
                </a:lnTo>
                <a:lnTo>
                  <a:pt x="860" y="419"/>
                </a:lnTo>
                <a:lnTo>
                  <a:pt x="860" y="425"/>
                </a:lnTo>
                <a:lnTo>
                  <a:pt x="860" y="430"/>
                </a:lnTo>
                <a:lnTo>
                  <a:pt x="860" y="431"/>
                </a:lnTo>
                <a:lnTo>
                  <a:pt x="860" y="429"/>
                </a:lnTo>
                <a:lnTo>
                  <a:pt x="860" y="425"/>
                </a:lnTo>
                <a:lnTo>
                  <a:pt x="860" y="419"/>
                </a:lnTo>
                <a:lnTo>
                  <a:pt x="860" y="415"/>
                </a:lnTo>
                <a:lnTo>
                  <a:pt x="861" y="413"/>
                </a:lnTo>
                <a:lnTo>
                  <a:pt x="861" y="415"/>
                </a:lnTo>
                <a:lnTo>
                  <a:pt x="861" y="417"/>
                </a:lnTo>
                <a:lnTo>
                  <a:pt x="861" y="422"/>
                </a:lnTo>
                <a:lnTo>
                  <a:pt x="861" y="426"/>
                </a:lnTo>
                <a:lnTo>
                  <a:pt x="861" y="432"/>
                </a:lnTo>
                <a:lnTo>
                  <a:pt x="861" y="435"/>
                </a:lnTo>
                <a:lnTo>
                  <a:pt x="861" y="438"/>
                </a:lnTo>
                <a:lnTo>
                  <a:pt x="861" y="439"/>
                </a:lnTo>
                <a:lnTo>
                  <a:pt x="861" y="437"/>
                </a:lnTo>
                <a:lnTo>
                  <a:pt x="861" y="430"/>
                </a:lnTo>
                <a:lnTo>
                  <a:pt x="861" y="417"/>
                </a:lnTo>
                <a:lnTo>
                  <a:pt x="861" y="396"/>
                </a:lnTo>
                <a:lnTo>
                  <a:pt x="861" y="365"/>
                </a:lnTo>
                <a:lnTo>
                  <a:pt x="861" y="325"/>
                </a:lnTo>
                <a:lnTo>
                  <a:pt x="861" y="274"/>
                </a:lnTo>
                <a:lnTo>
                  <a:pt x="861" y="216"/>
                </a:lnTo>
                <a:lnTo>
                  <a:pt x="861" y="158"/>
                </a:lnTo>
                <a:lnTo>
                  <a:pt x="861" y="105"/>
                </a:lnTo>
                <a:lnTo>
                  <a:pt x="861" y="73"/>
                </a:lnTo>
                <a:lnTo>
                  <a:pt x="861" y="67"/>
                </a:lnTo>
                <a:lnTo>
                  <a:pt x="861" y="90"/>
                </a:lnTo>
                <a:lnTo>
                  <a:pt x="861" y="145"/>
                </a:lnTo>
                <a:lnTo>
                  <a:pt x="861" y="214"/>
                </a:lnTo>
                <a:lnTo>
                  <a:pt x="861" y="287"/>
                </a:lnTo>
                <a:lnTo>
                  <a:pt x="861" y="357"/>
                </a:lnTo>
                <a:lnTo>
                  <a:pt x="861" y="418"/>
                </a:lnTo>
                <a:lnTo>
                  <a:pt x="861" y="472"/>
                </a:lnTo>
                <a:lnTo>
                  <a:pt x="861" y="510"/>
                </a:lnTo>
                <a:lnTo>
                  <a:pt x="861" y="537"/>
                </a:lnTo>
                <a:lnTo>
                  <a:pt x="861" y="555"/>
                </a:lnTo>
                <a:lnTo>
                  <a:pt x="861" y="556"/>
                </a:lnTo>
                <a:lnTo>
                  <a:pt x="863" y="539"/>
                </a:lnTo>
                <a:lnTo>
                  <a:pt x="863" y="505"/>
                </a:lnTo>
                <a:lnTo>
                  <a:pt x="863" y="459"/>
                </a:lnTo>
                <a:lnTo>
                  <a:pt x="863" y="413"/>
                </a:lnTo>
                <a:lnTo>
                  <a:pt x="863" y="378"/>
                </a:lnTo>
                <a:lnTo>
                  <a:pt x="863" y="366"/>
                </a:lnTo>
                <a:lnTo>
                  <a:pt x="863" y="376"/>
                </a:lnTo>
                <a:lnTo>
                  <a:pt x="863" y="402"/>
                </a:lnTo>
                <a:lnTo>
                  <a:pt x="863" y="432"/>
                </a:lnTo>
                <a:lnTo>
                  <a:pt x="863" y="455"/>
                </a:lnTo>
                <a:lnTo>
                  <a:pt x="863" y="461"/>
                </a:lnTo>
                <a:lnTo>
                  <a:pt x="863" y="452"/>
                </a:lnTo>
                <a:lnTo>
                  <a:pt x="863" y="438"/>
                </a:lnTo>
                <a:lnTo>
                  <a:pt x="863" y="431"/>
                </a:lnTo>
                <a:lnTo>
                  <a:pt x="863" y="441"/>
                </a:lnTo>
                <a:lnTo>
                  <a:pt x="863" y="470"/>
                </a:lnTo>
                <a:lnTo>
                  <a:pt x="863" y="513"/>
                </a:lnTo>
                <a:lnTo>
                  <a:pt x="863" y="558"/>
                </a:lnTo>
                <a:lnTo>
                  <a:pt x="863" y="592"/>
                </a:lnTo>
                <a:lnTo>
                  <a:pt x="863" y="595"/>
                </a:lnTo>
                <a:lnTo>
                  <a:pt x="863" y="565"/>
                </a:lnTo>
                <a:lnTo>
                  <a:pt x="863" y="506"/>
                </a:lnTo>
                <a:lnTo>
                  <a:pt x="863" y="425"/>
                </a:lnTo>
                <a:lnTo>
                  <a:pt x="863" y="345"/>
                </a:lnTo>
                <a:lnTo>
                  <a:pt x="863" y="281"/>
                </a:lnTo>
                <a:lnTo>
                  <a:pt x="863" y="240"/>
                </a:lnTo>
                <a:lnTo>
                  <a:pt x="863" y="231"/>
                </a:lnTo>
                <a:lnTo>
                  <a:pt x="863" y="254"/>
                </a:lnTo>
                <a:lnTo>
                  <a:pt x="863" y="295"/>
                </a:lnTo>
                <a:lnTo>
                  <a:pt x="863" y="342"/>
                </a:lnTo>
                <a:lnTo>
                  <a:pt x="863" y="385"/>
                </a:lnTo>
                <a:lnTo>
                  <a:pt x="863" y="416"/>
                </a:lnTo>
                <a:lnTo>
                  <a:pt x="863" y="429"/>
                </a:lnTo>
                <a:lnTo>
                  <a:pt x="864" y="423"/>
                </a:lnTo>
                <a:lnTo>
                  <a:pt x="864" y="422"/>
                </a:lnTo>
                <a:lnTo>
                  <a:pt x="864" y="431"/>
                </a:lnTo>
                <a:lnTo>
                  <a:pt x="864" y="452"/>
                </a:lnTo>
                <a:lnTo>
                  <a:pt x="864" y="480"/>
                </a:lnTo>
                <a:lnTo>
                  <a:pt x="864" y="511"/>
                </a:lnTo>
                <a:lnTo>
                  <a:pt x="864" y="540"/>
                </a:lnTo>
                <a:lnTo>
                  <a:pt x="864" y="565"/>
                </a:lnTo>
                <a:lnTo>
                  <a:pt x="864" y="581"/>
                </a:lnTo>
                <a:lnTo>
                  <a:pt x="864" y="594"/>
                </a:lnTo>
                <a:lnTo>
                  <a:pt x="864" y="607"/>
                </a:lnTo>
                <a:lnTo>
                  <a:pt x="864" y="623"/>
                </a:lnTo>
                <a:lnTo>
                  <a:pt x="864" y="639"/>
                </a:lnTo>
                <a:lnTo>
                  <a:pt x="864" y="650"/>
                </a:lnTo>
                <a:lnTo>
                  <a:pt x="864" y="651"/>
                </a:lnTo>
                <a:lnTo>
                  <a:pt x="864" y="638"/>
                </a:lnTo>
                <a:lnTo>
                  <a:pt x="864" y="609"/>
                </a:lnTo>
                <a:lnTo>
                  <a:pt x="864" y="571"/>
                </a:lnTo>
                <a:lnTo>
                  <a:pt x="864" y="532"/>
                </a:lnTo>
                <a:lnTo>
                  <a:pt x="864" y="497"/>
                </a:lnTo>
                <a:lnTo>
                  <a:pt x="864" y="474"/>
                </a:lnTo>
                <a:lnTo>
                  <a:pt x="864" y="463"/>
                </a:lnTo>
                <a:lnTo>
                  <a:pt x="864" y="462"/>
                </a:lnTo>
                <a:lnTo>
                  <a:pt x="864" y="465"/>
                </a:lnTo>
                <a:lnTo>
                  <a:pt x="864" y="466"/>
                </a:lnTo>
                <a:lnTo>
                  <a:pt x="864" y="462"/>
                </a:lnTo>
                <a:lnTo>
                  <a:pt x="864" y="452"/>
                </a:lnTo>
                <a:lnTo>
                  <a:pt x="864" y="436"/>
                </a:lnTo>
                <a:lnTo>
                  <a:pt x="864" y="417"/>
                </a:lnTo>
                <a:lnTo>
                  <a:pt x="864" y="398"/>
                </a:lnTo>
                <a:lnTo>
                  <a:pt x="864" y="379"/>
                </a:lnTo>
                <a:lnTo>
                  <a:pt x="864" y="363"/>
                </a:lnTo>
                <a:lnTo>
                  <a:pt x="864" y="348"/>
                </a:lnTo>
                <a:lnTo>
                  <a:pt x="865" y="337"/>
                </a:lnTo>
                <a:lnTo>
                  <a:pt x="865" y="334"/>
                </a:lnTo>
                <a:lnTo>
                  <a:pt x="865" y="337"/>
                </a:lnTo>
                <a:lnTo>
                  <a:pt x="865" y="347"/>
                </a:lnTo>
                <a:lnTo>
                  <a:pt x="865" y="363"/>
                </a:lnTo>
                <a:lnTo>
                  <a:pt x="865" y="379"/>
                </a:lnTo>
                <a:lnTo>
                  <a:pt x="865" y="395"/>
                </a:lnTo>
                <a:lnTo>
                  <a:pt x="865" y="403"/>
                </a:lnTo>
                <a:lnTo>
                  <a:pt x="865" y="406"/>
                </a:lnTo>
                <a:lnTo>
                  <a:pt x="865" y="401"/>
                </a:lnTo>
                <a:lnTo>
                  <a:pt x="865" y="394"/>
                </a:lnTo>
                <a:lnTo>
                  <a:pt x="865" y="389"/>
                </a:lnTo>
                <a:lnTo>
                  <a:pt x="865" y="388"/>
                </a:lnTo>
                <a:lnTo>
                  <a:pt x="865" y="393"/>
                </a:lnTo>
                <a:lnTo>
                  <a:pt x="865" y="402"/>
                </a:lnTo>
                <a:lnTo>
                  <a:pt x="865" y="414"/>
                </a:lnTo>
                <a:lnTo>
                  <a:pt x="865" y="421"/>
                </a:lnTo>
                <a:lnTo>
                  <a:pt x="865" y="422"/>
                </a:lnTo>
                <a:lnTo>
                  <a:pt x="865" y="419"/>
                </a:lnTo>
                <a:lnTo>
                  <a:pt x="865" y="416"/>
                </a:lnTo>
                <a:lnTo>
                  <a:pt x="865" y="411"/>
                </a:lnTo>
                <a:lnTo>
                  <a:pt x="865" y="413"/>
                </a:lnTo>
                <a:lnTo>
                  <a:pt x="865" y="409"/>
                </a:lnTo>
                <a:lnTo>
                  <a:pt x="865" y="395"/>
                </a:lnTo>
                <a:lnTo>
                  <a:pt x="865" y="373"/>
                </a:lnTo>
                <a:lnTo>
                  <a:pt x="865" y="347"/>
                </a:lnTo>
                <a:lnTo>
                  <a:pt x="865" y="325"/>
                </a:lnTo>
                <a:lnTo>
                  <a:pt x="865" y="315"/>
                </a:lnTo>
                <a:lnTo>
                  <a:pt x="865" y="325"/>
                </a:lnTo>
                <a:lnTo>
                  <a:pt x="865" y="352"/>
                </a:lnTo>
                <a:lnTo>
                  <a:pt x="865" y="393"/>
                </a:lnTo>
                <a:lnTo>
                  <a:pt x="866" y="441"/>
                </a:lnTo>
                <a:lnTo>
                  <a:pt x="866" y="482"/>
                </a:lnTo>
                <a:lnTo>
                  <a:pt x="866" y="506"/>
                </a:lnTo>
                <a:lnTo>
                  <a:pt x="866" y="517"/>
                </a:lnTo>
                <a:lnTo>
                  <a:pt x="866" y="518"/>
                </a:lnTo>
                <a:lnTo>
                  <a:pt x="866" y="513"/>
                </a:lnTo>
                <a:lnTo>
                  <a:pt x="866" y="512"/>
                </a:lnTo>
                <a:lnTo>
                  <a:pt x="866" y="515"/>
                </a:lnTo>
                <a:lnTo>
                  <a:pt x="866" y="524"/>
                </a:lnTo>
                <a:lnTo>
                  <a:pt x="866" y="534"/>
                </a:lnTo>
                <a:lnTo>
                  <a:pt x="866" y="540"/>
                </a:lnTo>
                <a:lnTo>
                  <a:pt x="866" y="537"/>
                </a:lnTo>
                <a:lnTo>
                  <a:pt x="866" y="528"/>
                </a:lnTo>
                <a:lnTo>
                  <a:pt x="866" y="512"/>
                </a:lnTo>
                <a:lnTo>
                  <a:pt x="866" y="491"/>
                </a:lnTo>
                <a:lnTo>
                  <a:pt x="866" y="468"/>
                </a:lnTo>
                <a:lnTo>
                  <a:pt x="866" y="444"/>
                </a:lnTo>
                <a:lnTo>
                  <a:pt x="866" y="417"/>
                </a:lnTo>
                <a:lnTo>
                  <a:pt x="866" y="386"/>
                </a:lnTo>
                <a:lnTo>
                  <a:pt x="866" y="352"/>
                </a:lnTo>
                <a:lnTo>
                  <a:pt x="866" y="321"/>
                </a:lnTo>
                <a:lnTo>
                  <a:pt x="866" y="295"/>
                </a:lnTo>
                <a:lnTo>
                  <a:pt x="866" y="280"/>
                </a:lnTo>
                <a:lnTo>
                  <a:pt x="866" y="278"/>
                </a:lnTo>
                <a:lnTo>
                  <a:pt x="866" y="293"/>
                </a:lnTo>
                <a:lnTo>
                  <a:pt x="866" y="321"/>
                </a:lnTo>
                <a:lnTo>
                  <a:pt x="866" y="362"/>
                </a:lnTo>
                <a:lnTo>
                  <a:pt x="866" y="417"/>
                </a:lnTo>
                <a:lnTo>
                  <a:pt x="866" y="478"/>
                </a:lnTo>
                <a:lnTo>
                  <a:pt x="866" y="544"/>
                </a:lnTo>
                <a:lnTo>
                  <a:pt x="866" y="613"/>
                </a:lnTo>
                <a:lnTo>
                  <a:pt x="866" y="680"/>
                </a:lnTo>
                <a:lnTo>
                  <a:pt x="866" y="740"/>
                </a:lnTo>
                <a:lnTo>
                  <a:pt x="866" y="778"/>
                </a:lnTo>
                <a:lnTo>
                  <a:pt x="867" y="788"/>
                </a:lnTo>
                <a:lnTo>
                  <a:pt x="867" y="773"/>
                </a:lnTo>
                <a:lnTo>
                  <a:pt x="867" y="737"/>
                </a:lnTo>
                <a:lnTo>
                  <a:pt x="867" y="687"/>
                </a:lnTo>
                <a:lnTo>
                  <a:pt x="867" y="642"/>
                </a:lnTo>
                <a:lnTo>
                  <a:pt x="867" y="610"/>
                </a:lnTo>
                <a:lnTo>
                  <a:pt x="867" y="600"/>
                </a:lnTo>
                <a:lnTo>
                  <a:pt x="867" y="610"/>
                </a:lnTo>
                <a:lnTo>
                  <a:pt x="867" y="629"/>
                </a:lnTo>
                <a:lnTo>
                  <a:pt x="867" y="645"/>
                </a:lnTo>
                <a:lnTo>
                  <a:pt x="867" y="651"/>
                </a:lnTo>
                <a:lnTo>
                  <a:pt x="867" y="643"/>
                </a:lnTo>
                <a:lnTo>
                  <a:pt x="867" y="620"/>
                </a:lnTo>
                <a:lnTo>
                  <a:pt x="867" y="593"/>
                </a:lnTo>
                <a:lnTo>
                  <a:pt x="867" y="570"/>
                </a:lnTo>
                <a:lnTo>
                  <a:pt x="867" y="555"/>
                </a:lnTo>
                <a:lnTo>
                  <a:pt x="867" y="548"/>
                </a:lnTo>
                <a:lnTo>
                  <a:pt x="867" y="547"/>
                </a:lnTo>
                <a:lnTo>
                  <a:pt x="867" y="541"/>
                </a:lnTo>
                <a:lnTo>
                  <a:pt x="867" y="527"/>
                </a:lnTo>
                <a:lnTo>
                  <a:pt x="867" y="503"/>
                </a:lnTo>
                <a:lnTo>
                  <a:pt x="867" y="468"/>
                </a:lnTo>
                <a:lnTo>
                  <a:pt x="867" y="430"/>
                </a:lnTo>
                <a:lnTo>
                  <a:pt x="867" y="394"/>
                </a:lnTo>
                <a:lnTo>
                  <a:pt x="867" y="363"/>
                </a:lnTo>
                <a:lnTo>
                  <a:pt x="867" y="337"/>
                </a:lnTo>
                <a:lnTo>
                  <a:pt x="867" y="315"/>
                </a:lnTo>
                <a:lnTo>
                  <a:pt x="867" y="293"/>
                </a:lnTo>
                <a:lnTo>
                  <a:pt x="867" y="270"/>
                </a:lnTo>
                <a:lnTo>
                  <a:pt x="867" y="250"/>
                </a:lnTo>
                <a:lnTo>
                  <a:pt x="867" y="233"/>
                </a:lnTo>
                <a:lnTo>
                  <a:pt x="867" y="228"/>
                </a:lnTo>
                <a:lnTo>
                  <a:pt x="867" y="236"/>
                </a:lnTo>
                <a:lnTo>
                  <a:pt x="868" y="256"/>
                </a:lnTo>
                <a:lnTo>
                  <a:pt x="868" y="285"/>
                </a:lnTo>
                <a:lnTo>
                  <a:pt x="868" y="318"/>
                </a:lnTo>
                <a:lnTo>
                  <a:pt x="868" y="342"/>
                </a:lnTo>
                <a:lnTo>
                  <a:pt x="868" y="355"/>
                </a:lnTo>
                <a:lnTo>
                  <a:pt x="868" y="356"/>
                </a:lnTo>
                <a:lnTo>
                  <a:pt x="868" y="350"/>
                </a:lnTo>
                <a:lnTo>
                  <a:pt x="868" y="342"/>
                </a:lnTo>
                <a:lnTo>
                  <a:pt x="868" y="335"/>
                </a:lnTo>
                <a:lnTo>
                  <a:pt x="868" y="332"/>
                </a:lnTo>
                <a:lnTo>
                  <a:pt x="868" y="334"/>
                </a:lnTo>
                <a:lnTo>
                  <a:pt x="868" y="337"/>
                </a:lnTo>
                <a:lnTo>
                  <a:pt x="868" y="342"/>
                </a:lnTo>
                <a:lnTo>
                  <a:pt x="868" y="344"/>
                </a:lnTo>
                <a:lnTo>
                  <a:pt x="868" y="347"/>
                </a:lnTo>
                <a:lnTo>
                  <a:pt x="868" y="349"/>
                </a:lnTo>
                <a:lnTo>
                  <a:pt x="868" y="352"/>
                </a:lnTo>
                <a:lnTo>
                  <a:pt x="868" y="358"/>
                </a:lnTo>
                <a:lnTo>
                  <a:pt x="868" y="365"/>
                </a:lnTo>
                <a:lnTo>
                  <a:pt x="868" y="373"/>
                </a:lnTo>
                <a:lnTo>
                  <a:pt x="868" y="381"/>
                </a:lnTo>
                <a:lnTo>
                  <a:pt x="868" y="387"/>
                </a:lnTo>
                <a:lnTo>
                  <a:pt x="868" y="389"/>
                </a:lnTo>
                <a:lnTo>
                  <a:pt x="868" y="388"/>
                </a:lnTo>
                <a:lnTo>
                  <a:pt x="868" y="387"/>
                </a:lnTo>
                <a:lnTo>
                  <a:pt x="868" y="386"/>
                </a:lnTo>
                <a:lnTo>
                  <a:pt x="868" y="385"/>
                </a:lnTo>
                <a:lnTo>
                  <a:pt x="868" y="387"/>
                </a:lnTo>
                <a:lnTo>
                  <a:pt x="868" y="388"/>
                </a:lnTo>
                <a:lnTo>
                  <a:pt x="868" y="384"/>
                </a:lnTo>
                <a:lnTo>
                  <a:pt x="868" y="376"/>
                </a:lnTo>
                <a:lnTo>
                  <a:pt x="870" y="364"/>
                </a:lnTo>
                <a:lnTo>
                  <a:pt x="870" y="352"/>
                </a:lnTo>
                <a:lnTo>
                  <a:pt x="870" y="343"/>
                </a:lnTo>
                <a:lnTo>
                  <a:pt x="870" y="340"/>
                </a:lnTo>
                <a:lnTo>
                  <a:pt x="870" y="342"/>
                </a:lnTo>
                <a:lnTo>
                  <a:pt x="870" y="352"/>
                </a:lnTo>
                <a:lnTo>
                  <a:pt x="870" y="366"/>
                </a:lnTo>
                <a:lnTo>
                  <a:pt x="870" y="380"/>
                </a:lnTo>
                <a:lnTo>
                  <a:pt x="870" y="392"/>
                </a:lnTo>
                <a:lnTo>
                  <a:pt x="870" y="400"/>
                </a:lnTo>
                <a:lnTo>
                  <a:pt x="870" y="402"/>
                </a:lnTo>
                <a:lnTo>
                  <a:pt x="870" y="401"/>
                </a:lnTo>
                <a:lnTo>
                  <a:pt x="870" y="399"/>
                </a:lnTo>
                <a:lnTo>
                  <a:pt x="870" y="403"/>
                </a:lnTo>
                <a:lnTo>
                  <a:pt x="870" y="409"/>
                </a:lnTo>
                <a:lnTo>
                  <a:pt x="870" y="417"/>
                </a:lnTo>
                <a:lnTo>
                  <a:pt x="870" y="424"/>
                </a:lnTo>
                <a:lnTo>
                  <a:pt x="870" y="428"/>
                </a:lnTo>
                <a:lnTo>
                  <a:pt x="870" y="423"/>
                </a:lnTo>
                <a:lnTo>
                  <a:pt x="870" y="415"/>
                </a:lnTo>
                <a:lnTo>
                  <a:pt x="870" y="404"/>
                </a:lnTo>
                <a:lnTo>
                  <a:pt x="870" y="389"/>
                </a:lnTo>
                <a:lnTo>
                  <a:pt x="870" y="370"/>
                </a:lnTo>
                <a:lnTo>
                  <a:pt x="870" y="342"/>
                </a:lnTo>
                <a:lnTo>
                  <a:pt x="870" y="303"/>
                </a:lnTo>
                <a:lnTo>
                  <a:pt x="870" y="254"/>
                </a:lnTo>
                <a:lnTo>
                  <a:pt x="870" y="196"/>
                </a:lnTo>
                <a:lnTo>
                  <a:pt x="870" y="142"/>
                </a:lnTo>
                <a:lnTo>
                  <a:pt x="870" y="101"/>
                </a:lnTo>
                <a:lnTo>
                  <a:pt x="870" y="84"/>
                </a:lnTo>
                <a:lnTo>
                  <a:pt x="870" y="97"/>
                </a:lnTo>
                <a:lnTo>
                  <a:pt x="870" y="147"/>
                </a:lnTo>
                <a:lnTo>
                  <a:pt x="871" y="224"/>
                </a:lnTo>
                <a:lnTo>
                  <a:pt x="871" y="317"/>
                </a:lnTo>
                <a:lnTo>
                  <a:pt x="871" y="414"/>
                </a:lnTo>
                <a:lnTo>
                  <a:pt x="871" y="512"/>
                </a:lnTo>
                <a:lnTo>
                  <a:pt x="871" y="594"/>
                </a:lnTo>
                <a:lnTo>
                  <a:pt x="871" y="654"/>
                </a:lnTo>
                <a:lnTo>
                  <a:pt x="871" y="696"/>
                </a:lnTo>
                <a:lnTo>
                  <a:pt x="871" y="720"/>
                </a:lnTo>
                <a:lnTo>
                  <a:pt x="871" y="727"/>
                </a:lnTo>
                <a:lnTo>
                  <a:pt x="871" y="717"/>
                </a:lnTo>
                <a:lnTo>
                  <a:pt x="871" y="689"/>
                </a:lnTo>
                <a:lnTo>
                  <a:pt x="871" y="651"/>
                </a:lnTo>
                <a:lnTo>
                  <a:pt x="871" y="607"/>
                </a:lnTo>
                <a:lnTo>
                  <a:pt x="871" y="568"/>
                </a:lnTo>
                <a:lnTo>
                  <a:pt x="871" y="544"/>
                </a:lnTo>
                <a:lnTo>
                  <a:pt x="871" y="539"/>
                </a:lnTo>
                <a:lnTo>
                  <a:pt x="871" y="551"/>
                </a:lnTo>
                <a:lnTo>
                  <a:pt x="871" y="577"/>
                </a:lnTo>
                <a:lnTo>
                  <a:pt x="871" y="602"/>
                </a:lnTo>
                <a:lnTo>
                  <a:pt x="871" y="620"/>
                </a:lnTo>
                <a:lnTo>
                  <a:pt x="871" y="622"/>
                </a:lnTo>
                <a:lnTo>
                  <a:pt x="871" y="614"/>
                </a:lnTo>
                <a:lnTo>
                  <a:pt x="871" y="598"/>
                </a:lnTo>
                <a:lnTo>
                  <a:pt x="871" y="585"/>
                </a:lnTo>
                <a:lnTo>
                  <a:pt x="871" y="580"/>
                </a:lnTo>
                <a:lnTo>
                  <a:pt x="871" y="587"/>
                </a:lnTo>
                <a:lnTo>
                  <a:pt x="871" y="606"/>
                </a:lnTo>
                <a:lnTo>
                  <a:pt x="871" y="625"/>
                </a:lnTo>
                <a:lnTo>
                  <a:pt x="871" y="639"/>
                </a:lnTo>
                <a:lnTo>
                  <a:pt x="871" y="644"/>
                </a:lnTo>
                <a:lnTo>
                  <a:pt x="871" y="637"/>
                </a:lnTo>
                <a:lnTo>
                  <a:pt x="871" y="620"/>
                </a:lnTo>
                <a:lnTo>
                  <a:pt x="871" y="595"/>
                </a:lnTo>
                <a:lnTo>
                  <a:pt x="872" y="566"/>
                </a:lnTo>
                <a:lnTo>
                  <a:pt x="872" y="534"/>
                </a:lnTo>
                <a:lnTo>
                  <a:pt x="872" y="498"/>
                </a:lnTo>
                <a:lnTo>
                  <a:pt x="872" y="458"/>
                </a:lnTo>
                <a:lnTo>
                  <a:pt x="872" y="417"/>
                </a:lnTo>
                <a:lnTo>
                  <a:pt x="872" y="379"/>
                </a:lnTo>
                <a:lnTo>
                  <a:pt x="872" y="350"/>
                </a:lnTo>
                <a:lnTo>
                  <a:pt x="872" y="334"/>
                </a:lnTo>
                <a:lnTo>
                  <a:pt x="872" y="345"/>
                </a:lnTo>
                <a:lnTo>
                  <a:pt x="872" y="365"/>
                </a:lnTo>
                <a:lnTo>
                  <a:pt x="872" y="388"/>
                </a:lnTo>
                <a:lnTo>
                  <a:pt x="872" y="409"/>
                </a:lnTo>
                <a:lnTo>
                  <a:pt x="872" y="426"/>
                </a:lnTo>
                <a:lnTo>
                  <a:pt x="872" y="444"/>
                </a:lnTo>
                <a:lnTo>
                  <a:pt x="872" y="466"/>
                </a:lnTo>
                <a:lnTo>
                  <a:pt x="872" y="495"/>
                </a:lnTo>
                <a:lnTo>
                  <a:pt x="872" y="526"/>
                </a:lnTo>
                <a:lnTo>
                  <a:pt x="872" y="549"/>
                </a:lnTo>
                <a:lnTo>
                  <a:pt x="872" y="558"/>
                </a:lnTo>
                <a:lnTo>
                  <a:pt x="872" y="548"/>
                </a:lnTo>
                <a:lnTo>
                  <a:pt x="872" y="517"/>
                </a:lnTo>
                <a:lnTo>
                  <a:pt x="872" y="478"/>
                </a:lnTo>
                <a:lnTo>
                  <a:pt x="872" y="443"/>
                </a:lnTo>
                <a:lnTo>
                  <a:pt x="872" y="423"/>
                </a:lnTo>
                <a:lnTo>
                  <a:pt x="872" y="429"/>
                </a:lnTo>
                <a:lnTo>
                  <a:pt x="872" y="456"/>
                </a:lnTo>
                <a:lnTo>
                  <a:pt x="872" y="495"/>
                </a:lnTo>
                <a:lnTo>
                  <a:pt x="872" y="533"/>
                </a:lnTo>
                <a:lnTo>
                  <a:pt x="872" y="557"/>
                </a:lnTo>
                <a:lnTo>
                  <a:pt x="872" y="565"/>
                </a:lnTo>
                <a:lnTo>
                  <a:pt x="872" y="559"/>
                </a:lnTo>
                <a:lnTo>
                  <a:pt x="872" y="547"/>
                </a:lnTo>
                <a:lnTo>
                  <a:pt x="873" y="539"/>
                </a:lnTo>
                <a:lnTo>
                  <a:pt x="873" y="541"/>
                </a:lnTo>
                <a:lnTo>
                  <a:pt x="873" y="551"/>
                </a:lnTo>
                <a:lnTo>
                  <a:pt x="873" y="566"/>
                </a:lnTo>
                <a:lnTo>
                  <a:pt x="873" y="577"/>
                </a:lnTo>
                <a:lnTo>
                  <a:pt x="873" y="580"/>
                </a:lnTo>
                <a:lnTo>
                  <a:pt x="873" y="576"/>
                </a:lnTo>
                <a:lnTo>
                  <a:pt x="873" y="566"/>
                </a:lnTo>
                <a:lnTo>
                  <a:pt x="873" y="559"/>
                </a:lnTo>
                <a:lnTo>
                  <a:pt x="873" y="568"/>
                </a:lnTo>
                <a:lnTo>
                  <a:pt x="873" y="580"/>
                </a:lnTo>
                <a:lnTo>
                  <a:pt x="873" y="588"/>
                </a:lnTo>
                <a:lnTo>
                  <a:pt x="873" y="587"/>
                </a:lnTo>
                <a:lnTo>
                  <a:pt x="873" y="574"/>
                </a:lnTo>
                <a:lnTo>
                  <a:pt x="873" y="551"/>
                </a:lnTo>
                <a:lnTo>
                  <a:pt x="873" y="525"/>
                </a:lnTo>
                <a:lnTo>
                  <a:pt x="873" y="504"/>
                </a:lnTo>
                <a:lnTo>
                  <a:pt x="873" y="494"/>
                </a:lnTo>
                <a:lnTo>
                  <a:pt x="873" y="495"/>
                </a:lnTo>
                <a:lnTo>
                  <a:pt x="873" y="506"/>
                </a:lnTo>
                <a:lnTo>
                  <a:pt x="873" y="520"/>
                </a:lnTo>
                <a:lnTo>
                  <a:pt x="873" y="532"/>
                </a:lnTo>
                <a:lnTo>
                  <a:pt x="873" y="537"/>
                </a:lnTo>
                <a:lnTo>
                  <a:pt x="873" y="532"/>
                </a:lnTo>
                <a:lnTo>
                  <a:pt x="873" y="524"/>
                </a:lnTo>
                <a:lnTo>
                  <a:pt x="873" y="515"/>
                </a:lnTo>
                <a:lnTo>
                  <a:pt x="873" y="509"/>
                </a:lnTo>
                <a:lnTo>
                  <a:pt x="873" y="503"/>
                </a:lnTo>
                <a:lnTo>
                  <a:pt x="873" y="496"/>
                </a:lnTo>
                <a:lnTo>
                  <a:pt x="873" y="489"/>
                </a:lnTo>
                <a:lnTo>
                  <a:pt x="873" y="482"/>
                </a:lnTo>
                <a:lnTo>
                  <a:pt x="873" y="477"/>
                </a:lnTo>
                <a:lnTo>
                  <a:pt x="874" y="477"/>
                </a:lnTo>
                <a:lnTo>
                  <a:pt x="874" y="481"/>
                </a:lnTo>
                <a:lnTo>
                  <a:pt x="874" y="489"/>
                </a:lnTo>
                <a:lnTo>
                  <a:pt x="874" y="502"/>
                </a:lnTo>
                <a:lnTo>
                  <a:pt x="874" y="514"/>
                </a:lnTo>
                <a:lnTo>
                  <a:pt x="874" y="524"/>
                </a:lnTo>
                <a:lnTo>
                  <a:pt x="874" y="526"/>
                </a:lnTo>
                <a:lnTo>
                  <a:pt x="874" y="521"/>
                </a:lnTo>
                <a:lnTo>
                  <a:pt x="874" y="511"/>
                </a:lnTo>
                <a:lnTo>
                  <a:pt x="874" y="500"/>
                </a:lnTo>
                <a:lnTo>
                  <a:pt x="874" y="495"/>
                </a:lnTo>
                <a:lnTo>
                  <a:pt x="874" y="496"/>
                </a:lnTo>
                <a:lnTo>
                  <a:pt x="874" y="506"/>
                </a:lnTo>
                <a:lnTo>
                  <a:pt x="874" y="524"/>
                </a:lnTo>
                <a:lnTo>
                  <a:pt x="874" y="540"/>
                </a:lnTo>
                <a:lnTo>
                  <a:pt x="874" y="544"/>
                </a:lnTo>
                <a:lnTo>
                  <a:pt x="874" y="535"/>
                </a:lnTo>
                <a:lnTo>
                  <a:pt x="874" y="507"/>
                </a:lnTo>
                <a:lnTo>
                  <a:pt x="874" y="466"/>
                </a:lnTo>
                <a:lnTo>
                  <a:pt x="874" y="418"/>
                </a:lnTo>
                <a:lnTo>
                  <a:pt x="874" y="373"/>
                </a:lnTo>
                <a:lnTo>
                  <a:pt x="874" y="339"/>
                </a:lnTo>
                <a:lnTo>
                  <a:pt x="874" y="317"/>
                </a:lnTo>
                <a:lnTo>
                  <a:pt x="874" y="306"/>
                </a:lnTo>
                <a:lnTo>
                  <a:pt x="874" y="304"/>
                </a:lnTo>
                <a:lnTo>
                  <a:pt x="874" y="305"/>
                </a:lnTo>
                <a:lnTo>
                  <a:pt x="874" y="306"/>
                </a:lnTo>
                <a:lnTo>
                  <a:pt x="874" y="307"/>
                </a:lnTo>
                <a:lnTo>
                  <a:pt x="874" y="314"/>
                </a:lnTo>
                <a:lnTo>
                  <a:pt x="874" y="330"/>
                </a:lnTo>
                <a:lnTo>
                  <a:pt x="874" y="362"/>
                </a:lnTo>
                <a:lnTo>
                  <a:pt x="874" y="409"/>
                </a:lnTo>
                <a:lnTo>
                  <a:pt x="874" y="468"/>
                </a:lnTo>
                <a:lnTo>
                  <a:pt x="875" y="526"/>
                </a:lnTo>
                <a:lnTo>
                  <a:pt x="875" y="578"/>
                </a:lnTo>
                <a:lnTo>
                  <a:pt x="875" y="616"/>
                </a:lnTo>
                <a:lnTo>
                  <a:pt x="875" y="637"/>
                </a:lnTo>
                <a:lnTo>
                  <a:pt x="875" y="643"/>
                </a:lnTo>
                <a:lnTo>
                  <a:pt x="875" y="636"/>
                </a:lnTo>
                <a:lnTo>
                  <a:pt x="875" y="626"/>
                </a:lnTo>
                <a:lnTo>
                  <a:pt x="875" y="622"/>
                </a:lnTo>
                <a:lnTo>
                  <a:pt x="875" y="626"/>
                </a:lnTo>
                <a:lnTo>
                  <a:pt x="875" y="638"/>
                </a:lnTo>
                <a:lnTo>
                  <a:pt x="875" y="653"/>
                </a:lnTo>
                <a:lnTo>
                  <a:pt x="875" y="665"/>
                </a:lnTo>
                <a:lnTo>
                  <a:pt x="875" y="669"/>
                </a:lnTo>
                <a:lnTo>
                  <a:pt x="875" y="663"/>
                </a:lnTo>
                <a:lnTo>
                  <a:pt x="875" y="652"/>
                </a:lnTo>
                <a:lnTo>
                  <a:pt x="875" y="640"/>
                </a:lnTo>
                <a:lnTo>
                  <a:pt x="875" y="637"/>
                </a:lnTo>
                <a:lnTo>
                  <a:pt x="875" y="646"/>
                </a:lnTo>
                <a:lnTo>
                  <a:pt x="875" y="666"/>
                </a:lnTo>
                <a:lnTo>
                  <a:pt x="875" y="687"/>
                </a:lnTo>
                <a:lnTo>
                  <a:pt x="875" y="699"/>
                </a:lnTo>
                <a:lnTo>
                  <a:pt x="875" y="692"/>
                </a:lnTo>
                <a:lnTo>
                  <a:pt x="875" y="661"/>
                </a:lnTo>
                <a:lnTo>
                  <a:pt x="875" y="608"/>
                </a:lnTo>
                <a:lnTo>
                  <a:pt x="875" y="544"/>
                </a:lnTo>
                <a:lnTo>
                  <a:pt x="875" y="483"/>
                </a:lnTo>
                <a:lnTo>
                  <a:pt x="875" y="436"/>
                </a:lnTo>
                <a:lnTo>
                  <a:pt x="875" y="409"/>
                </a:lnTo>
                <a:lnTo>
                  <a:pt x="875" y="403"/>
                </a:lnTo>
                <a:lnTo>
                  <a:pt x="875" y="411"/>
                </a:lnTo>
                <a:lnTo>
                  <a:pt x="875" y="423"/>
                </a:lnTo>
                <a:lnTo>
                  <a:pt x="875" y="431"/>
                </a:lnTo>
                <a:lnTo>
                  <a:pt x="875" y="430"/>
                </a:lnTo>
                <a:lnTo>
                  <a:pt x="876" y="421"/>
                </a:lnTo>
                <a:lnTo>
                  <a:pt x="876" y="409"/>
                </a:lnTo>
                <a:lnTo>
                  <a:pt x="876" y="402"/>
                </a:lnTo>
                <a:lnTo>
                  <a:pt x="876" y="404"/>
                </a:lnTo>
                <a:lnTo>
                  <a:pt x="876" y="414"/>
                </a:lnTo>
                <a:lnTo>
                  <a:pt x="876" y="431"/>
                </a:lnTo>
                <a:lnTo>
                  <a:pt x="876" y="451"/>
                </a:lnTo>
                <a:lnTo>
                  <a:pt x="876" y="468"/>
                </a:lnTo>
                <a:lnTo>
                  <a:pt x="876" y="478"/>
                </a:lnTo>
                <a:lnTo>
                  <a:pt x="876" y="469"/>
                </a:lnTo>
                <a:lnTo>
                  <a:pt x="876" y="454"/>
                </a:lnTo>
                <a:lnTo>
                  <a:pt x="876" y="435"/>
                </a:lnTo>
                <a:lnTo>
                  <a:pt x="876" y="417"/>
                </a:lnTo>
                <a:lnTo>
                  <a:pt x="876" y="407"/>
                </a:lnTo>
                <a:lnTo>
                  <a:pt x="876" y="404"/>
                </a:lnTo>
                <a:lnTo>
                  <a:pt x="876" y="415"/>
                </a:lnTo>
                <a:lnTo>
                  <a:pt x="876" y="436"/>
                </a:lnTo>
                <a:lnTo>
                  <a:pt x="876" y="463"/>
                </a:lnTo>
                <a:lnTo>
                  <a:pt x="876" y="495"/>
                </a:lnTo>
                <a:lnTo>
                  <a:pt x="876" y="525"/>
                </a:lnTo>
                <a:lnTo>
                  <a:pt x="876" y="550"/>
                </a:lnTo>
                <a:lnTo>
                  <a:pt x="876" y="563"/>
                </a:lnTo>
                <a:lnTo>
                  <a:pt x="876" y="565"/>
                </a:lnTo>
                <a:lnTo>
                  <a:pt x="876" y="559"/>
                </a:lnTo>
                <a:lnTo>
                  <a:pt x="876" y="547"/>
                </a:lnTo>
                <a:lnTo>
                  <a:pt x="876" y="531"/>
                </a:lnTo>
                <a:lnTo>
                  <a:pt x="876" y="514"/>
                </a:lnTo>
                <a:lnTo>
                  <a:pt x="876" y="502"/>
                </a:lnTo>
                <a:lnTo>
                  <a:pt x="876" y="494"/>
                </a:lnTo>
                <a:lnTo>
                  <a:pt x="876" y="490"/>
                </a:lnTo>
                <a:lnTo>
                  <a:pt x="876" y="489"/>
                </a:lnTo>
                <a:lnTo>
                  <a:pt x="876" y="488"/>
                </a:lnTo>
                <a:lnTo>
                  <a:pt x="876" y="484"/>
                </a:lnTo>
                <a:lnTo>
                  <a:pt x="878" y="478"/>
                </a:lnTo>
                <a:lnTo>
                  <a:pt x="878" y="468"/>
                </a:lnTo>
                <a:lnTo>
                  <a:pt x="878" y="453"/>
                </a:lnTo>
                <a:lnTo>
                  <a:pt x="878" y="436"/>
                </a:lnTo>
                <a:lnTo>
                  <a:pt x="878" y="421"/>
                </a:lnTo>
                <a:lnTo>
                  <a:pt x="878" y="408"/>
                </a:lnTo>
                <a:lnTo>
                  <a:pt x="878" y="404"/>
                </a:lnTo>
                <a:lnTo>
                  <a:pt x="878" y="407"/>
                </a:lnTo>
                <a:lnTo>
                  <a:pt x="878" y="413"/>
                </a:lnTo>
                <a:lnTo>
                  <a:pt x="878" y="421"/>
                </a:lnTo>
                <a:lnTo>
                  <a:pt x="878" y="425"/>
                </a:lnTo>
                <a:lnTo>
                  <a:pt x="878" y="422"/>
                </a:lnTo>
                <a:lnTo>
                  <a:pt x="878" y="411"/>
                </a:lnTo>
                <a:lnTo>
                  <a:pt x="878" y="396"/>
                </a:lnTo>
                <a:lnTo>
                  <a:pt x="878" y="381"/>
                </a:lnTo>
                <a:lnTo>
                  <a:pt x="878" y="372"/>
                </a:lnTo>
                <a:lnTo>
                  <a:pt x="878" y="382"/>
                </a:lnTo>
                <a:lnTo>
                  <a:pt x="878" y="404"/>
                </a:lnTo>
                <a:lnTo>
                  <a:pt x="878" y="435"/>
                </a:lnTo>
                <a:lnTo>
                  <a:pt x="878" y="466"/>
                </a:lnTo>
                <a:lnTo>
                  <a:pt x="878" y="498"/>
                </a:lnTo>
                <a:lnTo>
                  <a:pt x="878" y="535"/>
                </a:lnTo>
                <a:lnTo>
                  <a:pt x="878" y="574"/>
                </a:lnTo>
                <a:lnTo>
                  <a:pt x="878" y="616"/>
                </a:lnTo>
                <a:lnTo>
                  <a:pt x="878" y="651"/>
                </a:lnTo>
                <a:lnTo>
                  <a:pt x="878" y="675"/>
                </a:lnTo>
                <a:lnTo>
                  <a:pt x="878" y="684"/>
                </a:lnTo>
                <a:lnTo>
                  <a:pt x="878" y="673"/>
                </a:lnTo>
                <a:lnTo>
                  <a:pt x="878" y="642"/>
                </a:lnTo>
                <a:lnTo>
                  <a:pt x="878" y="595"/>
                </a:lnTo>
                <a:lnTo>
                  <a:pt x="878" y="547"/>
                </a:lnTo>
                <a:lnTo>
                  <a:pt x="878" y="507"/>
                </a:lnTo>
                <a:lnTo>
                  <a:pt x="879" y="484"/>
                </a:lnTo>
                <a:lnTo>
                  <a:pt x="879" y="503"/>
                </a:lnTo>
                <a:lnTo>
                  <a:pt x="879" y="536"/>
                </a:lnTo>
                <a:lnTo>
                  <a:pt x="879" y="577"/>
                </a:lnTo>
                <a:lnTo>
                  <a:pt x="879" y="613"/>
                </a:lnTo>
                <a:lnTo>
                  <a:pt x="879" y="644"/>
                </a:lnTo>
                <a:lnTo>
                  <a:pt x="879" y="667"/>
                </a:lnTo>
                <a:lnTo>
                  <a:pt x="879" y="683"/>
                </a:lnTo>
                <a:lnTo>
                  <a:pt x="879" y="695"/>
                </a:lnTo>
                <a:lnTo>
                  <a:pt x="879" y="696"/>
                </a:lnTo>
                <a:lnTo>
                  <a:pt x="879" y="690"/>
                </a:lnTo>
                <a:lnTo>
                  <a:pt x="879" y="677"/>
                </a:lnTo>
                <a:lnTo>
                  <a:pt x="879" y="659"/>
                </a:lnTo>
                <a:lnTo>
                  <a:pt x="879" y="638"/>
                </a:lnTo>
                <a:lnTo>
                  <a:pt x="879" y="620"/>
                </a:lnTo>
                <a:lnTo>
                  <a:pt x="879" y="605"/>
                </a:lnTo>
                <a:lnTo>
                  <a:pt x="879" y="592"/>
                </a:lnTo>
                <a:lnTo>
                  <a:pt x="879" y="578"/>
                </a:lnTo>
                <a:lnTo>
                  <a:pt x="879" y="562"/>
                </a:lnTo>
                <a:lnTo>
                  <a:pt x="879" y="541"/>
                </a:lnTo>
                <a:lnTo>
                  <a:pt x="879" y="517"/>
                </a:lnTo>
                <a:lnTo>
                  <a:pt x="879" y="491"/>
                </a:lnTo>
                <a:lnTo>
                  <a:pt x="879" y="470"/>
                </a:lnTo>
                <a:lnTo>
                  <a:pt x="879" y="459"/>
                </a:lnTo>
                <a:lnTo>
                  <a:pt x="879" y="454"/>
                </a:lnTo>
                <a:lnTo>
                  <a:pt x="879" y="458"/>
                </a:lnTo>
                <a:lnTo>
                  <a:pt x="879" y="462"/>
                </a:lnTo>
                <a:lnTo>
                  <a:pt x="879" y="463"/>
                </a:lnTo>
                <a:lnTo>
                  <a:pt x="879" y="460"/>
                </a:lnTo>
                <a:lnTo>
                  <a:pt x="879" y="453"/>
                </a:lnTo>
                <a:lnTo>
                  <a:pt x="879" y="447"/>
                </a:lnTo>
                <a:lnTo>
                  <a:pt x="879" y="445"/>
                </a:lnTo>
                <a:lnTo>
                  <a:pt x="880" y="450"/>
                </a:lnTo>
                <a:lnTo>
                  <a:pt x="880" y="458"/>
                </a:lnTo>
                <a:lnTo>
                  <a:pt x="880" y="466"/>
                </a:lnTo>
                <a:lnTo>
                  <a:pt x="880" y="470"/>
                </a:lnTo>
                <a:lnTo>
                  <a:pt x="880" y="466"/>
                </a:lnTo>
                <a:lnTo>
                  <a:pt x="880" y="454"/>
                </a:lnTo>
                <a:lnTo>
                  <a:pt x="880" y="440"/>
                </a:lnTo>
                <a:lnTo>
                  <a:pt x="880" y="430"/>
                </a:lnTo>
                <a:lnTo>
                  <a:pt x="880" y="428"/>
                </a:lnTo>
                <a:lnTo>
                  <a:pt x="880" y="435"/>
                </a:lnTo>
                <a:lnTo>
                  <a:pt x="880" y="447"/>
                </a:lnTo>
                <a:lnTo>
                  <a:pt x="880" y="461"/>
                </a:lnTo>
                <a:lnTo>
                  <a:pt x="880" y="469"/>
                </a:lnTo>
                <a:lnTo>
                  <a:pt x="880" y="461"/>
                </a:lnTo>
                <a:lnTo>
                  <a:pt x="880" y="448"/>
                </a:lnTo>
                <a:lnTo>
                  <a:pt x="880" y="437"/>
                </a:lnTo>
                <a:lnTo>
                  <a:pt x="880" y="431"/>
                </a:lnTo>
                <a:lnTo>
                  <a:pt x="880" y="435"/>
                </a:lnTo>
                <a:lnTo>
                  <a:pt x="880" y="443"/>
                </a:lnTo>
                <a:lnTo>
                  <a:pt x="880" y="455"/>
                </a:lnTo>
                <a:lnTo>
                  <a:pt x="880" y="466"/>
                </a:lnTo>
                <a:lnTo>
                  <a:pt x="880" y="474"/>
                </a:lnTo>
                <a:lnTo>
                  <a:pt x="880" y="470"/>
                </a:lnTo>
                <a:lnTo>
                  <a:pt x="880" y="465"/>
                </a:lnTo>
                <a:lnTo>
                  <a:pt x="880" y="459"/>
                </a:lnTo>
                <a:lnTo>
                  <a:pt x="880" y="453"/>
                </a:lnTo>
                <a:lnTo>
                  <a:pt x="880" y="447"/>
                </a:lnTo>
                <a:lnTo>
                  <a:pt x="880" y="443"/>
                </a:lnTo>
                <a:lnTo>
                  <a:pt x="880" y="439"/>
                </a:lnTo>
                <a:lnTo>
                  <a:pt x="880" y="437"/>
                </a:lnTo>
                <a:lnTo>
                  <a:pt x="880" y="435"/>
                </a:lnTo>
                <a:lnTo>
                  <a:pt x="880" y="433"/>
                </a:lnTo>
                <a:lnTo>
                  <a:pt x="881" y="435"/>
                </a:lnTo>
                <a:lnTo>
                  <a:pt x="881" y="437"/>
                </a:lnTo>
                <a:lnTo>
                  <a:pt x="881" y="439"/>
                </a:lnTo>
                <a:lnTo>
                  <a:pt x="881" y="440"/>
                </a:lnTo>
                <a:lnTo>
                  <a:pt x="881" y="439"/>
                </a:lnTo>
                <a:lnTo>
                  <a:pt x="881" y="440"/>
                </a:lnTo>
                <a:lnTo>
                  <a:pt x="881" y="441"/>
                </a:lnTo>
                <a:lnTo>
                  <a:pt x="881" y="445"/>
                </a:lnTo>
                <a:lnTo>
                  <a:pt x="881" y="448"/>
                </a:lnTo>
                <a:lnTo>
                  <a:pt x="881" y="453"/>
                </a:lnTo>
                <a:lnTo>
                  <a:pt x="881" y="456"/>
                </a:lnTo>
                <a:lnTo>
                  <a:pt x="881" y="459"/>
                </a:lnTo>
                <a:lnTo>
                  <a:pt x="881" y="460"/>
                </a:lnTo>
                <a:lnTo>
                  <a:pt x="881" y="459"/>
                </a:lnTo>
                <a:lnTo>
                  <a:pt x="881" y="461"/>
                </a:lnTo>
                <a:lnTo>
                  <a:pt x="881" y="465"/>
                </a:lnTo>
                <a:lnTo>
                  <a:pt x="881" y="467"/>
                </a:lnTo>
                <a:lnTo>
                  <a:pt x="881" y="469"/>
                </a:lnTo>
                <a:lnTo>
                  <a:pt x="881" y="472"/>
                </a:lnTo>
                <a:lnTo>
                  <a:pt x="881" y="474"/>
                </a:lnTo>
                <a:lnTo>
                  <a:pt x="881" y="476"/>
                </a:lnTo>
                <a:lnTo>
                  <a:pt x="881" y="480"/>
                </a:lnTo>
                <a:lnTo>
                  <a:pt x="881" y="487"/>
                </a:lnTo>
                <a:lnTo>
                  <a:pt x="881" y="494"/>
                </a:lnTo>
                <a:lnTo>
                  <a:pt x="881" y="497"/>
                </a:lnTo>
                <a:lnTo>
                  <a:pt x="881" y="492"/>
                </a:lnTo>
                <a:lnTo>
                  <a:pt x="881" y="487"/>
                </a:lnTo>
                <a:lnTo>
                  <a:pt x="881" y="481"/>
                </a:lnTo>
                <a:lnTo>
                  <a:pt x="881" y="478"/>
                </a:lnTo>
                <a:lnTo>
                  <a:pt x="881" y="481"/>
                </a:lnTo>
                <a:lnTo>
                  <a:pt x="881" y="488"/>
                </a:lnTo>
                <a:lnTo>
                  <a:pt x="882" y="496"/>
                </a:lnTo>
                <a:lnTo>
                  <a:pt x="882" y="502"/>
                </a:lnTo>
                <a:lnTo>
                  <a:pt x="882" y="503"/>
                </a:lnTo>
                <a:lnTo>
                  <a:pt x="882" y="499"/>
                </a:lnTo>
                <a:lnTo>
                  <a:pt x="882" y="495"/>
                </a:lnTo>
                <a:lnTo>
                  <a:pt x="882" y="489"/>
                </a:lnTo>
                <a:lnTo>
                  <a:pt x="882" y="487"/>
                </a:lnTo>
                <a:lnTo>
                  <a:pt x="882" y="488"/>
                </a:lnTo>
                <a:lnTo>
                  <a:pt x="882" y="490"/>
                </a:lnTo>
                <a:lnTo>
                  <a:pt x="882" y="495"/>
                </a:lnTo>
                <a:lnTo>
                  <a:pt x="882" y="498"/>
                </a:lnTo>
                <a:lnTo>
                  <a:pt x="882" y="499"/>
                </a:lnTo>
                <a:lnTo>
                  <a:pt x="882" y="498"/>
                </a:lnTo>
                <a:lnTo>
                  <a:pt x="882" y="499"/>
                </a:lnTo>
                <a:lnTo>
                  <a:pt x="882" y="500"/>
                </a:lnTo>
                <a:lnTo>
                  <a:pt x="882" y="503"/>
                </a:lnTo>
                <a:lnTo>
                  <a:pt x="882" y="504"/>
                </a:lnTo>
                <a:lnTo>
                  <a:pt x="882" y="500"/>
                </a:lnTo>
                <a:lnTo>
                  <a:pt x="882" y="497"/>
                </a:lnTo>
                <a:lnTo>
                  <a:pt x="882" y="492"/>
                </a:lnTo>
                <a:lnTo>
                  <a:pt x="882" y="496"/>
                </a:lnTo>
                <a:lnTo>
                  <a:pt x="882" y="500"/>
                </a:lnTo>
                <a:lnTo>
                  <a:pt x="882" y="505"/>
                </a:lnTo>
                <a:lnTo>
                  <a:pt x="882" y="506"/>
                </a:lnTo>
                <a:lnTo>
                  <a:pt x="882" y="504"/>
                </a:lnTo>
                <a:lnTo>
                  <a:pt x="882" y="500"/>
                </a:lnTo>
                <a:lnTo>
                  <a:pt x="882" y="499"/>
                </a:lnTo>
                <a:lnTo>
                  <a:pt x="882" y="502"/>
                </a:lnTo>
                <a:lnTo>
                  <a:pt x="882" y="506"/>
                </a:lnTo>
                <a:lnTo>
                  <a:pt x="883" y="515"/>
                </a:lnTo>
                <a:lnTo>
                  <a:pt x="883" y="521"/>
                </a:lnTo>
                <a:lnTo>
                  <a:pt x="883" y="525"/>
                </a:lnTo>
                <a:lnTo>
                  <a:pt x="883" y="522"/>
                </a:lnTo>
                <a:lnTo>
                  <a:pt x="883" y="517"/>
                </a:lnTo>
                <a:lnTo>
                  <a:pt x="883" y="507"/>
                </a:lnTo>
                <a:lnTo>
                  <a:pt x="883" y="497"/>
                </a:lnTo>
                <a:lnTo>
                  <a:pt x="883" y="487"/>
                </a:lnTo>
                <a:lnTo>
                  <a:pt x="883" y="478"/>
                </a:lnTo>
                <a:lnTo>
                  <a:pt x="883" y="474"/>
                </a:lnTo>
                <a:lnTo>
                  <a:pt x="883" y="473"/>
                </a:lnTo>
                <a:lnTo>
                  <a:pt x="883" y="475"/>
                </a:lnTo>
                <a:lnTo>
                  <a:pt x="883" y="482"/>
                </a:lnTo>
                <a:lnTo>
                  <a:pt x="883" y="492"/>
                </a:lnTo>
                <a:lnTo>
                  <a:pt x="883" y="502"/>
                </a:lnTo>
                <a:lnTo>
                  <a:pt x="883" y="510"/>
                </a:lnTo>
                <a:lnTo>
                  <a:pt x="883" y="512"/>
                </a:lnTo>
                <a:lnTo>
                  <a:pt x="883" y="511"/>
                </a:lnTo>
                <a:lnTo>
                  <a:pt x="883" y="505"/>
                </a:lnTo>
                <a:lnTo>
                  <a:pt x="883" y="495"/>
                </a:lnTo>
                <a:lnTo>
                  <a:pt x="883" y="483"/>
                </a:lnTo>
                <a:lnTo>
                  <a:pt x="883" y="473"/>
                </a:lnTo>
                <a:lnTo>
                  <a:pt x="883" y="465"/>
                </a:lnTo>
                <a:lnTo>
                  <a:pt x="883" y="459"/>
                </a:lnTo>
                <a:lnTo>
                  <a:pt x="883" y="453"/>
                </a:lnTo>
                <a:lnTo>
                  <a:pt x="883" y="447"/>
                </a:lnTo>
                <a:lnTo>
                  <a:pt x="883" y="441"/>
                </a:lnTo>
                <a:lnTo>
                  <a:pt x="883" y="437"/>
                </a:lnTo>
                <a:lnTo>
                  <a:pt x="883" y="435"/>
                </a:lnTo>
                <a:lnTo>
                  <a:pt x="883" y="439"/>
                </a:lnTo>
                <a:lnTo>
                  <a:pt x="883" y="448"/>
                </a:lnTo>
                <a:lnTo>
                  <a:pt x="883" y="460"/>
                </a:lnTo>
                <a:lnTo>
                  <a:pt x="883" y="469"/>
                </a:lnTo>
                <a:lnTo>
                  <a:pt x="885" y="475"/>
                </a:lnTo>
                <a:lnTo>
                  <a:pt x="885" y="477"/>
                </a:lnTo>
                <a:lnTo>
                  <a:pt x="885" y="476"/>
                </a:lnTo>
                <a:lnTo>
                  <a:pt x="885" y="472"/>
                </a:lnTo>
                <a:lnTo>
                  <a:pt x="885" y="466"/>
                </a:lnTo>
                <a:lnTo>
                  <a:pt x="885" y="462"/>
                </a:lnTo>
                <a:lnTo>
                  <a:pt x="885" y="460"/>
                </a:lnTo>
                <a:lnTo>
                  <a:pt x="885" y="459"/>
                </a:lnTo>
                <a:lnTo>
                  <a:pt x="885" y="458"/>
                </a:lnTo>
                <a:lnTo>
                  <a:pt x="885" y="456"/>
                </a:lnTo>
                <a:lnTo>
                  <a:pt x="885" y="458"/>
                </a:lnTo>
                <a:lnTo>
                  <a:pt x="885" y="460"/>
                </a:lnTo>
                <a:lnTo>
                  <a:pt x="885" y="463"/>
                </a:lnTo>
                <a:lnTo>
                  <a:pt x="885" y="466"/>
                </a:lnTo>
                <a:lnTo>
                  <a:pt x="885" y="468"/>
                </a:lnTo>
                <a:lnTo>
                  <a:pt x="885" y="470"/>
                </a:lnTo>
                <a:lnTo>
                  <a:pt x="885" y="468"/>
                </a:lnTo>
                <a:lnTo>
                  <a:pt x="885" y="466"/>
                </a:lnTo>
                <a:lnTo>
                  <a:pt x="885" y="463"/>
                </a:lnTo>
                <a:lnTo>
                  <a:pt x="885" y="466"/>
                </a:lnTo>
                <a:lnTo>
                  <a:pt x="885" y="468"/>
                </a:lnTo>
                <a:lnTo>
                  <a:pt x="885" y="470"/>
                </a:lnTo>
                <a:lnTo>
                  <a:pt x="885" y="472"/>
                </a:lnTo>
                <a:lnTo>
                  <a:pt x="885" y="468"/>
                </a:lnTo>
                <a:lnTo>
                  <a:pt x="885" y="456"/>
                </a:lnTo>
                <a:lnTo>
                  <a:pt x="885" y="439"/>
                </a:lnTo>
                <a:lnTo>
                  <a:pt x="886" y="416"/>
                </a:lnTo>
                <a:lnTo>
                  <a:pt x="886" y="387"/>
                </a:lnTo>
                <a:lnTo>
                  <a:pt x="886" y="358"/>
                </a:lnTo>
                <a:lnTo>
                  <a:pt x="886" y="329"/>
                </a:lnTo>
                <a:lnTo>
                  <a:pt x="886" y="299"/>
                </a:lnTo>
                <a:lnTo>
                  <a:pt x="886" y="270"/>
                </a:lnTo>
                <a:lnTo>
                  <a:pt x="886" y="238"/>
                </a:lnTo>
                <a:lnTo>
                  <a:pt x="886" y="207"/>
                </a:lnTo>
                <a:lnTo>
                  <a:pt x="886" y="174"/>
                </a:lnTo>
                <a:lnTo>
                  <a:pt x="886" y="141"/>
                </a:lnTo>
                <a:lnTo>
                  <a:pt x="886" y="106"/>
                </a:lnTo>
                <a:lnTo>
                  <a:pt x="886" y="77"/>
                </a:lnTo>
                <a:lnTo>
                  <a:pt x="886" y="59"/>
                </a:lnTo>
                <a:lnTo>
                  <a:pt x="886" y="58"/>
                </a:lnTo>
                <a:lnTo>
                  <a:pt x="886" y="83"/>
                </a:lnTo>
                <a:lnTo>
                  <a:pt x="886" y="148"/>
                </a:lnTo>
                <a:lnTo>
                  <a:pt x="886" y="241"/>
                </a:lnTo>
                <a:lnTo>
                  <a:pt x="886" y="357"/>
                </a:lnTo>
                <a:lnTo>
                  <a:pt x="886" y="480"/>
                </a:lnTo>
                <a:lnTo>
                  <a:pt x="886" y="595"/>
                </a:lnTo>
                <a:lnTo>
                  <a:pt x="886" y="661"/>
                </a:lnTo>
                <a:lnTo>
                  <a:pt x="886" y="676"/>
                </a:lnTo>
                <a:lnTo>
                  <a:pt x="886" y="643"/>
                </a:lnTo>
                <a:lnTo>
                  <a:pt x="886" y="574"/>
                </a:lnTo>
                <a:lnTo>
                  <a:pt x="886" y="487"/>
                </a:lnTo>
                <a:lnTo>
                  <a:pt x="886" y="421"/>
                </a:lnTo>
                <a:lnTo>
                  <a:pt x="886" y="385"/>
                </a:lnTo>
                <a:lnTo>
                  <a:pt x="886" y="387"/>
                </a:lnTo>
                <a:lnTo>
                  <a:pt x="886" y="419"/>
                </a:lnTo>
                <a:lnTo>
                  <a:pt x="886" y="473"/>
                </a:lnTo>
                <a:lnTo>
                  <a:pt x="886" y="518"/>
                </a:lnTo>
                <a:lnTo>
                  <a:pt x="886" y="546"/>
                </a:lnTo>
                <a:lnTo>
                  <a:pt x="886" y="551"/>
                </a:lnTo>
                <a:lnTo>
                  <a:pt x="887" y="540"/>
                </a:lnTo>
                <a:lnTo>
                  <a:pt x="887" y="520"/>
                </a:lnTo>
                <a:lnTo>
                  <a:pt x="887" y="502"/>
                </a:lnTo>
                <a:lnTo>
                  <a:pt x="887" y="494"/>
                </a:lnTo>
                <a:lnTo>
                  <a:pt x="887" y="495"/>
                </a:lnTo>
                <a:lnTo>
                  <a:pt x="887" y="504"/>
                </a:lnTo>
                <a:lnTo>
                  <a:pt x="887" y="513"/>
                </a:lnTo>
                <a:lnTo>
                  <a:pt x="887" y="521"/>
                </a:lnTo>
                <a:lnTo>
                  <a:pt x="887" y="526"/>
                </a:lnTo>
                <a:lnTo>
                  <a:pt x="887" y="529"/>
                </a:lnTo>
                <a:lnTo>
                  <a:pt x="887" y="533"/>
                </a:lnTo>
                <a:lnTo>
                  <a:pt x="887" y="535"/>
                </a:lnTo>
                <a:lnTo>
                  <a:pt x="887" y="529"/>
                </a:lnTo>
                <a:lnTo>
                  <a:pt x="887" y="510"/>
                </a:lnTo>
                <a:lnTo>
                  <a:pt x="887" y="473"/>
                </a:lnTo>
                <a:lnTo>
                  <a:pt x="887" y="422"/>
                </a:lnTo>
                <a:lnTo>
                  <a:pt x="887" y="363"/>
                </a:lnTo>
                <a:lnTo>
                  <a:pt x="887" y="303"/>
                </a:lnTo>
                <a:lnTo>
                  <a:pt x="887" y="263"/>
                </a:lnTo>
                <a:lnTo>
                  <a:pt x="887" y="250"/>
                </a:lnTo>
                <a:lnTo>
                  <a:pt x="887" y="262"/>
                </a:lnTo>
                <a:lnTo>
                  <a:pt x="887" y="298"/>
                </a:lnTo>
                <a:lnTo>
                  <a:pt x="887" y="354"/>
                </a:lnTo>
                <a:lnTo>
                  <a:pt x="887" y="406"/>
                </a:lnTo>
                <a:lnTo>
                  <a:pt x="887" y="450"/>
                </a:lnTo>
                <a:lnTo>
                  <a:pt x="887" y="482"/>
                </a:lnTo>
                <a:lnTo>
                  <a:pt x="887" y="507"/>
                </a:lnTo>
                <a:lnTo>
                  <a:pt x="887" y="531"/>
                </a:lnTo>
                <a:lnTo>
                  <a:pt x="887" y="556"/>
                </a:lnTo>
                <a:lnTo>
                  <a:pt x="887" y="585"/>
                </a:lnTo>
                <a:lnTo>
                  <a:pt x="887" y="620"/>
                </a:lnTo>
                <a:lnTo>
                  <a:pt x="887" y="655"/>
                </a:lnTo>
                <a:lnTo>
                  <a:pt x="887" y="681"/>
                </a:lnTo>
                <a:lnTo>
                  <a:pt x="888" y="696"/>
                </a:lnTo>
                <a:lnTo>
                  <a:pt x="888" y="700"/>
                </a:lnTo>
                <a:lnTo>
                  <a:pt x="888" y="697"/>
                </a:lnTo>
                <a:lnTo>
                  <a:pt x="888" y="691"/>
                </a:lnTo>
                <a:lnTo>
                  <a:pt x="888" y="685"/>
                </a:lnTo>
                <a:lnTo>
                  <a:pt x="888" y="682"/>
                </a:lnTo>
                <a:lnTo>
                  <a:pt x="888" y="679"/>
                </a:lnTo>
                <a:lnTo>
                  <a:pt x="888" y="675"/>
                </a:lnTo>
                <a:lnTo>
                  <a:pt x="888" y="667"/>
                </a:lnTo>
                <a:lnTo>
                  <a:pt x="888" y="654"/>
                </a:lnTo>
                <a:lnTo>
                  <a:pt x="888" y="639"/>
                </a:lnTo>
                <a:lnTo>
                  <a:pt x="888" y="626"/>
                </a:lnTo>
                <a:lnTo>
                  <a:pt x="888" y="620"/>
                </a:lnTo>
                <a:lnTo>
                  <a:pt x="888" y="618"/>
                </a:lnTo>
                <a:lnTo>
                  <a:pt x="888" y="616"/>
                </a:lnTo>
                <a:lnTo>
                  <a:pt x="888" y="602"/>
                </a:lnTo>
                <a:lnTo>
                  <a:pt x="888" y="576"/>
                </a:lnTo>
                <a:lnTo>
                  <a:pt x="888" y="535"/>
                </a:lnTo>
                <a:lnTo>
                  <a:pt x="888" y="487"/>
                </a:lnTo>
                <a:lnTo>
                  <a:pt x="888" y="443"/>
                </a:lnTo>
                <a:lnTo>
                  <a:pt x="888" y="410"/>
                </a:lnTo>
                <a:lnTo>
                  <a:pt x="888" y="402"/>
                </a:lnTo>
                <a:lnTo>
                  <a:pt x="888" y="415"/>
                </a:lnTo>
                <a:lnTo>
                  <a:pt x="888" y="444"/>
                </a:lnTo>
                <a:lnTo>
                  <a:pt x="888" y="480"/>
                </a:lnTo>
                <a:lnTo>
                  <a:pt x="888" y="511"/>
                </a:lnTo>
                <a:lnTo>
                  <a:pt x="888" y="529"/>
                </a:lnTo>
                <a:lnTo>
                  <a:pt x="888" y="534"/>
                </a:lnTo>
                <a:lnTo>
                  <a:pt x="888" y="531"/>
                </a:lnTo>
                <a:lnTo>
                  <a:pt x="888" y="526"/>
                </a:lnTo>
                <a:lnTo>
                  <a:pt x="888" y="524"/>
                </a:lnTo>
                <a:lnTo>
                  <a:pt x="888" y="528"/>
                </a:lnTo>
                <a:lnTo>
                  <a:pt x="889" y="539"/>
                </a:lnTo>
                <a:lnTo>
                  <a:pt x="889" y="549"/>
                </a:lnTo>
                <a:lnTo>
                  <a:pt x="889" y="556"/>
                </a:lnTo>
                <a:lnTo>
                  <a:pt x="889" y="554"/>
                </a:lnTo>
                <a:lnTo>
                  <a:pt x="889" y="541"/>
                </a:lnTo>
                <a:lnTo>
                  <a:pt x="889" y="524"/>
                </a:lnTo>
                <a:lnTo>
                  <a:pt x="889" y="506"/>
                </a:lnTo>
                <a:lnTo>
                  <a:pt x="889" y="494"/>
                </a:lnTo>
                <a:lnTo>
                  <a:pt x="889" y="487"/>
                </a:lnTo>
                <a:lnTo>
                  <a:pt x="889" y="488"/>
                </a:lnTo>
                <a:lnTo>
                  <a:pt x="889" y="489"/>
                </a:lnTo>
                <a:lnTo>
                  <a:pt x="889" y="487"/>
                </a:lnTo>
                <a:lnTo>
                  <a:pt x="889" y="470"/>
                </a:lnTo>
                <a:lnTo>
                  <a:pt x="889" y="437"/>
                </a:lnTo>
                <a:lnTo>
                  <a:pt x="889" y="387"/>
                </a:lnTo>
                <a:lnTo>
                  <a:pt x="889" y="319"/>
                </a:lnTo>
                <a:lnTo>
                  <a:pt x="889" y="252"/>
                </a:lnTo>
                <a:lnTo>
                  <a:pt x="889" y="194"/>
                </a:lnTo>
                <a:lnTo>
                  <a:pt x="889" y="155"/>
                </a:lnTo>
                <a:lnTo>
                  <a:pt x="889" y="144"/>
                </a:lnTo>
                <a:lnTo>
                  <a:pt x="889" y="167"/>
                </a:lnTo>
                <a:lnTo>
                  <a:pt x="889" y="218"/>
                </a:lnTo>
                <a:lnTo>
                  <a:pt x="889" y="291"/>
                </a:lnTo>
                <a:lnTo>
                  <a:pt x="889" y="379"/>
                </a:lnTo>
                <a:lnTo>
                  <a:pt x="889" y="487"/>
                </a:lnTo>
                <a:lnTo>
                  <a:pt x="889" y="578"/>
                </a:lnTo>
                <a:lnTo>
                  <a:pt x="889" y="665"/>
                </a:lnTo>
                <a:lnTo>
                  <a:pt x="889" y="737"/>
                </a:lnTo>
                <a:lnTo>
                  <a:pt x="889" y="791"/>
                </a:lnTo>
                <a:lnTo>
                  <a:pt x="889" y="823"/>
                </a:lnTo>
                <a:lnTo>
                  <a:pt x="889" y="825"/>
                </a:lnTo>
                <a:lnTo>
                  <a:pt x="889" y="801"/>
                </a:lnTo>
                <a:lnTo>
                  <a:pt x="889" y="759"/>
                </a:lnTo>
                <a:lnTo>
                  <a:pt x="890" y="710"/>
                </a:lnTo>
                <a:lnTo>
                  <a:pt x="890" y="659"/>
                </a:lnTo>
                <a:lnTo>
                  <a:pt x="890" y="622"/>
                </a:lnTo>
                <a:lnTo>
                  <a:pt x="890" y="600"/>
                </a:lnTo>
                <a:lnTo>
                  <a:pt x="890" y="591"/>
                </a:lnTo>
                <a:lnTo>
                  <a:pt x="890" y="588"/>
                </a:lnTo>
                <a:lnTo>
                  <a:pt x="890" y="579"/>
                </a:lnTo>
                <a:lnTo>
                  <a:pt x="890" y="562"/>
                </a:lnTo>
                <a:lnTo>
                  <a:pt x="890" y="537"/>
                </a:lnTo>
                <a:lnTo>
                  <a:pt x="890" y="509"/>
                </a:lnTo>
                <a:lnTo>
                  <a:pt x="890" y="487"/>
                </a:lnTo>
                <a:lnTo>
                  <a:pt x="890" y="473"/>
                </a:lnTo>
                <a:lnTo>
                  <a:pt x="890" y="467"/>
                </a:lnTo>
                <a:lnTo>
                  <a:pt x="890" y="468"/>
                </a:lnTo>
                <a:lnTo>
                  <a:pt x="890" y="467"/>
                </a:lnTo>
                <a:lnTo>
                  <a:pt x="890" y="458"/>
                </a:lnTo>
                <a:lnTo>
                  <a:pt x="890" y="436"/>
                </a:lnTo>
                <a:lnTo>
                  <a:pt x="890" y="404"/>
                </a:lnTo>
                <a:lnTo>
                  <a:pt x="890" y="366"/>
                </a:lnTo>
                <a:lnTo>
                  <a:pt x="890" y="335"/>
                </a:lnTo>
                <a:lnTo>
                  <a:pt x="890" y="315"/>
                </a:lnTo>
                <a:lnTo>
                  <a:pt x="890" y="313"/>
                </a:lnTo>
                <a:lnTo>
                  <a:pt x="890" y="330"/>
                </a:lnTo>
                <a:lnTo>
                  <a:pt x="890" y="366"/>
                </a:lnTo>
                <a:lnTo>
                  <a:pt x="890" y="408"/>
                </a:lnTo>
                <a:lnTo>
                  <a:pt x="890" y="451"/>
                </a:lnTo>
                <a:lnTo>
                  <a:pt x="890" y="489"/>
                </a:lnTo>
                <a:lnTo>
                  <a:pt x="890" y="521"/>
                </a:lnTo>
                <a:lnTo>
                  <a:pt x="890" y="541"/>
                </a:lnTo>
                <a:lnTo>
                  <a:pt x="890" y="550"/>
                </a:lnTo>
                <a:lnTo>
                  <a:pt x="890" y="554"/>
                </a:lnTo>
                <a:lnTo>
                  <a:pt x="890" y="552"/>
                </a:lnTo>
                <a:lnTo>
                  <a:pt x="890" y="551"/>
                </a:lnTo>
                <a:lnTo>
                  <a:pt x="891" y="550"/>
                </a:lnTo>
                <a:lnTo>
                  <a:pt x="891" y="549"/>
                </a:lnTo>
                <a:lnTo>
                  <a:pt x="891" y="548"/>
                </a:lnTo>
                <a:lnTo>
                  <a:pt x="891" y="543"/>
                </a:lnTo>
                <a:lnTo>
                  <a:pt x="891" y="535"/>
                </a:lnTo>
                <a:lnTo>
                  <a:pt x="891" y="524"/>
                </a:lnTo>
                <a:lnTo>
                  <a:pt x="891" y="511"/>
                </a:lnTo>
                <a:lnTo>
                  <a:pt x="891" y="502"/>
                </a:lnTo>
                <a:lnTo>
                  <a:pt x="891" y="498"/>
                </a:lnTo>
                <a:lnTo>
                  <a:pt x="891" y="503"/>
                </a:lnTo>
                <a:lnTo>
                  <a:pt x="891" y="511"/>
                </a:lnTo>
                <a:lnTo>
                  <a:pt x="891" y="520"/>
                </a:lnTo>
                <a:lnTo>
                  <a:pt x="891" y="527"/>
                </a:lnTo>
                <a:lnTo>
                  <a:pt x="891" y="526"/>
                </a:lnTo>
                <a:lnTo>
                  <a:pt x="891" y="517"/>
                </a:lnTo>
                <a:lnTo>
                  <a:pt x="891" y="504"/>
                </a:lnTo>
                <a:lnTo>
                  <a:pt x="891" y="492"/>
                </a:lnTo>
                <a:lnTo>
                  <a:pt x="891" y="484"/>
                </a:lnTo>
                <a:lnTo>
                  <a:pt x="891" y="482"/>
                </a:lnTo>
                <a:lnTo>
                  <a:pt x="891" y="484"/>
                </a:lnTo>
                <a:lnTo>
                  <a:pt x="891" y="487"/>
                </a:lnTo>
                <a:lnTo>
                  <a:pt x="891" y="489"/>
                </a:lnTo>
                <a:lnTo>
                  <a:pt x="891" y="484"/>
                </a:lnTo>
                <a:lnTo>
                  <a:pt x="891" y="480"/>
                </a:lnTo>
                <a:lnTo>
                  <a:pt x="891" y="475"/>
                </a:lnTo>
                <a:lnTo>
                  <a:pt x="891" y="473"/>
                </a:lnTo>
                <a:lnTo>
                  <a:pt x="891" y="470"/>
                </a:lnTo>
                <a:lnTo>
                  <a:pt x="891" y="467"/>
                </a:lnTo>
                <a:lnTo>
                  <a:pt x="891" y="461"/>
                </a:lnTo>
                <a:lnTo>
                  <a:pt x="891" y="451"/>
                </a:lnTo>
                <a:lnTo>
                  <a:pt x="891" y="437"/>
                </a:lnTo>
                <a:lnTo>
                  <a:pt x="893" y="418"/>
                </a:lnTo>
                <a:lnTo>
                  <a:pt x="893" y="394"/>
                </a:lnTo>
                <a:lnTo>
                  <a:pt x="893" y="364"/>
                </a:lnTo>
                <a:lnTo>
                  <a:pt x="893" y="330"/>
                </a:lnTo>
                <a:lnTo>
                  <a:pt x="893" y="293"/>
                </a:lnTo>
                <a:lnTo>
                  <a:pt x="893" y="259"/>
                </a:lnTo>
                <a:lnTo>
                  <a:pt x="893" y="231"/>
                </a:lnTo>
                <a:lnTo>
                  <a:pt x="893" y="214"/>
                </a:lnTo>
                <a:lnTo>
                  <a:pt x="893" y="211"/>
                </a:lnTo>
                <a:lnTo>
                  <a:pt x="893" y="221"/>
                </a:lnTo>
                <a:lnTo>
                  <a:pt x="893" y="239"/>
                </a:lnTo>
                <a:lnTo>
                  <a:pt x="893" y="267"/>
                </a:lnTo>
                <a:lnTo>
                  <a:pt x="893" y="293"/>
                </a:lnTo>
                <a:lnTo>
                  <a:pt x="893" y="325"/>
                </a:lnTo>
                <a:lnTo>
                  <a:pt x="893" y="359"/>
                </a:lnTo>
                <a:lnTo>
                  <a:pt x="893" y="402"/>
                </a:lnTo>
                <a:lnTo>
                  <a:pt x="893" y="456"/>
                </a:lnTo>
                <a:lnTo>
                  <a:pt x="893" y="506"/>
                </a:lnTo>
                <a:lnTo>
                  <a:pt x="893" y="548"/>
                </a:lnTo>
                <a:lnTo>
                  <a:pt x="893" y="572"/>
                </a:lnTo>
                <a:lnTo>
                  <a:pt x="893" y="547"/>
                </a:lnTo>
                <a:lnTo>
                  <a:pt x="893" y="509"/>
                </a:lnTo>
                <a:lnTo>
                  <a:pt x="893" y="470"/>
                </a:lnTo>
                <a:lnTo>
                  <a:pt x="893" y="450"/>
                </a:lnTo>
                <a:lnTo>
                  <a:pt x="893" y="455"/>
                </a:lnTo>
                <a:lnTo>
                  <a:pt x="893" y="487"/>
                </a:lnTo>
                <a:lnTo>
                  <a:pt x="893" y="534"/>
                </a:lnTo>
                <a:lnTo>
                  <a:pt x="893" y="583"/>
                </a:lnTo>
                <a:lnTo>
                  <a:pt x="893" y="620"/>
                </a:lnTo>
                <a:lnTo>
                  <a:pt x="893" y="636"/>
                </a:lnTo>
                <a:lnTo>
                  <a:pt x="893" y="626"/>
                </a:lnTo>
                <a:lnTo>
                  <a:pt x="893" y="602"/>
                </a:lnTo>
                <a:lnTo>
                  <a:pt x="894" y="577"/>
                </a:lnTo>
                <a:lnTo>
                  <a:pt x="894" y="557"/>
                </a:lnTo>
                <a:lnTo>
                  <a:pt x="894" y="552"/>
                </a:lnTo>
                <a:lnTo>
                  <a:pt x="894" y="563"/>
                </a:lnTo>
                <a:lnTo>
                  <a:pt x="894" y="584"/>
                </a:lnTo>
                <a:lnTo>
                  <a:pt x="894" y="611"/>
                </a:lnTo>
                <a:lnTo>
                  <a:pt x="894" y="638"/>
                </a:lnTo>
                <a:lnTo>
                  <a:pt x="894" y="652"/>
                </a:lnTo>
                <a:lnTo>
                  <a:pt x="894" y="647"/>
                </a:lnTo>
                <a:lnTo>
                  <a:pt x="894" y="624"/>
                </a:lnTo>
                <a:lnTo>
                  <a:pt x="894" y="577"/>
                </a:lnTo>
                <a:lnTo>
                  <a:pt x="894" y="519"/>
                </a:lnTo>
                <a:lnTo>
                  <a:pt x="894" y="458"/>
                </a:lnTo>
                <a:lnTo>
                  <a:pt x="894" y="403"/>
                </a:lnTo>
                <a:lnTo>
                  <a:pt x="894" y="366"/>
                </a:lnTo>
                <a:lnTo>
                  <a:pt x="894" y="351"/>
                </a:lnTo>
                <a:lnTo>
                  <a:pt x="894" y="359"/>
                </a:lnTo>
                <a:lnTo>
                  <a:pt x="894" y="378"/>
                </a:lnTo>
                <a:lnTo>
                  <a:pt x="894" y="402"/>
                </a:lnTo>
                <a:lnTo>
                  <a:pt x="894" y="421"/>
                </a:lnTo>
                <a:lnTo>
                  <a:pt x="894" y="432"/>
                </a:lnTo>
                <a:lnTo>
                  <a:pt x="894" y="435"/>
                </a:lnTo>
                <a:lnTo>
                  <a:pt x="894" y="433"/>
                </a:lnTo>
                <a:lnTo>
                  <a:pt x="894" y="439"/>
                </a:lnTo>
                <a:lnTo>
                  <a:pt x="894" y="455"/>
                </a:lnTo>
                <a:lnTo>
                  <a:pt x="894" y="477"/>
                </a:lnTo>
                <a:lnTo>
                  <a:pt x="894" y="503"/>
                </a:lnTo>
                <a:lnTo>
                  <a:pt x="894" y="525"/>
                </a:lnTo>
                <a:lnTo>
                  <a:pt x="894" y="536"/>
                </a:lnTo>
                <a:lnTo>
                  <a:pt x="894" y="533"/>
                </a:lnTo>
                <a:lnTo>
                  <a:pt x="894" y="515"/>
                </a:lnTo>
                <a:lnTo>
                  <a:pt x="894" y="485"/>
                </a:lnTo>
                <a:lnTo>
                  <a:pt x="894" y="453"/>
                </a:lnTo>
                <a:lnTo>
                  <a:pt x="894" y="419"/>
                </a:lnTo>
                <a:lnTo>
                  <a:pt x="895" y="394"/>
                </a:lnTo>
                <a:lnTo>
                  <a:pt x="895" y="377"/>
                </a:lnTo>
                <a:lnTo>
                  <a:pt x="895" y="369"/>
                </a:lnTo>
                <a:lnTo>
                  <a:pt x="895" y="370"/>
                </a:lnTo>
                <a:lnTo>
                  <a:pt x="895" y="382"/>
                </a:lnTo>
                <a:lnTo>
                  <a:pt x="895" y="400"/>
                </a:lnTo>
                <a:lnTo>
                  <a:pt x="895" y="423"/>
                </a:lnTo>
                <a:lnTo>
                  <a:pt x="895" y="447"/>
                </a:lnTo>
                <a:lnTo>
                  <a:pt x="895" y="472"/>
                </a:lnTo>
                <a:lnTo>
                  <a:pt x="895" y="485"/>
                </a:lnTo>
                <a:lnTo>
                  <a:pt x="895" y="490"/>
                </a:lnTo>
                <a:lnTo>
                  <a:pt x="895" y="485"/>
                </a:lnTo>
                <a:lnTo>
                  <a:pt x="895" y="476"/>
                </a:lnTo>
                <a:lnTo>
                  <a:pt x="895" y="465"/>
                </a:lnTo>
                <a:lnTo>
                  <a:pt x="895" y="455"/>
                </a:lnTo>
                <a:lnTo>
                  <a:pt x="895" y="450"/>
                </a:lnTo>
                <a:lnTo>
                  <a:pt x="895" y="448"/>
                </a:lnTo>
                <a:lnTo>
                  <a:pt x="895" y="450"/>
                </a:lnTo>
                <a:lnTo>
                  <a:pt x="895" y="451"/>
                </a:lnTo>
                <a:lnTo>
                  <a:pt x="895" y="447"/>
                </a:lnTo>
                <a:lnTo>
                  <a:pt x="895" y="445"/>
                </a:lnTo>
                <a:lnTo>
                  <a:pt x="895" y="443"/>
                </a:lnTo>
                <a:lnTo>
                  <a:pt x="895" y="440"/>
                </a:lnTo>
                <a:lnTo>
                  <a:pt x="895" y="437"/>
                </a:lnTo>
                <a:lnTo>
                  <a:pt x="895" y="432"/>
                </a:lnTo>
                <a:lnTo>
                  <a:pt x="895" y="424"/>
                </a:lnTo>
                <a:lnTo>
                  <a:pt x="895" y="415"/>
                </a:lnTo>
                <a:lnTo>
                  <a:pt x="895" y="404"/>
                </a:lnTo>
                <a:lnTo>
                  <a:pt x="895" y="396"/>
                </a:lnTo>
                <a:lnTo>
                  <a:pt x="895" y="393"/>
                </a:lnTo>
                <a:lnTo>
                  <a:pt x="895" y="396"/>
                </a:lnTo>
                <a:lnTo>
                  <a:pt x="895" y="404"/>
                </a:lnTo>
                <a:lnTo>
                  <a:pt x="896" y="413"/>
                </a:lnTo>
                <a:lnTo>
                  <a:pt x="896" y="421"/>
                </a:lnTo>
                <a:lnTo>
                  <a:pt x="896" y="425"/>
                </a:lnTo>
                <a:lnTo>
                  <a:pt x="896" y="423"/>
                </a:lnTo>
                <a:lnTo>
                  <a:pt x="896" y="418"/>
                </a:lnTo>
                <a:lnTo>
                  <a:pt x="896" y="417"/>
                </a:lnTo>
                <a:lnTo>
                  <a:pt x="896" y="419"/>
                </a:lnTo>
                <a:lnTo>
                  <a:pt x="896" y="422"/>
                </a:lnTo>
                <a:lnTo>
                  <a:pt x="896" y="424"/>
                </a:lnTo>
                <a:lnTo>
                  <a:pt x="896" y="425"/>
                </a:lnTo>
                <a:lnTo>
                  <a:pt x="896" y="424"/>
                </a:lnTo>
                <a:lnTo>
                  <a:pt x="896" y="421"/>
                </a:lnTo>
                <a:lnTo>
                  <a:pt x="896" y="417"/>
                </a:lnTo>
                <a:lnTo>
                  <a:pt x="896" y="415"/>
                </a:lnTo>
                <a:lnTo>
                  <a:pt x="896" y="416"/>
                </a:lnTo>
                <a:lnTo>
                  <a:pt x="896" y="418"/>
                </a:lnTo>
                <a:lnTo>
                  <a:pt x="896" y="421"/>
                </a:lnTo>
                <a:lnTo>
                  <a:pt x="896" y="423"/>
                </a:lnTo>
                <a:lnTo>
                  <a:pt x="896" y="426"/>
                </a:lnTo>
                <a:lnTo>
                  <a:pt x="896" y="428"/>
                </a:lnTo>
                <a:lnTo>
                  <a:pt x="896" y="425"/>
                </a:lnTo>
                <a:lnTo>
                  <a:pt x="896" y="423"/>
                </a:lnTo>
                <a:lnTo>
                  <a:pt x="896" y="419"/>
                </a:lnTo>
                <a:lnTo>
                  <a:pt x="896" y="417"/>
                </a:lnTo>
                <a:lnTo>
                  <a:pt x="896" y="418"/>
                </a:lnTo>
                <a:lnTo>
                  <a:pt x="896" y="422"/>
                </a:lnTo>
                <a:lnTo>
                  <a:pt x="896" y="424"/>
                </a:lnTo>
                <a:lnTo>
                  <a:pt x="896" y="429"/>
                </a:lnTo>
                <a:lnTo>
                  <a:pt x="896" y="431"/>
                </a:lnTo>
                <a:lnTo>
                  <a:pt x="896" y="429"/>
                </a:lnTo>
                <a:lnTo>
                  <a:pt x="896" y="423"/>
                </a:lnTo>
                <a:lnTo>
                  <a:pt x="897" y="416"/>
                </a:lnTo>
                <a:lnTo>
                  <a:pt x="897" y="410"/>
                </a:lnTo>
                <a:lnTo>
                  <a:pt x="897" y="414"/>
                </a:lnTo>
                <a:lnTo>
                  <a:pt x="897" y="423"/>
                </a:lnTo>
                <a:lnTo>
                  <a:pt x="897" y="435"/>
                </a:lnTo>
                <a:lnTo>
                  <a:pt x="897" y="446"/>
                </a:lnTo>
                <a:lnTo>
                  <a:pt x="897" y="452"/>
                </a:lnTo>
                <a:lnTo>
                  <a:pt x="897" y="447"/>
                </a:lnTo>
                <a:lnTo>
                  <a:pt x="897" y="441"/>
                </a:lnTo>
                <a:lnTo>
                  <a:pt x="897" y="440"/>
                </a:lnTo>
                <a:lnTo>
                  <a:pt x="897" y="441"/>
                </a:lnTo>
                <a:lnTo>
                  <a:pt x="897" y="447"/>
                </a:lnTo>
                <a:lnTo>
                  <a:pt x="897" y="455"/>
                </a:lnTo>
                <a:lnTo>
                  <a:pt x="897" y="463"/>
                </a:lnTo>
                <a:lnTo>
                  <a:pt x="897" y="465"/>
                </a:lnTo>
                <a:lnTo>
                  <a:pt x="897" y="461"/>
                </a:lnTo>
                <a:lnTo>
                  <a:pt x="897" y="451"/>
                </a:lnTo>
                <a:lnTo>
                  <a:pt x="897" y="439"/>
                </a:lnTo>
                <a:lnTo>
                  <a:pt x="897" y="428"/>
                </a:lnTo>
                <a:lnTo>
                  <a:pt x="897" y="422"/>
                </a:lnTo>
                <a:lnTo>
                  <a:pt x="897" y="419"/>
                </a:lnTo>
                <a:lnTo>
                  <a:pt x="897" y="424"/>
                </a:lnTo>
                <a:lnTo>
                  <a:pt x="897" y="432"/>
                </a:lnTo>
                <a:lnTo>
                  <a:pt x="897" y="444"/>
                </a:lnTo>
                <a:lnTo>
                  <a:pt x="897" y="452"/>
                </a:lnTo>
                <a:lnTo>
                  <a:pt x="897" y="458"/>
                </a:lnTo>
                <a:lnTo>
                  <a:pt x="897" y="460"/>
                </a:lnTo>
                <a:lnTo>
                  <a:pt x="897" y="458"/>
                </a:lnTo>
                <a:lnTo>
                  <a:pt x="897" y="452"/>
                </a:lnTo>
                <a:lnTo>
                  <a:pt x="897" y="444"/>
                </a:lnTo>
                <a:lnTo>
                  <a:pt x="897" y="437"/>
                </a:lnTo>
                <a:lnTo>
                  <a:pt x="897" y="429"/>
                </a:lnTo>
                <a:lnTo>
                  <a:pt x="898" y="424"/>
                </a:lnTo>
                <a:lnTo>
                  <a:pt x="898" y="422"/>
                </a:lnTo>
                <a:lnTo>
                  <a:pt x="898" y="423"/>
                </a:lnTo>
                <a:lnTo>
                  <a:pt x="898" y="429"/>
                </a:lnTo>
                <a:lnTo>
                  <a:pt x="898" y="433"/>
                </a:lnTo>
                <a:lnTo>
                  <a:pt x="898" y="439"/>
                </a:lnTo>
                <a:lnTo>
                  <a:pt x="898" y="443"/>
                </a:lnTo>
                <a:lnTo>
                  <a:pt x="898" y="446"/>
                </a:lnTo>
                <a:lnTo>
                  <a:pt x="898" y="444"/>
                </a:lnTo>
                <a:lnTo>
                  <a:pt x="898" y="438"/>
                </a:lnTo>
                <a:lnTo>
                  <a:pt x="898" y="431"/>
                </a:lnTo>
                <a:lnTo>
                  <a:pt x="898" y="424"/>
                </a:lnTo>
                <a:lnTo>
                  <a:pt x="898" y="419"/>
                </a:lnTo>
                <a:lnTo>
                  <a:pt x="898" y="417"/>
                </a:lnTo>
                <a:lnTo>
                  <a:pt x="898" y="418"/>
                </a:lnTo>
                <a:lnTo>
                  <a:pt x="898" y="423"/>
                </a:lnTo>
                <a:lnTo>
                  <a:pt x="898" y="430"/>
                </a:lnTo>
                <a:lnTo>
                  <a:pt x="898" y="436"/>
                </a:lnTo>
                <a:lnTo>
                  <a:pt x="898" y="439"/>
                </a:lnTo>
                <a:lnTo>
                  <a:pt x="898" y="441"/>
                </a:lnTo>
                <a:lnTo>
                  <a:pt x="898" y="443"/>
                </a:lnTo>
                <a:lnTo>
                  <a:pt x="898" y="444"/>
                </a:lnTo>
                <a:lnTo>
                  <a:pt x="898" y="446"/>
                </a:lnTo>
                <a:lnTo>
                  <a:pt x="898" y="450"/>
                </a:lnTo>
                <a:lnTo>
                  <a:pt x="898" y="454"/>
                </a:lnTo>
                <a:lnTo>
                  <a:pt x="898" y="460"/>
                </a:lnTo>
                <a:lnTo>
                  <a:pt x="898" y="462"/>
                </a:lnTo>
                <a:lnTo>
                  <a:pt x="898" y="461"/>
                </a:lnTo>
                <a:lnTo>
                  <a:pt x="898" y="458"/>
                </a:lnTo>
                <a:lnTo>
                  <a:pt x="898" y="453"/>
                </a:lnTo>
                <a:lnTo>
                  <a:pt x="898" y="450"/>
                </a:lnTo>
                <a:lnTo>
                  <a:pt x="900" y="448"/>
                </a:lnTo>
                <a:lnTo>
                  <a:pt x="900" y="451"/>
                </a:lnTo>
                <a:lnTo>
                  <a:pt x="900" y="455"/>
                </a:lnTo>
                <a:lnTo>
                  <a:pt x="900" y="463"/>
                </a:lnTo>
                <a:lnTo>
                  <a:pt x="900" y="468"/>
                </a:lnTo>
                <a:lnTo>
                  <a:pt x="900" y="469"/>
                </a:lnTo>
                <a:lnTo>
                  <a:pt x="900" y="465"/>
                </a:lnTo>
                <a:lnTo>
                  <a:pt x="900" y="458"/>
                </a:lnTo>
                <a:lnTo>
                  <a:pt x="900" y="451"/>
                </a:lnTo>
                <a:lnTo>
                  <a:pt x="900" y="446"/>
                </a:lnTo>
                <a:lnTo>
                  <a:pt x="900" y="444"/>
                </a:lnTo>
                <a:lnTo>
                  <a:pt x="900" y="446"/>
                </a:lnTo>
                <a:lnTo>
                  <a:pt x="900" y="452"/>
                </a:lnTo>
                <a:lnTo>
                  <a:pt x="900" y="458"/>
                </a:lnTo>
                <a:lnTo>
                  <a:pt x="900" y="461"/>
                </a:lnTo>
                <a:lnTo>
                  <a:pt x="900" y="462"/>
                </a:lnTo>
                <a:lnTo>
                  <a:pt x="900" y="463"/>
                </a:lnTo>
                <a:lnTo>
                  <a:pt x="900" y="465"/>
                </a:lnTo>
                <a:lnTo>
                  <a:pt x="900" y="466"/>
                </a:lnTo>
                <a:lnTo>
                  <a:pt x="900" y="467"/>
                </a:lnTo>
                <a:lnTo>
                  <a:pt x="900" y="468"/>
                </a:lnTo>
                <a:lnTo>
                  <a:pt x="900" y="467"/>
                </a:lnTo>
                <a:lnTo>
                  <a:pt x="900" y="465"/>
                </a:lnTo>
                <a:lnTo>
                  <a:pt x="900" y="461"/>
                </a:lnTo>
                <a:lnTo>
                  <a:pt x="900" y="460"/>
                </a:lnTo>
                <a:lnTo>
                  <a:pt x="900" y="458"/>
                </a:lnTo>
                <a:lnTo>
                  <a:pt x="900" y="453"/>
                </a:lnTo>
                <a:lnTo>
                  <a:pt x="900" y="445"/>
                </a:lnTo>
                <a:lnTo>
                  <a:pt x="900" y="431"/>
                </a:lnTo>
                <a:lnTo>
                  <a:pt x="900" y="414"/>
                </a:lnTo>
                <a:lnTo>
                  <a:pt x="901" y="394"/>
                </a:lnTo>
                <a:lnTo>
                  <a:pt x="901" y="373"/>
                </a:lnTo>
                <a:lnTo>
                  <a:pt x="901" y="349"/>
                </a:lnTo>
                <a:lnTo>
                  <a:pt x="901" y="324"/>
                </a:lnTo>
                <a:lnTo>
                  <a:pt x="901" y="297"/>
                </a:lnTo>
                <a:lnTo>
                  <a:pt x="901" y="267"/>
                </a:lnTo>
                <a:lnTo>
                  <a:pt x="901" y="236"/>
                </a:lnTo>
                <a:lnTo>
                  <a:pt x="901" y="201"/>
                </a:lnTo>
                <a:lnTo>
                  <a:pt x="901" y="171"/>
                </a:lnTo>
                <a:lnTo>
                  <a:pt x="901" y="143"/>
                </a:lnTo>
                <a:lnTo>
                  <a:pt x="901" y="122"/>
                </a:lnTo>
                <a:lnTo>
                  <a:pt x="901" y="112"/>
                </a:lnTo>
                <a:lnTo>
                  <a:pt x="901" y="119"/>
                </a:lnTo>
                <a:lnTo>
                  <a:pt x="901" y="149"/>
                </a:lnTo>
                <a:lnTo>
                  <a:pt x="901" y="206"/>
                </a:lnTo>
                <a:lnTo>
                  <a:pt x="901" y="290"/>
                </a:lnTo>
                <a:lnTo>
                  <a:pt x="901" y="403"/>
                </a:lnTo>
                <a:lnTo>
                  <a:pt x="901" y="511"/>
                </a:lnTo>
                <a:lnTo>
                  <a:pt x="901" y="603"/>
                </a:lnTo>
                <a:lnTo>
                  <a:pt x="901" y="662"/>
                </a:lnTo>
                <a:lnTo>
                  <a:pt x="901" y="677"/>
                </a:lnTo>
                <a:lnTo>
                  <a:pt x="901" y="648"/>
                </a:lnTo>
                <a:lnTo>
                  <a:pt x="901" y="592"/>
                </a:lnTo>
                <a:lnTo>
                  <a:pt x="901" y="527"/>
                </a:lnTo>
                <a:lnTo>
                  <a:pt x="901" y="476"/>
                </a:lnTo>
                <a:lnTo>
                  <a:pt x="901" y="452"/>
                </a:lnTo>
                <a:lnTo>
                  <a:pt x="901" y="460"/>
                </a:lnTo>
                <a:lnTo>
                  <a:pt x="901" y="490"/>
                </a:lnTo>
                <a:lnTo>
                  <a:pt x="901" y="529"/>
                </a:lnTo>
                <a:lnTo>
                  <a:pt x="901" y="561"/>
                </a:lnTo>
                <a:lnTo>
                  <a:pt x="901" y="578"/>
                </a:lnTo>
                <a:lnTo>
                  <a:pt x="901" y="572"/>
                </a:lnTo>
                <a:lnTo>
                  <a:pt x="901" y="550"/>
                </a:lnTo>
                <a:lnTo>
                  <a:pt x="901" y="520"/>
                </a:lnTo>
                <a:lnTo>
                  <a:pt x="902" y="483"/>
                </a:lnTo>
                <a:lnTo>
                  <a:pt x="902" y="451"/>
                </a:lnTo>
                <a:lnTo>
                  <a:pt x="902" y="418"/>
                </a:lnTo>
                <a:lnTo>
                  <a:pt x="902" y="389"/>
                </a:lnTo>
                <a:lnTo>
                  <a:pt x="902" y="365"/>
                </a:lnTo>
                <a:lnTo>
                  <a:pt x="902" y="347"/>
                </a:lnTo>
                <a:lnTo>
                  <a:pt x="902" y="343"/>
                </a:lnTo>
                <a:lnTo>
                  <a:pt x="902" y="354"/>
                </a:lnTo>
                <a:lnTo>
                  <a:pt x="902" y="380"/>
                </a:lnTo>
                <a:lnTo>
                  <a:pt x="902" y="421"/>
                </a:lnTo>
                <a:lnTo>
                  <a:pt x="902" y="461"/>
                </a:lnTo>
                <a:lnTo>
                  <a:pt x="902" y="497"/>
                </a:lnTo>
                <a:lnTo>
                  <a:pt x="902" y="524"/>
                </a:lnTo>
                <a:lnTo>
                  <a:pt x="902" y="540"/>
                </a:lnTo>
                <a:lnTo>
                  <a:pt x="902" y="549"/>
                </a:lnTo>
                <a:lnTo>
                  <a:pt x="902" y="555"/>
                </a:lnTo>
                <a:lnTo>
                  <a:pt x="902" y="561"/>
                </a:lnTo>
                <a:lnTo>
                  <a:pt x="902" y="571"/>
                </a:lnTo>
                <a:lnTo>
                  <a:pt x="902" y="586"/>
                </a:lnTo>
                <a:lnTo>
                  <a:pt x="902" y="599"/>
                </a:lnTo>
                <a:lnTo>
                  <a:pt x="902" y="606"/>
                </a:lnTo>
                <a:lnTo>
                  <a:pt x="902" y="601"/>
                </a:lnTo>
                <a:lnTo>
                  <a:pt x="902" y="594"/>
                </a:lnTo>
                <a:lnTo>
                  <a:pt x="902" y="587"/>
                </a:lnTo>
                <a:lnTo>
                  <a:pt x="902" y="586"/>
                </a:lnTo>
                <a:lnTo>
                  <a:pt x="902" y="593"/>
                </a:lnTo>
                <a:lnTo>
                  <a:pt x="902" y="605"/>
                </a:lnTo>
                <a:lnTo>
                  <a:pt x="902" y="620"/>
                </a:lnTo>
                <a:lnTo>
                  <a:pt x="902" y="628"/>
                </a:lnTo>
                <a:lnTo>
                  <a:pt x="902" y="626"/>
                </a:lnTo>
                <a:lnTo>
                  <a:pt x="902" y="615"/>
                </a:lnTo>
                <a:lnTo>
                  <a:pt x="902" y="591"/>
                </a:lnTo>
                <a:lnTo>
                  <a:pt x="903" y="561"/>
                </a:lnTo>
                <a:lnTo>
                  <a:pt x="903" y="525"/>
                </a:lnTo>
                <a:lnTo>
                  <a:pt x="903" y="491"/>
                </a:lnTo>
                <a:lnTo>
                  <a:pt x="903" y="461"/>
                </a:lnTo>
                <a:lnTo>
                  <a:pt x="903" y="436"/>
                </a:lnTo>
                <a:lnTo>
                  <a:pt x="903" y="415"/>
                </a:lnTo>
                <a:lnTo>
                  <a:pt x="903" y="396"/>
                </a:lnTo>
                <a:lnTo>
                  <a:pt x="903" y="384"/>
                </a:lnTo>
                <a:lnTo>
                  <a:pt x="903" y="373"/>
                </a:lnTo>
                <a:lnTo>
                  <a:pt x="903" y="372"/>
                </a:lnTo>
                <a:lnTo>
                  <a:pt x="903" y="379"/>
                </a:lnTo>
                <a:lnTo>
                  <a:pt x="903" y="396"/>
                </a:lnTo>
                <a:lnTo>
                  <a:pt x="903" y="422"/>
                </a:lnTo>
                <a:lnTo>
                  <a:pt x="903" y="453"/>
                </a:lnTo>
                <a:lnTo>
                  <a:pt x="903" y="478"/>
                </a:lnTo>
                <a:lnTo>
                  <a:pt x="903" y="491"/>
                </a:lnTo>
                <a:lnTo>
                  <a:pt x="903" y="488"/>
                </a:lnTo>
                <a:lnTo>
                  <a:pt x="903" y="461"/>
                </a:lnTo>
                <a:lnTo>
                  <a:pt x="903" y="418"/>
                </a:lnTo>
                <a:lnTo>
                  <a:pt x="903" y="362"/>
                </a:lnTo>
                <a:lnTo>
                  <a:pt x="903" y="299"/>
                </a:lnTo>
                <a:lnTo>
                  <a:pt x="903" y="244"/>
                </a:lnTo>
                <a:lnTo>
                  <a:pt x="903" y="201"/>
                </a:lnTo>
                <a:lnTo>
                  <a:pt x="903" y="185"/>
                </a:lnTo>
                <a:lnTo>
                  <a:pt x="903" y="193"/>
                </a:lnTo>
                <a:lnTo>
                  <a:pt x="903" y="226"/>
                </a:lnTo>
                <a:lnTo>
                  <a:pt x="903" y="281"/>
                </a:lnTo>
                <a:lnTo>
                  <a:pt x="903" y="355"/>
                </a:lnTo>
                <a:lnTo>
                  <a:pt x="903" y="430"/>
                </a:lnTo>
                <a:lnTo>
                  <a:pt x="903" y="502"/>
                </a:lnTo>
                <a:lnTo>
                  <a:pt x="903" y="568"/>
                </a:lnTo>
                <a:lnTo>
                  <a:pt x="903" y="629"/>
                </a:lnTo>
                <a:lnTo>
                  <a:pt x="903" y="674"/>
                </a:lnTo>
                <a:lnTo>
                  <a:pt x="904" y="705"/>
                </a:lnTo>
                <a:lnTo>
                  <a:pt x="904" y="727"/>
                </a:lnTo>
                <a:lnTo>
                  <a:pt x="904" y="736"/>
                </a:lnTo>
                <a:lnTo>
                  <a:pt x="904" y="735"/>
                </a:lnTo>
                <a:lnTo>
                  <a:pt x="904" y="721"/>
                </a:lnTo>
                <a:lnTo>
                  <a:pt x="904" y="697"/>
                </a:lnTo>
                <a:lnTo>
                  <a:pt x="904" y="669"/>
                </a:lnTo>
                <a:lnTo>
                  <a:pt x="904" y="639"/>
                </a:lnTo>
                <a:lnTo>
                  <a:pt x="904" y="615"/>
                </a:lnTo>
                <a:lnTo>
                  <a:pt x="904" y="595"/>
                </a:lnTo>
                <a:lnTo>
                  <a:pt x="904" y="579"/>
                </a:lnTo>
                <a:lnTo>
                  <a:pt x="904" y="568"/>
                </a:lnTo>
                <a:lnTo>
                  <a:pt x="904" y="556"/>
                </a:lnTo>
                <a:lnTo>
                  <a:pt x="904" y="544"/>
                </a:lnTo>
                <a:lnTo>
                  <a:pt x="904" y="529"/>
                </a:lnTo>
                <a:lnTo>
                  <a:pt x="904" y="517"/>
                </a:lnTo>
                <a:lnTo>
                  <a:pt x="904" y="506"/>
                </a:lnTo>
                <a:lnTo>
                  <a:pt x="904" y="503"/>
                </a:lnTo>
                <a:lnTo>
                  <a:pt x="904" y="505"/>
                </a:lnTo>
                <a:lnTo>
                  <a:pt x="904" y="510"/>
                </a:lnTo>
                <a:lnTo>
                  <a:pt x="904" y="513"/>
                </a:lnTo>
                <a:lnTo>
                  <a:pt x="904" y="511"/>
                </a:lnTo>
                <a:lnTo>
                  <a:pt x="904" y="499"/>
                </a:lnTo>
                <a:lnTo>
                  <a:pt x="904" y="478"/>
                </a:lnTo>
                <a:lnTo>
                  <a:pt x="904" y="452"/>
                </a:lnTo>
                <a:lnTo>
                  <a:pt x="904" y="423"/>
                </a:lnTo>
                <a:lnTo>
                  <a:pt x="904" y="396"/>
                </a:lnTo>
                <a:lnTo>
                  <a:pt x="904" y="378"/>
                </a:lnTo>
                <a:lnTo>
                  <a:pt x="904" y="367"/>
                </a:lnTo>
                <a:lnTo>
                  <a:pt x="904" y="362"/>
                </a:lnTo>
                <a:lnTo>
                  <a:pt x="904" y="356"/>
                </a:lnTo>
                <a:lnTo>
                  <a:pt x="904" y="349"/>
                </a:lnTo>
                <a:lnTo>
                  <a:pt x="904" y="334"/>
                </a:lnTo>
                <a:lnTo>
                  <a:pt x="904" y="315"/>
                </a:lnTo>
                <a:lnTo>
                  <a:pt x="905" y="295"/>
                </a:lnTo>
                <a:lnTo>
                  <a:pt x="905" y="274"/>
                </a:lnTo>
                <a:lnTo>
                  <a:pt x="905" y="259"/>
                </a:lnTo>
                <a:lnTo>
                  <a:pt x="905" y="251"/>
                </a:lnTo>
                <a:lnTo>
                  <a:pt x="905" y="259"/>
                </a:lnTo>
                <a:lnTo>
                  <a:pt x="905" y="273"/>
                </a:lnTo>
                <a:lnTo>
                  <a:pt x="905" y="291"/>
                </a:lnTo>
                <a:lnTo>
                  <a:pt x="905" y="317"/>
                </a:lnTo>
                <a:lnTo>
                  <a:pt x="905" y="352"/>
                </a:lnTo>
                <a:lnTo>
                  <a:pt x="905" y="404"/>
                </a:lnTo>
                <a:lnTo>
                  <a:pt x="905" y="459"/>
                </a:lnTo>
                <a:lnTo>
                  <a:pt x="905" y="511"/>
                </a:lnTo>
                <a:lnTo>
                  <a:pt x="905" y="551"/>
                </a:lnTo>
                <a:lnTo>
                  <a:pt x="905" y="569"/>
                </a:lnTo>
                <a:lnTo>
                  <a:pt x="905" y="549"/>
                </a:lnTo>
                <a:lnTo>
                  <a:pt x="905" y="497"/>
                </a:lnTo>
                <a:lnTo>
                  <a:pt x="905" y="422"/>
                </a:lnTo>
                <a:lnTo>
                  <a:pt x="905" y="342"/>
                </a:lnTo>
                <a:lnTo>
                  <a:pt x="905" y="274"/>
                </a:lnTo>
                <a:lnTo>
                  <a:pt x="905" y="241"/>
                </a:lnTo>
                <a:lnTo>
                  <a:pt x="905" y="246"/>
                </a:lnTo>
                <a:lnTo>
                  <a:pt x="905" y="284"/>
                </a:lnTo>
                <a:lnTo>
                  <a:pt x="905" y="343"/>
                </a:lnTo>
                <a:lnTo>
                  <a:pt x="905" y="414"/>
                </a:lnTo>
                <a:lnTo>
                  <a:pt x="905" y="468"/>
                </a:lnTo>
                <a:lnTo>
                  <a:pt x="905" y="509"/>
                </a:lnTo>
                <a:lnTo>
                  <a:pt x="905" y="534"/>
                </a:lnTo>
                <a:lnTo>
                  <a:pt x="905" y="554"/>
                </a:lnTo>
                <a:lnTo>
                  <a:pt x="905" y="569"/>
                </a:lnTo>
                <a:lnTo>
                  <a:pt x="905" y="585"/>
                </a:lnTo>
                <a:lnTo>
                  <a:pt x="905" y="603"/>
                </a:lnTo>
                <a:lnTo>
                  <a:pt x="905" y="620"/>
                </a:lnTo>
                <a:lnTo>
                  <a:pt x="907" y="631"/>
                </a:lnTo>
                <a:lnTo>
                  <a:pt x="907" y="633"/>
                </a:lnTo>
                <a:lnTo>
                  <a:pt x="907" y="626"/>
                </a:lnTo>
                <a:lnTo>
                  <a:pt x="907" y="615"/>
                </a:lnTo>
                <a:lnTo>
                  <a:pt x="907" y="602"/>
                </a:lnTo>
                <a:lnTo>
                  <a:pt x="907" y="593"/>
                </a:lnTo>
                <a:lnTo>
                  <a:pt x="907" y="589"/>
                </a:lnTo>
                <a:lnTo>
                  <a:pt x="907" y="592"/>
                </a:lnTo>
                <a:lnTo>
                  <a:pt x="907" y="596"/>
                </a:lnTo>
                <a:lnTo>
                  <a:pt x="907" y="601"/>
                </a:lnTo>
                <a:lnTo>
                  <a:pt x="907" y="600"/>
                </a:lnTo>
                <a:lnTo>
                  <a:pt x="907" y="591"/>
                </a:lnTo>
                <a:lnTo>
                  <a:pt x="907" y="577"/>
                </a:lnTo>
                <a:lnTo>
                  <a:pt x="907" y="557"/>
                </a:lnTo>
                <a:lnTo>
                  <a:pt x="907" y="540"/>
                </a:lnTo>
                <a:lnTo>
                  <a:pt x="907" y="526"/>
                </a:lnTo>
                <a:lnTo>
                  <a:pt x="907" y="519"/>
                </a:lnTo>
                <a:lnTo>
                  <a:pt x="907" y="528"/>
                </a:lnTo>
                <a:lnTo>
                  <a:pt x="907" y="537"/>
                </a:lnTo>
                <a:lnTo>
                  <a:pt x="907" y="546"/>
                </a:lnTo>
                <a:lnTo>
                  <a:pt x="907" y="550"/>
                </a:lnTo>
                <a:lnTo>
                  <a:pt x="907" y="549"/>
                </a:lnTo>
                <a:lnTo>
                  <a:pt x="907" y="547"/>
                </a:lnTo>
                <a:lnTo>
                  <a:pt x="907" y="543"/>
                </a:lnTo>
                <a:lnTo>
                  <a:pt x="907" y="541"/>
                </a:lnTo>
                <a:lnTo>
                  <a:pt x="907" y="542"/>
                </a:lnTo>
                <a:lnTo>
                  <a:pt x="907" y="547"/>
                </a:lnTo>
                <a:lnTo>
                  <a:pt x="907" y="551"/>
                </a:lnTo>
                <a:lnTo>
                  <a:pt x="907" y="554"/>
                </a:lnTo>
                <a:lnTo>
                  <a:pt x="907" y="552"/>
                </a:lnTo>
                <a:lnTo>
                  <a:pt x="907" y="549"/>
                </a:lnTo>
                <a:lnTo>
                  <a:pt x="907" y="541"/>
                </a:lnTo>
                <a:lnTo>
                  <a:pt x="908" y="531"/>
                </a:lnTo>
                <a:lnTo>
                  <a:pt x="908" y="520"/>
                </a:lnTo>
                <a:lnTo>
                  <a:pt x="908" y="511"/>
                </a:lnTo>
                <a:lnTo>
                  <a:pt x="908" y="503"/>
                </a:lnTo>
                <a:lnTo>
                  <a:pt x="908" y="497"/>
                </a:lnTo>
                <a:lnTo>
                  <a:pt x="908" y="492"/>
                </a:lnTo>
                <a:lnTo>
                  <a:pt x="908" y="489"/>
                </a:lnTo>
                <a:lnTo>
                  <a:pt x="908" y="488"/>
                </a:lnTo>
                <a:lnTo>
                  <a:pt x="908" y="487"/>
                </a:lnTo>
                <a:lnTo>
                  <a:pt x="908" y="485"/>
                </a:lnTo>
                <a:lnTo>
                  <a:pt x="908" y="483"/>
                </a:lnTo>
                <a:lnTo>
                  <a:pt x="908" y="480"/>
                </a:lnTo>
                <a:lnTo>
                  <a:pt x="908" y="475"/>
                </a:lnTo>
                <a:lnTo>
                  <a:pt x="908" y="472"/>
                </a:lnTo>
                <a:lnTo>
                  <a:pt x="908" y="466"/>
                </a:lnTo>
                <a:lnTo>
                  <a:pt x="908" y="461"/>
                </a:lnTo>
                <a:lnTo>
                  <a:pt x="908" y="455"/>
                </a:lnTo>
                <a:lnTo>
                  <a:pt x="908" y="451"/>
                </a:lnTo>
                <a:lnTo>
                  <a:pt x="908" y="448"/>
                </a:lnTo>
                <a:lnTo>
                  <a:pt x="908" y="451"/>
                </a:lnTo>
                <a:lnTo>
                  <a:pt x="908" y="454"/>
                </a:lnTo>
                <a:lnTo>
                  <a:pt x="908" y="461"/>
                </a:lnTo>
                <a:lnTo>
                  <a:pt x="908" y="469"/>
                </a:lnTo>
                <a:lnTo>
                  <a:pt x="908" y="472"/>
                </a:lnTo>
                <a:lnTo>
                  <a:pt x="908" y="470"/>
                </a:lnTo>
                <a:lnTo>
                  <a:pt x="908" y="466"/>
                </a:lnTo>
                <a:lnTo>
                  <a:pt x="908" y="461"/>
                </a:lnTo>
                <a:lnTo>
                  <a:pt x="908" y="458"/>
                </a:lnTo>
                <a:lnTo>
                  <a:pt x="908" y="460"/>
                </a:lnTo>
                <a:lnTo>
                  <a:pt x="908" y="466"/>
                </a:lnTo>
                <a:lnTo>
                  <a:pt x="909" y="476"/>
                </a:lnTo>
                <a:lnTo>
                  <a:pt x="909" y="488"/>
                </a:lnTo>
                <a:lnTo>
                  <a:pt x="909" y="494"/>
                </a:lnTo>
                <a:lnTo>
                  <a:pt x="909" y="492"/>
                </a:lnTo>
                <a:lnTo>
                  <a:pt x="909" y="485"/>
                </a:lnTo>
                <a:lnTo>
                  <a:pt x="909" y="475"/>
                </a:lnTo>
                <a:lnTo>
                  <a:pt x="909" y="467"/>
                </a:lnTo>
                <a:lnTo>
                  <a:pt x="909" y="463"/>
                </a:lnTo>
                <a:lnTo>
                  <a:pt x="909" y="465"/>
                </a:lnTo>
                <a:lnTo>
                  <a:pt x="909" y="472"/>
                </a:lnTo>
                <a:lnTo>
                  <a:pt x="909" y="481"/>
                </a:lnTo>
                <a:lnTo>
                  <a:pt x="909" y="487"/>
                </a:lnTo>
                <a:lnTo>
                  <a:pt x="909" y="490"/>
                </a:lnTo>
                <a:lnTo>
                  <a:pt x="909" y="489"/>
                </a:lnTo>
                <a:lnTo>
                  <a:pt x="909" y="487"/>
                </a:lnTo>
                <a:lnTo>
                  <a:pt x="909" y="485"/>
                </a:lnTo>
                <a:lnTo>
                  <a:pt x="909" y="489"/>
                </a:lnTo>
                <a:lnTo>
                  <a:pt x="909" y="492"/>
                </a:lnTo>
                <a:lnTo>
                  <a:pt x="909" y="495"/>
                </a:lnTo>
                <a:lnTo>
                  <a:pt x="909" y="496"/>
                </a:lnTo>
                <a:lnTo>
                  <a:pt x="909" y="497"/>
                </a:lnTo>
                <a:lnTo>
                  <a:pt x="909" y="498"/>
                </a:lnTo>
                <a:lnTo>
                  <a:pt x="909" y="497"/>
                </a:lnTo>
                <a:lnTo>
                  <a:pt x="909" y="495"/>
                </a:lnTo>
                <a:lnTo>
                  <a:pt x="909" y="494"/>
                </a:lnTo>
                <a:lnTo>
                  <a:pt x="909" y="492"/>
                </a:lnTo>
                <a:lnTo>
                  <a:pt x="909" y="494"/>
                </a:lnTo>
                <a:lnTo>
                  <a:pt x="909" y="495"/>
                </a:lnTo>
                <a:lnTo>
                  <a:pt x="909" y="496"/>
                </a:lnTo>
                <a:lnTo>
                  <a:pt x="910" y="496"/>
                </a:lnTo>
                <a:lnTo>
                  <a:pt x="910" y="491"/>
                </a:lnTo>
                <a:lnTo>
                  <a:pt x="910" y="483"/>
                </a:lnTo>
                <a:lnTo>
                  <a:pt x="910" y="475"/>
                </a:lnTo>
                <a:lnTo>
                  <a:pt x="910" y="469"/>
                </a:lnTo>
                <a:lnTo>
                  <a:pt x="910" y="474"/>
                </a:lnTo>
                <a:lnTo>
                  <a:pt x="910" y="481"/>
                </a:lnTo>
                <a:lnTo>
                  <a:pt x="910" y="489"/>
                </a:lnTo>
                <a:lnTo>
                  <a:pt x="910" y="496"/>
                </a:lnTo>
                <a:lnTo>
                  <a:pt x="910" y="497"/>
                </a:lnTo>
                <a:lnTo>
                  <a:pt x="910" y="492"/>
                </a:lnTo>
                <a:lnTo>
                  <a:pt x="910" y="483"/>
                </a:lnTo>
                <a:lnTo>
                  <a:pt x="910" y="474"/>
                </a:lnTo>
                <a:lnTo>
                  <a:pt x="910" y="468"/>
                </a:lnTo>
                <a:lnTo>
                  <a:pt x="910" y="465"/>
                </a:lnTo>
                <a:lnTo>
                  <a:pt x="910" y="468"/>
                </a:lnTo>
                <a:lnTo>
                  <a:pt x="910" y="474"/>
                </a:lnTo>
                <a:lnTo>
                  <a:pt x="910" y="478"/>
                </a:lnTo>
                <a:lnTo>
                  <a:pt x="910" y="482"/>
                </a:lnTo>
                <a:lnTo>
                  <a:pt x="910" y="484"/>
                </a:lnTo>
                <a:lnTo>
                  <a:pt x="910" y="487"/>
                </a:lnTo>
                <a:lnTo>
                  <a:pt x="910" y="489"/>
                </a:lnTo>
                <a:lnTo>
                  <a:pt x="910" y="490"/>
                </a:lnTo>
                <a:lnTo>
                  <a:pt x="910" y="491"/>
                </a:lnTo>
                <a:lnTo>
                  <a:pt x="910" y="490"/>
                </a:lnTo>
                <a:lnTo>
                  <a:pt x="910" y="489"/>
                </a:lnTo>
                <a:lnTo>
                  <a:pt x="910" y="487"/>
                </a:lnTo>
                <a:lnTo>
                  <a:pt x="910" y="483"/>
                </a:lnTo>
                <a:lnTo>
                  <a:pt x="911" y="478"/>
                </a:lnTo>
                <a:lnTo>
                  <a:pt x="911" y="474"/>
                </a:lnTo>
                <a:lnTo>
                  <a:pt x="911" y="472"/>
                </a:lnTo>
                <a:lnTo>
                  <a:pt x="911" y="475"/>
                </a:lnTo>
                <a:lnTo>
                  <a:pt x="911" y="478"/>
                </a:lnTo>
                <a:lnTo>
                  <a:pt x="911" y="482"/>
                </a:lnTo>
                <a:lnTo>
                  <a:pt x="911" y="483"/>
                </a:lnTo>
                <a:lnTo>
                  <a:pt x="911" y="482"/>
                </a:lnTo>
                <a:lnTo>
                  <a:pt x="911" y="477"/>
                </a:lnTo>
                <a:lnTo>
                  <a:pt x="911" y="470"/>
                </a:lnTo>
                <a:lnTo>
                  <a:pt x="911" y="465"/>
                </a:lnTo>
                <a:lnTo>
                  <a:pt x="911" y="461"/>
                </a:lnTo>
                <a:lnTo>
                  <a:pt x="911" y="462"/>
                </a:lnTo>
                <a:lnTo>
                  <a:pt x="911" y="463"/>
                </a:lnTo>
                <a:lnTo>
                  <a:pt x="911" y="466"/>
                </a:lnTo>
                <a:lnTo>
                  <a:pt x="911" y="468"/>
                </a:lnTo>
                <a:lnTo>
                  <a:pt x="911" y="469"/>
                </a:lnTo>
                <a:lnTo>
                  <a:pt x="911" y="468"/>
                </a:lnTo>
                <a:lnTo>
                  <a:pt x="911" y="467"/>
                </a:lnTo>
                <a:lnTo>
                  <a:pt x="911" y="466"/>
                </a:lnTo>
                <a:lnTo>
                  <a:pt x="911" y="467"/>
                </a:lnTo>
                <a:lnTo>
                  <a:pt x="911" y="468"/>
                </a:lnTo>
                <a:lnTo>
                  <a:pt x="911" y="467"/>
                </a:lnTo>
                <a:lnTo>
                  <a:pt x="911" y="468"/>
                </a:lnTo>
                <a:lnTo>
                  <a:pt x="911" y="469"/>
                </a:lnTo>
                <a:lnTo>
                  <a:pt x="911" y="470"/>
                </a:lnTo>
                <a:lnTo>
                  <a:pt x="911" y="472"/>
                </a:lnTo>
                <a:lnTo>
                  <a:pt x="911" y="473"/>
                </a:lnTo>
                <a:lnTo>
                  <a:pt x="911" y="470"/>
                </a:lnTo>
                <a:lnTo>
                  <a:pt x="911" y="466"/>
                </a:lnTo>
                <a:lnTo>
                  <a:pt x="912" y="459"/>
                </a:lnTo>
                <a:lnTo>
                  <a:pt x="912" y="453"/>
                </a:lnTo>
                <a:lnTo>
                  <a:pt x="912" y="448"/>
                </a:lnTo>
                <a:lnTo>
                  <a:pt x="912" y="446"/>
                </a:lnTo>
                <a:lnTo>
                  <a:pt x="912" y="445"/>
                </a:lnTo>
                <a:lnTo>
                  <a:pt x="912" y="448"/>
                </a:lnTo>
                <a:lnTo>
                  <a:pt x="912" y="453"/>
                </a:lnTo>
                <a:lnTo>
                  <a:pt x="912" y="458"/>
                </a:lnTo>
                <a:lnTo>
                  <a:pt x="912" y="462"/>
                </a:lnTo>
                <a:lnTo>
                  <a:pt x="912" y="466"/>
                </a:lnTo>
                <a:lnTo>
                  <a:pt x="912" y="467"/>
                </a:lnTo>
                <a:lnTo>
                  <a:pt x="912" y="463"/>
                </a:lnTo>
                <a:lnTo>
                  <a:pt x="912" y="458"/>
                </a:lnTo>
                <a:lnTo>
                  <a:pt x="912" y="452"/>
                </a:lnTo>
                <a:lnTo>
                  <a:pt x="912" y="447"/>
                </a:lnTo>
                <a:lnTo>
                  <a:pt x="912" y="448"/>
                </a:lnTo>
                <a:lnTo>
                  <a:pt x="912" y="452"/>
                </a:lnTo>
                <a:lnTo>
                  <a:pt x="912" y="459"/>
                </a:lnTo>
                <a:lnTo>
                  <a:pt x="912" y="465"/>
                </a:lnTo>
                <a:lnTo>
                  <a:pt x="912" y="468"/>
                </a:lnTo>
                <a:lnTo>
                  <a:pt x="912" y="466"/>
                </a:lnTo>
                <a:lnTo>
                  <a:pt x="912" y="458"/>
                </a:lnTo>
                <a:lnTo>
                  <a:pt x="912" y="450"/>
                </a:lnTo>
                <a:lnTo>
                  <a:pt x="912" y="443"/>
                </a:lnTo>
                <a:lnTo>
                  <a:pt x="912" y="440"/>
                </a:lnTo>
                <a:lnTo>
                  <a:pt x="912" y="444"/>
                </a:lnTo>
                <a:lnTo>
                  <a:pt x="912" y="448"/>
                </a:lnTo>
                <a:lnTo>
                  <a:pt x="912" y="455"/>
                </a:lnTo>
                <a:lnTo>
                  <a:pt x="912" y="459"/>
                </a:lnTo>
                <a:lnTo>
                  <a:pt x="912" y="458"/>
                </a:lnTo>
                <a:lnTo>
                  <a:pt x="912" y="451"/>
                </a:lnTo>
                <a:lnTo>
                  <a:pt x="912" y="443"/>
                </a:lnTo>
                <a:lnTo>
                  <a:pt x="913" y="436"/>
                </a:lnTo>
                <a:lnTo>
                  <a:pt x="913" y="433"/>
                </a:lnTo>
                <a:lnTo>
                  <a:pt x="913" y="435"/>
                </a:lnTo>
                <a:lnTo>
                  <a:pt x="913" y="438"/>
                </a:lnTo>
                <a:lnTo>
                  <a:pt x="913" y="443"/>
                </a:lnTo>
                <a:lnTo>
                  <a:pt x="913" y="445"/>
                </a:lnTo>
                <a:lnTo>
                  <a:pt x="913" y="444"/>
                </a:lnTo>
                <a:lnTo>
                  <a:pt x="913" y="439"/>
                </a:lnTo>
                <a:lnTo>
                  <a:pt x="913" y="435"/>
                </a:lnTo>
                <a:lnTo>
                  <a:pt x="913" y="432"/>
                </a:lnTo>
                <a:lnTo>
                  <a:pt x="913" y="437"/>
                </a:lnTo>
                <a:lnTo>
                  <a:pt x="913" y="444"/>
                </a:lnTo>
                <a:lnTo>
                  <a:pt x="913" y="452"/>
                </a:lnTo>
                <a:lnTo>
                  <a:pt x="913" y="460"/>
                </a:lnTo>
                <a:lnTo>
                  <a:pt x="913" y="463"/>
                </a:lnTo>
                <a:lnTo>
                  <a:pt x="913" y="459"/>
                </a:lnTo>
                <a:lnTo>
                  <a:pt x="913" y="446"/>
                </a:lnTo>
                <a:lnTo>
                  <a:pt x="913" y="426"/>
                </a:lnTo>
                <a:lnTo>
                  <a:pt x="913" y="403"/>
                </a:lnTo>
                <a:lnTo>
                  <a:pt x="913" y="379"/>
                </a:lnTo>
                <a:lnTo>
                  <a:pt x="913" y="355"/>
                </a:lnTo>
                <a:lnTo>
                  <a:pt x="913" y="329"/>
                </a:lnTo>
                <a:lnTo>
                  <a:pt x="913" y="302"/>
                </a:lnTo>
                <a:lnTo>
                  <a:pt x="913" y="270"/>
                </a:lnTo>
                <a:lnTo>
                  <a:pt x="913" y="231"/>
                </a:lnTo>
                <a:lnTo>
                  <a:pt x="913" y="192"/>
                </a:lnTo>
                <a:lnTo>
                  <a:pt x="913" y="151"/>
                </a:lnTo>
                <a:lnTo>
                  <a:pt x="913" y="115"/>
                </a:lnTo>
                <a:lnTo>
                  <a:pt x="913" y="82"/>
                </a:lnTo>
                <a:lnTo>
                  <a:pt x="913" y="61"/>
                </a:lnTo>
                <a:lnTo>
                  <a:pt x="913" y="51"/>
                </a:lnTo>
                <a:lnTo>
                  <a:pt x="913" y="58"/>
                </a:lnTo>
                <a:lnTo>
                  <a:pt x="913" y="86"/>
                </a:lnTo>
                <a:lnTo>
                  <a:pt x="915" y="150"/>
                </a:lnTo>
                <a:lnTo>
                  <a:pt x="915" y="238"/>
                </a:lnTo>
                <a:lnTo>
                  <a:pt x="915" y="345"/>
                </a:lnTo>
                <a:lnTo>
                  <a:pt x="915" y="462"/>
                </a:lnTo>
                <a:lnTo>
                  <a:pt x="915" y="573"/>
                </a:lnTo>
                <a:lnTo>
                  <a:pt x="915" y="637"/>
                </a:lnTo>
                <a:lnTo>
                  <a:pt x="915" y="651"/>
                </a:lnTo>
                <a:lnTo>
                  <a:pt x="915" y="611"/>
                </a:lnTo>
                <a:lnTo>
                  <a:pt x="915" y="537"/>
                </a:lnTo>
                <a:lnTo>
                  <a:pt x="915" y="441"/>
                </a:lnTo>
                <a:lnTo>
                  <a:pt x="915" y="369"/>
                </a:lnTo>
                <a:lnTo>
                  <a:pt x="915" y="332"/>
                </a:lnTo>
                <a:lnTo>
                  <a:pt x="915" y="339"/>
                </a:lnTo>
                <a:lnTo>
                  <a:pt x="915" y="386"/>
                </a:lnTo>
                <a:lnTo>
                  <a:pt x="915" y="446"/>
                </a:lnTo>
                <a:lnTo>
                  <a:pt x="915" y="500"/>
                </a:lnTo>
                <a:lnTo>
                  <a:pt x="915" y="535"/>
                </a:lnTo>
                <a:lnTo>
                  <a:pt x="915" y="546"/>
                </a:lnTo>
                <a:lnTo>
                  <a:pt x="915" y="534"/>
                </a:lnTo>
                <a:lnTo>
                  <a:pt x="915" y="515"/>
                </a:lnTo>
                <a:lnTo>
                  <a:pt x="915" y="503"/>
                </a:lnTo>
                <a:lnTo>
                  <a:pt x="915" y="504"/>
                </a:lnTo>
                <a:lnTo>
                  <a:pt x="915" y="519"/>
                </a:lnTo>
                <a:lnTo>
                  <a:pt x="915" y="546"/>
                </a:lnTo>
                <a:lnTo>
                  <a:pt x="915" y="571"/>
                </a:lnTo>
                <a:lnTo>
                  <a:pt x="915" y="588"/>
                </a:lnTo>
                <a:lnTo>
                  <a:pt x="915" y="600"/>
                </a:lnTo>
                <a:lnTo>
                  <a:pt x="915" y="603"/>
                </a:lnTo>
                <a:lnTo>
                  <a:pt x="915" y="602"/>
                </a:lnTo>
                <a:lnTo>
                  <a:pt x="915" y="596"/>
                </a:lnTo>
                <a:lnTo>
                  <a:pt x="915" y="585"/>
                </a:lnTo>
                <a:lnTo>
                  <a:pt x="915" y="565"/>
                </a:lnTo>
                <a:lnTo>
                  <a:pt x="915" y="529"/>
                </a:lnTo>
                <a:lnTo>
                  <a:pt x="915" y="480"/>
                </a:lnTo>
                <a:lnTo>
                  <a:pt x="916" y="416"/>
                </a:lnTo>
                <a:lnTo>
                  <a:pt x="916" y="350"/>
                </a:lnTo>
                <a:lnTo>
                  <a:pt x="916" y="285"/>
                </a:lnTo>
                <a:lnTo>
                  <a:pt x="916" y="244"/>
                </a:lnTo>
                <a:lnTo>
                  <a:pt x="916" y="223"/>
                </a:lnTo>
                <a:lnTo>
                  <a:pt x="916" y="224"/>
                </a:lnTo>
                <a:lnTo>
                  <a:pt x="916" y="241"/>
                </a:lnTo>
                <a:lnTo>
                  <a:pt x="916" y="269"/>
                </a:lnTo>
                <a:lnTo>
                  <a:pt x="916" y="295"/>
                </a:lnTo>
                <a:lnTo>
                  <a:pt x="916" y="318"/>
                </a:lnTo>
                <a:lnTo>
                  <a:pt x="916" y="340"/>
                </a:lnTo>
                <a:lnTo>
                  <a:pt x="916" y="370"/>
                </a:lnTo>
                <a:lnTo>
                  <a:pt x="916" y="408"/>
                </a:lnTo>
                <a:lnTo>
                  <a:pt x="916" y="458"/>
                </a:lnTo>
                <a:lnTo>
                  <a:pt x="916" y="515"/>
                </a:lnTo>
                <a:lnTo>
                  <a:pt x="916" y="577"/>
                </a:lnTo>
                <a:lnTo>
                  <a:pt x="916" y="631"/>
                </a:lnTo>
                <a:lnTo>
                  <a:pt x="916" y="662"/>
                </a:lnTo>
                <a:lnTo>
                  <a:pt x="916" y="669"/>
                </a:lnTo>
                <a:lnTo>
                  <a:pt x="916" y="658"/>
                </a:lnTo>
                <a:lnTo>
                  <a:pt x="916" y="636"/>
                </a:lnTo>
                <a:lnTo>
                  <a:pt x="916" y="613"/>
                </a:lnTo>
                <a:lnTo>
                  <a:pt x="916" y="600"/>
                </a:lnTo>
                <a:lnTo>
                  <a:pt x="916" y="596"/>
                </a:lnTo>
                <a:lnTo>
                  <a:pt x="916" y="602"/>
                </a:lnTo>
                <a:lnTo>
                  <a:pt x="916" y="611"/>
                </a:lnTo>
                <a:lnTo>
                  <a:pt x="916" y="613"/>
                </a:lnTo>
                <a:lnTo>
                  <a:pt x="916" y="603"/>
                </a:lnTo>
                <a:lnTo>
                  <a:pt x="916" y="586"/>
                </a:lnTo>
                <a:lnTo>
                  <a:pt x="916" y="564"/>
                </a:lnTo>
                <a:lnTo>
                  <a:pt x="916" y="546"/>
                </a:lnTo>
                <a:lnTo>
                  <a:pt x="916" y="535"/>
                </a:lnTo>
                <a:lnTo>
                  <a:pt x="916" y="534"/>
                </a:lnTo>
                <a:lnTo>
                  <a:pt x="917" y="540"/>
                </a:lnTo>
                <a:lnTo>
                  <a:pt x="917" y="547"/>
                </a:lnTo>
                <a:lnTo>
                  <a:pt x="917" y="546"/>
                </a:lnTo>
                <a:lnTo>
                  <a:pt x="917" y="535"/>
                </a:lnTo>
                <a:lnTo>
                  <a:pt x="917" y="515"/>
                </a:lnTo>
                <a:lnTo>
                  <a:pt x="917" y="489"/>
                </a:lnTo>
                <a:lnTo>
                  <a:pt x="917" y="459"/>
                </a:lnTo>
                <a:lnTo>
                  <a:pt x="917" y="433"/>
                </a:lnTo>
                <a:lnTo>
                  <a:pt x="917" y="409"/>
                </a:lnTo>
                <a:lnTo>
                  <a:pt x="917" y="387"/>
                </a:lnTo>
                <a:lnTo>
                  <a:pt x="917" y="361"/>
                </a:lnTo>
                <a:lnTo>
                  <a:pt x="917" y="332"/>
                </a:lnTo>
                <a:lnTo>
                  <a:pt x="917" y="299"/>
                </a:lnTo>
                <a:lnTo>
                  <a:pt x="917" y="265"/>
                </a:lnTo>
                <a:lnTo>
                  <a:pt x="917" y="233"/>
                </a:lnTo>
                <a:lnTo>
                  <a:pt x="917" y="209"/>
                </a:lnTo>
                <a:lnTo>
                  <a:pt x="917" y="197"/>
                </a:lnTo>
                <a:lnTo>
                  <a:pt x="917" y="199"/>
                </a:lnTo>
                <a:lnTo>
                  <a:pt x="917" y="211"/>
                </a:lnTo>
                <a:lnTo>
                  <a:pt x="917" y="234"/>
                </a:lnTo>
                <a:lnTo>
                  <a:pt x="917" y="267"/>
                </a:lnTo>
                <a:lnTo>
                  <a:pt x="917" y="299"/>
                </a:lnTo>
                <a:lnTo>
                  <a:pt x="917" y="330"/>
                </a:lnTo>
                <a:lnTo>
                  <a:pt x="917" y="364"/>
                </a:lnTo>
                <a:lnTo>
                  <a:pt x="917" y="403"/>
                </a:lnTo>
                <a:lnTo>
                  <a:pt x="917" y="441"/>
                </a:lnTo>
                <a:lnTo>
                  <a:pt x="917" y="483"/>
                </a:lnTo>
                <a:lnTo>
                  <a:pt x="917" y="527"/>
                </a:lnTo>
                <a:lnTo>
                  <a:pt x="917" y="569"/>
                </a:lnTo>
                <a:lnTo>
                  <a:pt x="917" y="608"/>
                </a:lnTo>
                <a:lnTo>
                  <a:pt x="917" y="630"/>
                </a:lnTo>
                <a:lnTo>
                  <a:pt x="917" y="637"/>
                </a:lnTo>
                <a:lnTo>
                  <a:pt x="917" y="633"/>
                </a:lnTo>
                <a:lnTo>
                  <a:pt x="918" y="624"/>
                </a:lnTo>
                <a:lnTo>
                  <a:pt x="918" y="616"/>
                </a:lnTo>
                <a:lnTo>
                  <a:pt x="918" y="624"/>
                </a:lnTo>
                <a:lnTo>
                  <a:pt x="918" y="638"/>
                </a:lnTo>
                <a:lnTo>
                  <a:pt x="918" y="652"/>
                </a:lnTo>
                <a:lnTo>
                  <a:pt x="918" y="654"/>
                </a:lnTo>
                <a:lnTo>
                  <a:pt x="918" y="640"/>
                </a:lnTo>
                <a:lnTo>
                  <a:pt x="918" y="613"/>
                </a:lnTo>
                <a:lnTo>
                  <a:pt x="918" y="572"/>
                </a:lnTo>
                <a:lnTo>
                  <a:pt x="918" y="535"/>
                </a:lnTo>
                <a:lnTo>
                  <a:pt x="918" y="505"/>
                </a:lnTo>
                <a:lnTo>
                  <a:pt x="918" y="485"/>
                </a:lnTo>
                <a:lnTo>
                  <a:pt x="918" y="478"/>
                </a:lnTo>
                <a:lnTo>
                  <a:pt x="918" y="477"/>
                </a:lnTo>
                <a:lnTo>
                  <a:pt x="918" y="476"/>
                </a:lnTo>
                <a:lnTo>
                  <a:pt x="918" y="469"/>
                </a:lnTo>
                <a:lnTo>
                  <a:pt x="918" y="456"/>
                </a:lnTo>
                <a:lnTo>
                  <a:pt x="918" y="438"/>
                </a:lnTo>
                <a:lnTo>
                  <a:pt x="918" y="418"/>
                </a:lnTo>
                <a:lnTo>
                  <a:pt x="918" y="403"/>
                </a:lnTo>
                <a:lnTo>
                  <a:pt x="918" y="393"/>
                </a:lnTo>
                <a:lnTo>
                  <a:pt x="918" y="387"/>
                </a:lnTo>
                <a:lnTo>
                  <a:pt x="918" y="382"/>
                </a:lnTo>
                <a:lnTo>
                  <a:pt x="918" y="378"/>
                </a:lnTo>
                <a:lnTo>
                  <a:pt x="918" y="371"/>
                </a:lnTo>
                <a:lnTo>
                  <a:pt x="918" y="367"/>
                </a:lnTo>
                <a:lnTo>
                  <a:pt x="918" y="371"/>
                </a:lnTo>
                <a:lnTo>
                  <a:pt x="918" y="389"/>
                </a:lnTo>
                <a:lnTo>
                  <a:pt x="918" y="422"/>
                </a:lnTo>
                <a:lnTo>
                  <a:pt x="918" y="466"/>
                </a:lnTo>
                <a:lnTo>
                  <a:pt x="918" y="517"/>
                </a:lnTo>
                <a:lnTo>
                  <a:pt x="918" y="569"/>
                </a:lnTo>
                <a:lnTo>
                  <a:pt x="918" y="603"/>
                </a:lnTo>
                <a:lnTo>
                  <a:pt x="919" y="620"/>
                </a:lnTo>
                <a:lnTo>
                  <a:pt x="919" y="615"/>
                </a:lnTo>
                <a:lnTo>
                  <a:pt x="919" y="594"/>
                </a:lnTo>
                <a:lnTo>
                  <a:pt x="919" y="561"/>
                </a:lnTo>
                <a:lnTo>
                  <a:pt x="919" y="527"/>
                </a:lnTo>
                <a:lnTo>
                  <a:pt x="919" y="500"/>
                </a:lnTo>
                <a:lnTo>
                  <a:pt x="919" y="485"/>
                </a:lnTo>
                <a:lnTo>
                  <a:pt x="919" y="483"/>
                </a:lnTo>
                <a:lnTo>
                  <a:pt x="919" y="491"/>
                </a:lnTo>
                <a:lnTo>
                  <a:pt x="919" y="506"/>
                </a:lnTo>
                <a:lnTo>
                  <a:pt x="919" y="522"/>
                </a:lnTo>
                <a:lnTo>
                  <a:pt x="919" y="537"/>
                </a:lnTo>
                <a:lnTo>
                  <a:pt x="919" y="549"/>
                </a:lnTo>
                <a:lnTo>
                  <a:pt x="919" y="555"/>
                </a:lnTo>
                <a:lnTo>
                  <a:pt x="919" y="554"/>
                </a:lnTo>
                <a:lnTo>
                  <a:pt x="919" y="551"/>
                </a:lnTo>
                <a:lnTo>
                  <a:pt x="919" y="549"/>
                </a:lnTo>
                <a:lnTo>
                  <a:pt x="919" y="546"/>
                </a:lnTo>
                <a:lnTo>
                  <a:pt x="919" y="541"/>
                </a:lnTo>
                <a:lnTo>
                  <a:pt x="919" y="536"/>
                </a:lnTo>
                <a:lnTo>
                  <a:pt x="919" y="531"/>
                </a:lnTo>
                <a:lnTo>
                  <a:pt x="919" y="525"/>
                </a:lnTo>
                <a:lnTo>
                  <a:pt x="919" y="522"/>
                </a:lnTo>
                <a:lnTo>
                  <a:pt x="919" y="521"/>
                </a:lnTo>
                <a:lnTo>
                  <a:pt x="919" y="526"/>
                </a:lnTo>
                <a:lnTo>
                  <a:pt x="919" y="533"/>
                </a:lnTo>
                <a:lnTo>
                  <a:pt x="919" y="537"/>
                </a:lnTo>
                <a:lnTo>
                  <a:pt x="919" y="539"/>
                </a:lnTo>
                <a:lnTo>
                  <a:pt x="919" y="534"/>
                </a:lnTo>
                <a:lnTo>
                  <a:pt x="919" y="526"/>
                </a:lnTo>
                <a:lnTo>
                  <a:pt x="919" y="515"/>
                </a:lnTo>
                <a:lnTo>
                  <a:pt x="919" y="505"/>
                </a:lnTo>
                <a:lnTo>
                  <a:pt x="920" y="496"/>
                </a:lnTo>
                <a:lnTo>
                  <a:pt x="920" y="492"/>
                </a:lnTo>
                <a:lnTo>
                  <a:pt x="920" y="491"/>
                </a:lnTo>
                <a:lnTo>
                  <a:pt x="920" y="489"/>
                </a:lnTo>
                <a:lnTo>
                  <a:pt x="920" y="484"/>
                </a:lnTo>
                <a:lnTo>
                  <a:pt x="920" y="481"/>
                </a:lnTo>
                <a:lnTo>
                  <a:pt x="920" y="477"/>
                </a:lnTo>
                <a:lnTo>
                  <a:pt x="920" y="478"/>
                </a:lnTo>
                <a:lnTo>
                  <a:pt x="920" y="482"/>
                </a:lnTo>
                <a:lnTo>
                  <a:pt x="920" y="488"/>
                </a:lnTo>
                <a:lnTo>
                  <a:pt x="920" y="497"/>
                </a:lnTo>
                <a:lnTo>
                  <a:pt x="920" y="502"/>
                </a:lnTo>
                <a:lnTo>
                  <a:pt x="920" y="497"/>
                </a:lnTo>
                <a:lnTo>
                  <a:pt x="920" y="490"/>
                </a:lnTo>
                <a:lnTo>
                  <a:pt x="920" y="482"/>
                </a:lnTo>
                <a:lnTo>
                  <a:pt x="920" y="476"/>
                </a:lnTo>
                <a:lnTo>
                  <a:pt x="920" y="474"/>
                </a:lnTo>
                <a:lnTo>
                  <a:pt x="920" y="476"/>
                </a:lnTo>
                <a:lnTo>
                  <a:pt x="920" y="483"/>
                </a:lnTo>
                <a:lnTo>
                  <a:pt x="920" y="488"/>
                </a:lnTo>
                <a:lnTo>
                  <a:pt x="920" y="492"/>
                </a:lnTo>
                <a:lnTo>
                  <a:pt x="920" y="491"/>
                </a:lnTo>
                <a:lnTo>
                  <a:pt x="920" y="490"/>
                </a:lnTo>
                <a:lnTo>
                  <a:pt x="920" y="487"/>
                </a:lnTo>
                <a:lnTo>
                  <a:pt x="920" y="485"/>
                </a:lnTo>
                <a:lnTo>
                  <a:pt x="920" y="484"/>
                </a:lnTo>
                <a:lnTo>
                  <a:pt x="920" y="485"/>
                </a:lnTo>
                <a:lnTo>
                  <a:pt x="922" y="487"/>
                </a:lnTo>
                <a:lnTo>
                  <a:pt x="922" y="490"/>
                </a:lnTo>
                <a:lnTo>
                  <a:pt x="922" y="492"/>
                </a:lnTo>
                <a:lnTo>
                  <a:pt x="922" y="495"/>
                </a:lnTo>
                <a:lnTo>
                  <a:pt x="922" y="498"/>
                </a:lnTo>
                <a:lnTo>
                  <a:pt x="922" y="500"/>
                </a:lnTo>
                <a:lnTo>
                  <a:pt x="922" y="504"/>
                </a:lnTo>
                <a:lnTo>
                  <a:pt x="922" y="503"/>
                </a:lnTo>
                <a:lnTo>
                  <a:pt x="922" y="500"/>
                </a:lnTo>
                <a:lnTo>
                  <a:pt x="922" y="498"/>
                </a:lnTo>
                <a:lnTo>
                  <a:pt x="922" y="495"/>
                </a:lnTo>
                <a:lnTo>
                  <a:pt x="922" y="491"/>
                </a:lnTo>
                <a:lnTo>
                  <a:pt x="922" y="487"/>
                </a:lnTo>
                <a:lnTo>
                  <a:pt x="922" y="483"/>
                </a:lnTo>
                <a:lnTo>
                  <a:pt x="922" y="478"/>
                </a:lnTo>
                <a:lnTo>
                  <a:pt x="922" y="475"/>
                </a:lnTo>
                <a:lnTo>
                  <a:pt x="922" y="472"/>
                </a:lnTo>
                <a:lnTo>
                  <a:pt x="922" y="469"/>
                </a:lnTo>
                <a:lnTo>
                  <a:pt x="922" y="468"/>
                </a:lnTo>
                <a:lnTo>
                  <a:pt x="922" y="467"/>
                </a:lnTo>
                <a:lnTo>
                  <a:pt x="922" y="466"/>
                </a:lnTo>
                <a:lnTo>
                  <a:pt x="922" y="467"/>
                </a:lnTo>
                <a:lnTo>
                  <a:pt x="922" y="469"/>
                </a:lnTo>
                <a:lnTo>
                  <a:pt x="922" y="472"/>
                </a:lnTo>
                <a:lnTo>
                  <a:pt x="922" y="473"/>
                </a:lnTo>
                <a:lnTo>
                  <a:pt x="922" y="474"/>
                </a:lnTo>
                <a:lnTo>
                  <a:pt x="922" y="475"/>
                </a:lnTo>
                <a:lnTo>
                  <a:pt x="922" y="474"/>
                </a:lnTo>
                <a:lnTo>
                  <a:pt x="922" y="473"/>
                </a:lnTo>
                <a:lnTo>
                  <a:pt x="922" y="470"/>
                </a:lnTo>
                <a:lnTo>
                  <a:pt x="922" y="469"/>
                </a:lnTo>
                <a:lnTo>
                  <a:pt x="922" y="473"/>
                </a:lnTo>
                <a:lnTo>
                  <a:pt x="923" y="475"/>
                </a:lnTo>
                <a:lnTo>
                  <a:pt x="923" y="477"/>
                </a:lnTo>
                <a:lnTo>
                  <a:pt x="923" y="480"/>
                </a:lnTo>
                <a:lnTo>
                  <a:pt x="923" y="481"/>
                </a:lnTo>
                <a:lnTo>
                  <a:pt x="923" y="480"/>
                </a:lnTo>
                <a:lnTo>
                  <a:pt x="923" y="477"/>
                </a:lnTo>
                <a:lnTo>
                  <a:pt x="923" y="475"/>
                </a:lnTo>
                <a:lnTo>
                  <a:pt x="923" y="473"/>
                </a:lnTo>
                <a:lnTo>
                  <a:pt x="923" y="472"/>
                </a:lnTo>
                <a:lnTo>
                  <a:pt x="923" y="469"/>
                </a:lnTo>
                <a:lnTo>
                  <a:pt x="923" y="468"/>
                </a:lnTo>
                <a:lnTo>
                  <a:pt x="923" y="469"/>
                </a:lnTo>
                <a:lnTo>
                  <a:pt x="923" y="474"/>
                </a:lnTo>
                <a:lnTo>
                  <a:pt x="923" y="480"/>
                </a:lnTo>
                <a:lnTo>
                  <a:pt x="923" y="487"/>
                </a:lnTo>
                <a:lnTo>
                  <a:pt x="923" y="494"/>
                </a:lnTo>
                <a:lnTo>
                  <a:pt x="923" y="497"/>
                </a:lnTo>
                <a:lnTo>
                  <a:pt x="923" y="496"/>
                </a:lnTo>
                <a:lnTo>
                  <a:pt x="923" y="490"/>
                </a:lnTo>
                <a:lnTo>
                  <a:pt x="923" y="482"/>
                </a:lnTo>
                <a:lnTo>
                  <a:pt x="923" y="476"/>
                </a:lnTo>
                <a:lnTo>
                  <a:pt x="923" y="475"/>
                </a:lnTo>
                <a:lnTo>
                  <a:pt x="923" y="478"/>
                </a:lnTo>
                <a:lnTo>
                  <a:pt x="923" y="483"/>
                </a:lnTo>
                <a:lnTo>
                  <a:pt x="923" y="490"/>
                </a:lnTo>
                <a:lnTo>
                  <a:pt x="923" y="495"/>
                </a:lnTo>
                <a:lnTo>
                  <a:pt x="923" y="494"/>
                </a:lnTo>
                <a:lnTo>
                  <a:pt x="923" y="490"/>
                </a:lnTo>
                <a:lnTo>
                  <a:pt x="923" y="483"/>
                </a:lnTo>
                <a:lnTo>
                  <a:pt x="923" y="480"/>
                </a:lnTo>
                <a:lnTo>
                  <a:pt x="923" y="483"/>
                </a:lnTo>
                <a:lnTo>
                  <a:pt x="924" y="489"/>
                </a:lnTo>
                <a:lnTo>
                  <a:pt x="924" y="496"/>
                </a:lnTo>
                <a:lnTo>
                  <a:pt x="924" y="502"/>
                </a:lnTo>
                <a:lnTo>
                  <a:pt x="924" y="506"/>
                </a:lnTo>
                <a:lnTo>
                  <a:pt x="924" y="507"/>
                </a:lnTo>
                <a:lnTo>
                  <a:pt x="924" y="506"/>
                </a:lnTo>
                <a:lnTo>
                  <a:pt x="924" y="504"/>
                </a:lnTo>
                <a:lnTo>
                  <a:pt x="924" y="503"/>
                </a:lnTo>
                <a:lnTo>
                  <a:pt x="924" y="499"/>
                </a:lnTo>
                <a:lnTo>
                  <a:pt x="924" y="495"/>
                </a:lnTo>
                <a:lnTo>
                  <a:pt x="924" y="490"/>
                </a:lnTo>
                <a:lnTo>
                  <a:pt x="924" y="485"/>
                </a:lnTo>
                <a:lnTo>
                  <a:pt x="924" y="487"/>
                </a:lnTo>
                <a:lnTo>
                  <a:pt x="924" y="489"/>
                </a:lnTo>
                <a:lnTo>
                  <a:pt x="924" y="494"/>
                </a:lnTo>
                <a:lnTo>
                  <a:pt x="924" y="499"/>
                </a:lnTo>
                <a:lnTo>
                  <a:pt x="924" y="500"/>
                </a:lnTo>
                <a:lnTo>
                  <a:pt x="924" y="499"/>
                </a:lnTo>
                <a:lnTo>
                  <a:pt x="924" y="496"/>
                </a:lnTo>
                <a:lnTo>
                  <a:pt x="924" y="491"/>
                </a:lnTo>
                <a:lnTo>
                  <a:pt x="924" y="488"/>
                </a:lnTo>
                <a:lnTo>
                  <a:pt x="924" y="487"/>
                </a:lnTo>
                <a:lnTo>
                  <a:pt x="924" y="488"/>
                </a:lnTo>
                <a:lnTo>
                  <a:pt x="924" y="489"/>
                </a:lnTo>
                <a:lnTo>
                  <a:pt x="924" y="487"/>
                </a:lnTo>
                <a:lnTo>
                  <a:pt x="924" y="483"/>
                </a:lnTo>
                <a:lnTo>
                  <a:pt x="924" y="476"/>
                </a:lnTo>
                <a:lnTo>
                  <a:pt x="924" y="470"/>
                </a:lnTo>
                <a:lnTo>
                  <a:pt x="924" y="466"/>
                </a:lnTo>
                <a:lnTo>
                  <a:pt x="924" y="463"/>
                </a:lnTo>
                <a:lnTo>
                  <a:pt x="925" y="466"/>
                </a:lnTo>
                <a:lnTo>
                  <a:pt x="925" y="472"/>
                </a:lnTo>
                <a:lnTo>
                  <a:pt x="925" y="478"/>
                </a:lnTo>
                <a:lnTo>
                  <a:pt x="925" y="484"/>
                </a:lnTo>
                <a:lnTo>
                  <a:pt x="925" y="488"/>
                </a:lnTo>
                <a:lnTo>
                  <a:pt x="925" y="489"/>
                </a:lnTo>
                <a:lnTo>
                  <a:pt x="925" y="484"/>
                </a:lnTo>
                <a:lnTo>
                  <a:pt x="925" y="474"/>
                </a:lnTo>
                <a:lnTo>
                  <a:pt x="925" y="459"/>
                </a:lnTo>
                <a:lnTo>
                  <a:pt x="925" y="440"/>
                </a:lnTo>
                <a:lnTo>
                  <a:pt x="925" y="421"/>
                </a:lnTo>
                <a:lnTo>
                  <a:pt x="925" y="399"/>
                </a:lnTo>
                <a:lnTo>
                  <a:pt x="925" y="378"/>
                </a:lnTo>
                <a:lnTo>
                  <a:pt x="925" y="355"/>
                </a:lnTo>
                <a:lnTo>
                  <a:pt x="925" y="330"/>
                </a:lnTo>
                <a:lnTo>
                  <a:pt x="925" y="300"/>
                </a:lnTo>
                <a:lnTo>
                  <a:pt x="925" y="267"/>
                </a:lnTo>
                <a:lnTo>
                  <a:pt x="925" y="229"/>
                </a:lnTo>
                <a:lnTo>
                  <a:pt x="925" y="189"/>
                </a:lnTo>
                <a:lnTo>
                  <a:pt x="925" y="150"/>
                </a:lnTo>
                <a:lnTo>
                  <a:pt x="925" y="114"/>
                </a:lnTo>
                <a:lnTo>
                  <a:pt x="925" y="91"/>
                </a:lnTo>
                <a:lnTo>
                  <a:pt x="925" y="83"/>
                </a:lnTo>
                <a:lnTo>
                  <a:pt x="925" y="97"/>
                </a:lnTo>
                <a:lnTo>
                  <a:pt x="925" y="143"/>
                </a:lnTo>
                <a:lnTo>
                  <a:pt x="925" y="216"/>
                </a:lnTo>
                <a:lnTo>
                  <a:pt x="925" y="315"/>
                </a:lnTo>
                <a:lnTo>
                  <a:pt x="925" y="431"/>
                </a:lnTo>
                <a:lnTo>
                  <a:pt x="925" y="547"/>
                </a:lnTo>
                <a:lnTo>
                  <a:pt x="925" y="648"/>
                </a:lnTo>
                <a:lnTo>
                  <a:pt x="925" y="698"/>
                </a:lnTo>
                <a:lnTo>
                  <a:pt x="925" y="695"/>
                </a:lnTo>
                <a:lnTo>
                  <a:pt x="925" y="643"/>
                </a:lnTo>
                <a:lnTo>
                  <a:pt x="925" y="557"/>
                </a:lnTo>
                <a:lnTo>
                  <a:pt x="926" y="459"/>
                </a:lnTo>
                <a:lnTo>
                  <a:pt x="926" y="389"/>
                </a:lnTo>
                <a:lnTo>
                  <a:pt x="926" y="359"/>
                </a:lnTo>
                <a:lnTo>
                  <a:pt x="926" y="374"/>
                </a:lnTo>
                <a:lnTo>
                  <a:pt x="926" y="431"/>
                </a:lnTo>
                <a:lnTo>
                  <a:pt x="926" y="495"/>
                </a:lnTo>
                <a:lnTo>
                  <a:pt x="926" y="550"/>
                </a:lnTo>
                <a:lnTo>
                  <a:pt x="926" y="580"/>
                </a:lnTo>
                <a:lnTo>
                  <a:pt x="926" y="584"/>
                </a:lnTo>
                <a:lnTo>
                  <a:pt x="926" y="565"/>
                </a:lnTo>
                <a:lnTo>
                  <a:pt x="926" y="542"/>
                </a:lnTo>
                <a:lnTo>
                  <a:pt x="926" y="527"/>
                </a:lnTo>
                <a:lnTo>
                  <a:pt x="926" y="543"/>
                </a:lnTo>
                <a:lnTo>
                  <a:pt x="926" y="564"/>
                </a:lnTo>
                <a:lnTo>
                  <a:pt x="926" y="584"/>
                </a:lnTo>
                <a:lnTo>
                  <a:pt x="926" y="595"/>
                </a:lnTo>
                <a:lnTo>
                  <a:pt x="926" y="600"/>
                </a:lnTo>
                <a:lnTo>
                  <a:pt x="926" y="606"/>
                </a:lnTo>
                <a:lnTo>
                  <a:pt x="926" y="615"/>
                </a:lnTo>
                <a:lnTo>
                  <a:pt x="926" y="631"/>
                </a:lnTo>
                <a:lnTo>
                  <a:pt x="926" y="655"/>
                </a:lnTo>
                <a:lnTo>
                  <a:pt x="926" y="676"/>
                </a:lnTo>
                <a:lnTo>
                  <a:pt x="926" y="684"/>
                </a:lnTo>
                <a:lnTo>
                  <a:pt x="926" y="663"/>
                </a:lnTo>
                <a:lnTo>
                  <a:pt x="926" y="610"/>
                </a:lnTo>
                <a:lnTo>
                  <a:pt x="926" y="526"/>
                </a:lnTo>
                <a:lnTo>
                  <a:pt x="926" y="413"/>
                </a:lnTo>
                <a:lnTo>
                  <a:pt x="926" y="305"/>
                </a:lnTo>
                <a:lnTo>
                  <a:pt x="926" y="215"/>
                </a:lnTo>
                <a:lnTo>
                  <a:pt x="926" y="159"/>
                </a:lnTo>
                <a:lnTo>
                  <a:pt x="926" y="145"/>
                </a:lnTo>
                <a:lnTo>
                  <a:pt x="926" y="178"/>
                </a:lnTo>
                <a:lnTo>
                  <a:pt x="927" y="239"/>
                </a:lnTo>
                <a:lnTo>
                  <a:pt x="927" y="313"/>
                </a:lnTo>
                <a:lnTo>
                  <a:pt x="927" y="389"/>
                </a:lnTo>
                <a:lnTo>
                  <a:pt x="927" y="462"/>
                </a:lnTo>
                <a:lnTo>
                  <a:pt x="927" y="518"/>
                </a:lnTo>
                <a:lnTo>
                  <a:pt x="927" y="565"/>
                </a:lnTo>
                <a:lnTo>
                  <a:pt x="927" y="610"/>
                </a:lnTo>
                <a:lnTo>
                  <a:pt x="927" y="654"/>
                </a:lnTo>
                <a:lnTo>
                  <a:pt x="927" y="699"/>
                </a:lnTo>
                <a:lnTo>
                  <a:pt x="927" y="727"/>
                </a:lnTo>
                <a:lnTo>
                  <a:pt x="927" y="734"/>
                </a:lnTo>
                <a:lnTo>
                  <a:pt x="927" y="719"/>
                </a:lnTo>
                <a:lnTo>
                  <a:pt x="927" y="679"/>
                </a:lnTo>
                <a:lnTo>
                  <a:pt x="927" y="630"/>
                </a:lnTo>
                <a:lnTo>
                  <a:pt x="927" y="584"/>
                </a:lnTo>
                <a:lnTo>
                  <a:pt x="927" y="552"/>
                </a:lnTo>
                <a:lnTo>
                  <a:pt x="927" y="541"/>
                </a:lnTo>
                <a:lnTo>
                  <a:pt x="927" y="550"/>
                </a:lnTo>
                <a:lnTo>
                  <a:pt x="927" y="566"/>
                </a:lnTo>
                <a:lnTo>
                  <a:pt x="927" y="580"/>
                </a:lnTo>
                <a:lnTo>
                  <a:pt x="927" y="585"/>
                </a:lnTo>
                <a:lnTo>
                  <a:pt x="927" y="578"/>
                </a:lnTo>
                <a:lnTo>
                  <a:pt x="927" y="565"/>
                </a:lnTo>
                <a:lnTo>
                  <a:pt x="927" y="554"/>
                </a:lnTo>
                <a:lnTo>
                  <a:pt x="927" y="551"/>
                </a:lnTo>
                <a:lnTo>
                  <a:pt x="927" y="561"/>
                </a:lnTo>
                <a:lnTo>
                  <a:pt x="927" y="580"/>
                </a:lnTo>
                <a:lnTo>
                  <a:pt x="927" y="599"/>
                </a:lnTo>
                <a:lnTo>
                  <a:pt x="927" y="606"/>
                </a:lnTo>
                <a:lnTo>
                  <a:pt x="927" y="599"/>
                </a:lnTo>
                <a:lnTo>
                  <a:pt x="927" y="576"/>
                </a:lnTo>
                <a:lnTo>
                  <a:pt x="927" y="541"/>
                </a:lnTo>
                <a:lnTo>
                  <a:pt x="927" y="506"/>
                </a:lnTo>
                <a:lnTo>
                  <a:pt x="928" y="477"/>
                </a:lnTo>
                <a:lnTo>
                  <a:pt x="928" y="459"/>
                </a:lnTo>
                <a:lnTo>
                  <a:pt x="928" y="448"/>
                </a:lnTo>
                <a:lnTo>
                  <a:pt x="928" y="446"/>
                </a:lnTo>
                <a:lnTo>
                  <a:pt x="928" y="444"/>
                </a:lnTo>
                <a:lnTo>
                  <a:pt x="928" y="439"/>
                </a:lnTo>
                <a:lnTo>
                  <a:pt x="928" y="433"/>
                </a:lnTo>
                <a:lnTo>
                  <a:pt x="928" y="425"/>
                </a:lnTo>
                <a:lnTo>
                  <a:pt x="928" y="419"/>
                </a:lnTo>
                <a:lnTo>
                  <a:pt x="928" y="416"/>
                </a:lnTo>
                <a:lnTo>
                  <a:pt x="928" y="417"/>
                </a:lnTo>
                <a:lnTo>
                  <a:pt x="928" y="419"/>
                </a:lnTo>
                <a:lnTo>
                  <a:pt x="928" y="418"/>
                </a:lnTo>
                <a:lnTo>
                  <a:pt x="928" y="413"/>
                </a:lnTo>
                <a:lnTo>
                  <a:pt x="928" y="399"/>
                </a:lnTo>
                <a:lnTo>
                  <a:pt x="928" y="380"/>
                </a:lnTo>
                <a:lnTo>
                  <a:pt x="928" y="355"/>
                </a:lnTo>
                <a:lnTo>
                  <a:pt x="928" y="329"/>
                </a:lnTo>
                <a:lnTo>
                  <a:pt x="928" y="304"/>
                </a:lnTo>
                <a:lnTo>
                  <a:pt x="928" y="283"/>
                </a:lnTo>
                <a:lnTo>
                  <a:pt x="928" y="267"/>
                </a:lnTo>
                <a:lnTo>
                  <a:pt x="928" y="255"/>
                </a:lnTo>
                <a:lnTo>
                  <a:pt x="928" y="248"/>
                </a:lnTo>
                <a:lnTo>
                  <a:pt x="928" y="243"/>
                </a:lnTo>
                <a:lnTo>
                  <a:pt x="928" y="240"/>
                </a:lnTo>
                <a:lnTo>
                  <a:pt x="928" y="244"/>
                </a:lnTo>
                <a:lnTo>
                  <a:pt x="928" y="255"/>
                </a:lnTo>
                <a:lnTo>
                  <a:pt x="928" y="277"/>
                </a:lnTo>
                <a:lnTo>
                  <a:pt x="928" y="317"/>
                </a:lnTo>
                <a:lnTo>
                  <a:pt x="928" y="372"/>
                </a:lnTo>
                <a:lnTo>
                  <a:pt x="928" y="447"/>
                </a:lnTo>
                <a:lnTo>
                  <a:pt x="928" y="517"/>
                </a:lnTo>
                <a:lnTo>
                  <a:pt x="928" y="573"/>
                </a:lnTo>
                <a:lnTo>
                  <a:pt x="928" y="607"/>
                </a:lnTo>
                <a:lnTo>
                  <a:pt x="930" y="606"/>
                </a:lnTo>
                <a:lnTo>
                  <a:pt x="930" y="572"/>
                </a:lnTo>
                <a:lnTo>
                  <a:pt x="930" y="517"/>
                </a:lnTo>
                <a:lnTo>
                  <a:pt x="930" y="455"/>
                </a:lnTo>
                <a:lnTo>
                  <a:pt x="930" y="406"/>
                </a:lnTo>
                <a:lnTo>
                  <a:pt x="930" y="381"/>
                </a:lnTo>
                <a:lnTo>
                  <a:pt x="930" y="388"/>
                </a:lnTo>
                <a:lnTo>
                  <a:pt x="930" y="418"/>
                </a:lnTo>
                <a:lnTo>
                  <a:pt x="930" y="461"/>
                </a:lnTo>
                <a:lnTo>
                  <a:pt x="930" y="509"/>
                </a:lnTo>
                <a:lnTo>
                  <a:pt x="930" y="541"/>
                </a:lnTo>
                <a:lnTo>
                  <a:pt x="930" y="559"/>
                </a:lnTo>
                <a:lnTo>
                  <a:pt x="930" y="565"/>
                </a:lnTo>
                <a:lnTo>
                  <a:pt x="930" y="569"/>
                </a:lnTo>
                <a:lnTo>
                  <a:pt x="930" y="573"/>
                </a:lnTo>
                <a:lnTo>
                  <a:pt x="930" y="584"/>
                </a:lnTo>
                <a:lnTo>
                  <a:pt x="930" y="600"/>
                </a:lnTo>
                <a:lnTo>
                  <a:pt x="930" y="618"/>
                </a:lnTo>
                <a:lnTo>
                  <a:pt x="930" y="637"/>
                </a:lnTo>
                <a:lnTo>
                  <a:pt x="930" y="650"/>
                </a:lnTo>
                <a:lnTo>
                  <a:pt x="930" y="652"/>
                </a:lnTo>
                <a:lnTo>
                  <a:pt x="930" y="645"/>
                </a:lnTo>
                <a:lnTo>
                  <a:pt x="930" y="631"/>
                </a:lnTo>
                <a:lnTo>
                  <a:pt x="930" y="609"/>
                </a:lnTo>
                <a:lnTo>
                  <a:pt x="930" y="584"/>
                </a:lnTo>
                <a:lnTo>
                  <a:pt x="930" y="558"/>
                </a:lnTo>
                <a:lnTo>
                  <a:pt x="930" y="534"/>
                </a:lnTo>
                <a:lnTo>
                  <a:pt x="930" y="514"/>
                </a:lnTo>
                <a:lnTo>
                  <a:pt x="930" y="499"/>
                </a:lnTo>
                <a:lnTo>
                  <a:pt x="930" y="492"/>
                </a:lnTo>
                <a:lnTo>
                  <a:pt x="930" y="489"/>
                </a:lnTo>
                <a:lnTo>
                  <a:pt x="930" y="490"/>
                </a:lnTo>
                <a:lnTo>
                  <a:pt x="931" y="488"/>
                </a:lnTo>
                <a:lnTo>
                  <a:pt x="931" y="484"/>
                </a:lnTo>
                <a:lnTo>
                  <a:pt x="931" y="478"/>
                </a:lnTo>
                <a:lnTo>
                  <a:pt x="931" y="474"/>
                </a:lnTo>
                <a:lnTo>
                  <a:pt x="931" y="473"/>
                </a:lnTo>
                <a:lnTo>
                  <a:pt x="931" y="474"/>
                </a:lnTo>
                <a:lnTo>
                  <a:pt x="931" y="476"/>
                </a:lnTo>
                <a:lnTo>
                  <a:pt x="931" y="480"/>
                </a:lnTo>
                <a:lnTo>
                  <a:pt x="931" y="481"/>
                </a:lnTo>
                <a:lnTo>
                  <a:pt x="931" y="476"/>
                </a:lnTo>
                <a:lnTo>
                  <a:pt x="931" y="467"/>
                </a:lnTo>
                <a:lnTo>
                  <a:pt x="931" y="454"/>
                </a:lnTo>
                <a:lnTo>
                  <a:pt x="931" y="441"/>
                </a:lnTo>
                <a:lnTo>
                  <a:pt x="931" y="432"/>
                </a:lnTo>
                <a:lnTo>
                  <a:pt x="931" y="426"/>
                </a:lnTo>
                <a:lnTo>
                  <a:pt x="931" y="425"/>
                </a:lnTo>
                <a:lnTo>
                  <a:pt x="931" y="429"/>
                </a:lnTo>
                <a:lnTo>
                  <a:pt x="931" y="433"/>
                </a:lnTo>
                <a:lnTo>
                  <a:pt x="931" y="439"/>
                </a:lnTo>
                <a:lnTo>
                  <a:pt x="931" y="441"/>
                </a:lnTo>
                <a:lnTo>
                  <a:pt x="931" y="440"/>
                </a:lnTo>
                <a:lnTo>
                  <a:pt x="931" y="438"/>
                </a:lnTo>
                <a:lnTo>
                  <a:pt x="931" y="435"/>
                </a:lnTo>
                <a:lnTo>
                  <a:pt x="931" y="428"/>
                </a:lnTo>
                <a:lnTo>
                  <a:pt x="931" y="419"/>
                </a:lnTo>
                <a:lnTo>
                  <a:pt x="931" y="411"/>
                </a:lnTo>
                <a:lnTo>
                  <a:pt x="931" y="403"/>
                </a:lnTo>
                <a:lnTo>
                  <a:pt x="931" y="399"/>
                </a:lnTo>
                <a:lnTo>
                  <a:pt x="931" y="401"/>
                </a:lnTo>
                <a:lnTo>
                  <a:pt x="932" y="406"/>
                </a:lnTo>
                <a:lnTo>
                  <a:pt x="932" y="410"/>
                </a:lnTo>
                <a:lnTo>
                  <a:pt x="932" y="415"/>
                </a:lnTo>
                <a:lnTo>
                  <a:pt x="932" y="419"/>
                </a:lnTo>
                <a:lnTo>
                  <a:pt x="932" y="422"/>
                </a:lnTo>
                <a:lnTo>
                  <a:pt x="932" y="423"/>
                </a:lnTo>
                <a:lnTo>
                  <a:pt x="932" y="424"/>
                </a:lnTo>
                <a:lnTo>
                  <a:pt x="932" y="425"/>
                </a:lnTo>
                <a:lnTo>
                  <a:pt x="932" y="424"/>
                </a:lnTo>
                <a:lnTo>
                  <a:pt x="932" y="422"/>
                </a:lnTo>
                <a:lnTo>
                  <a:pt x="932" y="417"/>
                </a:lnTo>
                <a:lnTo>
                  <a:pt x="932" y="413"/>
                </a:lnTo>
                <a:lnTo>
                  <a:pt x="932" y="408"/>
                </a:lnTo>
                <a:lnTo>
                  <a:pt x="932" y="406"/>
                </a:lnTo>
                <a:lnTo>
                  <a:pt x="932" y="403"/>
                </a:lnTo>
                <a:lnTo>
                  <a:pt x="932" y="404"/>
                </a:lnTo>
                <a:lnTo>
                  <a:pt x="932" y="408"/>
                </a:lnTo>
                <a:lnTo>
                  <a:pt x="932" y="415"/>
                </a:lnTo>
                <a:lnTo>
                  <a:pt x="932" y="422"/>
                </a:lnTo>
                <a:lnTo>
                  <a:pt x="932" y="428"/>
                </a:lnTo>
                <a:lnTo>
                  <a:pt x="932" y="433"/>
                </a:lnTo>
                <a:lnTo>
                  <a:pt x="932" y="438"/>
                </a:lnTo>
                <a:lnTo>
                  <a:pt x="932" y="439"/>
                </a:lnTo>
                <a:lnTo>
                  <a:pt x="932" y="438"/>
                </a:lnTo>
                <a:lnTo>
                  <a:pt x="932" y="436"/>
                </a:lnTo>
                <a:lnTo>
                  <a:pt x="932" y="435"/>
                </a:lnTo>
                <a:lnTo>
                  <a:pt x="932" y="433"/>
                </a:lnTo>
                <a:lnTo>
                  <a:pt x="932" y="432"/>
                </a:lnTo>
                <a:lnTo>
                  <a:pt x="932" y="433"/>
                </a:lnTo>
                <a:lnTo>
                  <a:pt x="933" y="438"/>
                </a:lnTo>
                <a:lnTo>
                  <a:pt x="933" y="445"/>
                </a:lnTo>
                <a:lnTo>
                  <a:pt x="933" y="452"/>
                </a:lnTo>
                <a:lnTo>
                  <a:pt x="933" y="458"/>
                </a:lnTo>
                <a:lnTo>
                  <a:pt x="933" y="460"/>
                </a:lnTo>
                <a:lnTo>
                  <a:pt x="933" y="459"/>
                </a:lnTo>
                <a:lnTo>
                  <a:pt x="933" y="456"/>
                </a:lnTo>
                <a:lnTo>
                  <a:pt x="933" y="453"/>
                </a:lnTo>
                <a:lnTo>
                  <a:pt x="933" y="451"/>
                </a:lnTo>
                <a:lnTo>
                  <a:pt x="933" y="452"/>
                </a:lnTo>
                <a:lnTo>
                  <a:pt x="933" y="453"/>
                </a:lnTo>
                <a:lnTo>
                  <a:pt x="933" y="450"/>
                </a:lnTo>
                <a:lnTo>
                  <a:pt x="933" y="444"/>
                </a:lnTo>
                <a:lnTo>
                  <a:pt x="933" y="436"/>
                </a:lnTo>
                <a:lnTo>
                  <a:pt x="933" y="428"/>
                </a:lnTo>
                <a:lnTo>
                  <a:pt x="933" y="424"/>
                </a:lnTo>
                <a:lnTo>
                  <a:pt x="933" y="431"/>
                </a:lnTo>
                <a:lnTo>
                  <a:pt x="933" y="444"/>
                </a:lnTo>
                <a:lnTo>
                  <a:pt x="933" y="455"/>
                </a:lnTo>
                <a:lnTo>
                  <a:pt x="933" y="463"/>
                </a:lnTo>
                <a:lnTo>
                  <a:pt x="933" y="466"/>
                </a:lnTo>
                <a:lnTo>
                  <a:pt x="933" y="465"/>
                </a:lnTo>
                <a:lnTo>
                  <a:pt x="933" y="461"/>
                </a:lnTo>
                <a:lnTo>
                  <a:pt x="933" y="458"/>
                </a:lnTo>
                <a:lnTo>
                  <a:pt x="933" y="454"/>
                </a:lnTo>
                <a:lnTo>
                  <a:pt x="933" y="455"/>
                </a:lnTo>
                <a:lnTo>
                  <a:pt x="933" y="458"/>
                </a:lnTo>
                <a:lnTo>
                  <a:pt x="933" y="459"/>
                </a:lnTo>
                <a:lnTo>
                  <a:pt x="933" y="458"/>
                </a:lnTo>
                <a:lnTo>
                  <a:pt x="933" y="455"/>
                </a:lnTo>
                <a:lnTo>
                  <a:pt x="933" y="454"/>
                </a:lnTo>
                <a:lnTo>
                  <a:pt x="934" y="456"/>
                </a:lnTo>
                <a:lnTo>
                  <a:pt x="934" y="461"/>
                </a:lnTo>
                <a:lnTo>
                  <a:pt x="934" y="467"/>
                </a:lnTo>
                <a:lnTo>
                  <a:pt x="934" y="474"/>
                </a:lnTo>
                <a:lnTo>
                  <a:pt x="934" y="476"/>
                </a:lnTo>
                <a:lnTo>
                  <a:pt x="934" y="475"/>
                </a:lnTo>
                <a:lnTo>
                  <a:pt x="934" y="467"/>
                </a:lnTo>
                <a:lnTo>
                  <a:pt x="934" y="456"/>
                </a:lnTo>
                <a:lnTo>
                  <a:pt x="934" y="448"/>
                </a:lnTo>
                <a:lnTo>
                  <a:pt x="934" y="446"/>
                </a:lnTo>
                <a:lnTo>
                  <a:pt x="934" y="450"/>
                </a:lnTo>
                <a:lnTo>
                  <a:pt x="934" y="456"/>
                </a:lnTo>
                <a:lnTo>
                  <a:pt x="934" y="467"/>
                </a:lnTo>
                <a:lnTo>
                  <a:pt x="934" y="475"/>
                </a:lnTo>
                <a:lnTo>
                  <a:pt x="934" y="480"/>
                </a:lnTo>
                <a:lnTo>
                  <a:pt x="934" y="476"/>
                </a:lnTo>
                <a:lnTo>
                  <a:pt x="934" y="468"/>
                </a:lnTo>
                <a:lnTo>
                  <a:pt x="934" y="460"/>
                </a:lnTo>
                <a:lnTo>
                  <a:pt x="934" y="454"/>
                </a:lnTo>
                <a:lnTo>
                  <a:pt x="934" y="452"/>
                </a:lnTo>
                <a:lnTo>
                  <a:pt x="934" y="453"/>
                </a:lnTo>
                <a:lnTo>
                  <a:pt x="934" y="458"/>
                </a:lnTo>
                <a:lnTo>
                  <a:pt x="934" y="462"/>
                </a:lnTo>
                <a:lnTo>
                  <a:pt x="934" y="467"/>
                </a:lnTo>
                <a:lnTo>
                  <a:pt x="934" y="465"/>
                </a:lnTo>
                <a:lnTo>
                  <a:pt x="934" y="461"/>
                </a:lnTo>
                <a:lnTo>
                  <a:pt x="934" y="456"/>
                </a:lnTo>
                <a:lnTo>
                  <a:pt x="934" y="452"/>
                </a:lnTo>
                <a:lnTo>
                  <a:pt x="934" y="448"/>
                </a:lnTo>
                <a:lnTo>
                  <a:pt x="934" y="447"/>
                </a:lnTo>
                <a:lnTo>
                  <a:pt x="934" y="450"/>
                </a:lnTo>
                <a:lnTo>
                  <a:pt x="934" y="453"/>
                </a:lnTo>
                <a:lnTo>
                  <a:pt x="935" y="458"/>
                </a:lnTo>
                <a:lnTo>
                  <a:pt x="935" y="460"/>
                </a:lnTo>
                <a:lnTo>
                  <a:pt x="935" y="463"/>
                </a:lnTo>
                <a:lnTo>
                  <a:pt x="935" y="461"/>
                </a:lnTo>
                <a:lnTo>
                  <a:pt x="935" y="456"/>
                </a:lnTo>
                <a:lnTo>
                  <a:pt x="935" y="448"/>
                </a:lnTo>
                <a:lnTo>
                  <a:pt x="935" y="440"/>
                </a:lnTo>
                <a:lnTo>
                  <a:pt x="935" y="432"/>
                </a:lnTo>
                <a:lnTo>
                  <a:pt x="935" y="423"/>
                </a:lnTo>
                <a:lnTo>
                  <a:pt x="935" y="415"/>
                </a:lnTo>
                <a:lnTo>
                  <a:pt x="935" y="408"/>
                </a:lnTo>
                <a:lnTo>
                  <a:pt x="935" y="404"/>
                </a:lnTo>
                <a:lnTo>
                  <a:pt x="935" y="408"/>
                </a:lnTo>
                <a:lnTo>
                  <a:pt x="935" y="415"/>
                </a:lnTo>
                <a:lnTo>
                  <a:pt x="935" y="423"/>
                </a:lnTo>
                <a:lnTo>
                  <a:pt x="935" y="433"/>
                </a:lnTo>
                <a:lnTo>
                  <a:pt x="935" y="441"/>
                </a:lnTo>
                <a:lnTo>
                  <a:pt x="935" y="447"/>
                </a:lnTo>
                <a:lnTo>
                  <a:pt x="935" y="452"/>
                </a:lnTo>
                <a:lnTo>
                  <a:pt x="935" y="456"/>
                </a:lnTo>
                <a:lnTo>
                  <a:pt x="935" y="461"/>
                </a:lnTo>
                <a:lnTo>
                  <a:pt x="935" y="462"/>
                </a:lnTo>
                <a:lnTo>
                  <a:pt x="935" y="459"/>
                </a:lnTo>
                <a:lnTo>
                  <a:pt x="935" y="447"/>
                </a:lnTo>
                <a:lnTo>
                  <a:pt x="935" y="423"/>
                </a:lnTo>
                <a:lnTo>
                  <a:pt x="935" y="385"/>
                </a:lnTo>
                <a:lnTo>
                  <a:pt x="935" y="335"/>
                </a:lnTo>
                <a:lnTo>
                  <a:pt x="935" y="275"/>
                </a:lnTo>
                <a:lnTo>
                  <a:pt x="935" y="214"/>
                </a:lnTo>
                <a:lnTo>
                  <a:pt x="935" y="152"/>
                </a:lnTo>
                <a:lnTo>
                  <a:pt x="935" y="106"/>
                </a:lnTo>
                <a:lnTo>
                  <a:pt x="935" y="76"/>
                </a:lnTo>
                <a:lnTo>
                  <a:pt x="937" y="66"/>
                </a:lnTo>
                <a:lnTo>
                  <a:pt x="937" y="77"/>
                </a:lnTo>
                <a:lnTo>
                  <a:pt x="937" y="118"/>
                </a:lnTo>
                <a:lnTo>
                  <a:pt x="937" y="177"/>
                </a:lnTo>
                <a:lnTo>
                  <a:pt x="937" y="253"/>
                </a:lnTo>
                <a:lnTo>
                  <a:pt x="937" y="341"/>
                </a:lnTo>
                <a:lnTo>
                  <a:pt x="937" y="437"/>
                </a:lnTo>
                <a:lnTo>
                  <a:pt x="937" y="512"/>
                </a:lnTo>
                <a:lnTo>
                  <a:pt x="937" y="565"/>
                </a:lnTo>
                <a:lnTo>
                  <a:pt x="937" y="592"/>
                </a:lnTo>
                <a:lnTo>
                  <a:pt x="937" y="570"/>
                </a:lnTo>
                <a:lnTo>
                  <a:pt x="937" y="536"/>
                </a:lnTo>
                <a:lnTo>
                  <a:pt x="937" y="502"/>
                </a:lnTo>
                <a:lnTo>
                  <a:pt x="937" y="476"/>
                </a:lnTo>
                <a:lnTo>
                  <a:pt x="937" y="468"/>
                </a:lnTo>
                <a:lnTo>
                  <a:pt x="937" y="477"/>
                </a:lnTo>
                <a:lnTo>
                  <a:pt x="937" y="504"/>
                </a:lnTo>
                <a:lnTo>
                  <a:pt x="937" y="540"/>
                </a:lnTo>
                <a:lnTo>
                  <a:pt x="937" y="579"/>
                </a:lnTo>
                <a:lnTo>
                  <a:pt x="937" y="618"/>
                </a:lnTo>
                <a:lnTo>
                  <a:pt x="937" y="644"/>
                </a:lnTo>
                <a:lnTo>
                  <a:pt x="937" y="659"/>
                </a:lnTo>
                <a:lnTo>
                  <a:pt x="937" y="661"/>
                </a:lnTo>
                <a:lnTo>
                  <a:pt x="937" y="653"/>
                </a:lnTo>
                <a:lnTo>
                  <a:pt x="937" y="635"/>
                </a:lnTo>
                <a:lnTo>
                  <a:pt x="937" y="607"/>
                </a:lnTo>
                <a:lnTo>
                  <a:pt x="937" y="571"/>
                </a:lnTo>
                <a:lnTo>
                  <a:pt x="937" y="529"/>
                </a:lnTo>
                <a:lnTo>
                  <a:pt x="937" y="481"/>
                </a:lnTo>
                <a:lnTo>
                  <a:pt x="937" y="438"/>
                </a:lnTo>
                <a:lnTo>
                  <a:pt x="937" y="403"/>
                </a:lnTo>
                <a:lnTo>
                  <a:pt x="937" y="380"/>
                </a:lnTo>
                <a:lnTo>
                  <a:pt x="938" y="371"/>
                </a:lnTo>
                <a:lnTo>
                  <a:pt x="938" y="376"/>
                </a:lnTo>
                <a:lnTo>
                  <a:pt x="938" y="389"/>
                </a:lnTo>
                <a:lnTo>
                  <a:pt x="938" y="410"/>
                </a:lnTo>
                <a:lnTo>
                  <a:pt x="938" y="437"/>
                </a:lnTo>
                <a:lnTo>
                  <a:pt x="938" y="472"/>
                </a:lnTo>
                <a:lnTo>
                  <a:pt x="938" y="510"/>
                </a:lnTo>
                <a:lnTo>
                  <a:pt x="938" y="550"/>
                </a:lnTo>
                <a:lnTo>
                  <a:pt x="938" y="593"/>
                </a:lnTo>
                <a:lnTo>
                  <a:pt x="938" y="629"/>
                </a:lnTo>
                <a:lnTo>
                  <a:pt x="938" y="655"/>
                </a:lnTo>
                <a:lnTo>
                  <a:pt x="938" y="663"/>
                </a:lnTo>
                <a:lnTo>
                  <a:pt x="938" y="655"/>
                </a:lnTo>
                <a:lnTo>
                  <a:pt x="938" y="637"/>
                </a:lnTo>
                <a:lnTo>
                  <a:pt x="938" y="616"/>
                </a:lnTo>
                <a:lnTo>
                  <a:pt x="938" y="601"/>
                </a:lnTo>
                <a:lnTo>
                  <a:pt x="938" y="595"/>
                </a:lnTo>
                <a:lnTo>
                  <a:pt x="938" y="598"/>
                </a:lnTo>
                <a:lnTo>
                  <a:pt x="938" y="606"/>
                </a:lnTo>
                <a:lnTo>
                  <a:pt x="938" y="615"/>
                </a:lnTo>
                <a:lnTo>
                  <a:pt x="938" y="616"/>
                </a:lnTo>
                <a:lnTo>
                  <a:pt x="938" y="611"/>
                </a:lnTo>
                <a:lnTo>
                  <a:pt x="938" y="605"/>
                </a:lnTo>
                <a:lnTo>
                  <a:pt x="938" y="598"/>
                </a:lnTo>
                <a:lnTo>
                  <a:pt x="938" y="593"/>
                </a:lnTo>
                <a:lnTo>
                  <a:pt x="938" y="592"/>
                </a:lnTo>
                <a:lnTo>
                  <a:pt x="938" y="593"/>
                </a:lnTo>
                <a:lnTo>
                  <a:pt x="938" y="592"/>
                </a:lnTo>
                <a:lnTo>
                  <a:pt x="938" y="586"/>
                </a:lnTo>
                <a:lnTo>
                  <a:pt x="938" y="572"/>
                </a:lnTo>
                <a:lnTo>
                  <a:pt x="938" y="551"/>
                </a:lnTo>
                <a:lnTo>
                  <a:pt x="938" y="526"/>
                </a:lnTo>
                <a:lnTo>
                  <a:pt x="938" y="498"/>
                </a:lnTo>
                <a:lnTo>
                  <a:pt x="939" y="466"/>
                </a:lnTo>
                <a:lnTo>
                  <a:pt x="939" y="435"/>
                </a:lnTo>
                <a:lnTo>
                  <a:pt x="939" y="402"/>
                </a:lnTo>
                <a:lnTo>
                  <a:pt x="939" y="370"/>
                </a:lnTo>
                <a:lnTo>
                  <a:pt x="939" y="337"/>
                </a:lnTo>
                <a:lnTo>
                  <a:pt x="939" y="311"/>
                </a:lnTo>
                <a:lnTo>
                  <a:pt x="939" y="291"/>
                </a:lnTo>
                <a:lnTo>
                  <a:pt x="939" y="281"/>
                </a:lnTo>
                <a:lnTo>
                  <a:pt x="939" y="291"/>
                </a:lnTo>
                <a:lnTo>
                  <a:pt x="939" y="305"/>
                </a:lnTo>
                <a:lnTo>
                  <a:pt x="939" y="319"/>
                </a:lnTo>
                <a:lnTo>
                  <a:pt x="939" y="333"/>
                </a:lnTo>
                <a:lnTo>
                  <a:pt x="939" y="348"/>
                </a:lnTo>
                <a:lnTo>
                  <a:pt x="939" y="361"/>
                </a:lnTo>
                <a:lnTo>
                  <a:pt x="939" y="377"/>
                </a:lnTo>
                <a:lnTo>
                  <a:pt x="939" y="399"/>
                </a:lnTo>
                <a:lnTo>
                  <a:pt x="939" y="429"/>
                </a:lnTo>
                <a:lnTo>
                  <a:pt x="939" y="472"/>
                </a:lnTo>
                <a:lnTo>
                  <a:pt x="939" y="514"/>
                </a:lnTo>
                <a:lnTo>
                  <a:pt x="939" y="556"/>
                </a:lnTo>
                <a:lnTo>
                  <a:pt x="939" y="594"/>
                </a:lnTo>
                <a:lnTo>
                  <a:pt x="939" y="625"/>
                </a:lnTo>
                <a:lnTo>
                  <a:pt x="939" y="638"/>
                </a:lnTo>
                <a:lnTo>
                  <a:pt x="939" y="628"/>
                </a:lnTo>
                <a:lnTo>
                  <a:pt x="939" y="614"/>
                </a:lnTo>
                <a:lnTo>
                  <a:pt x="939" y="603"/>
                </a:lnTo>
                <a:lnTo>
                  <a:pt x="939" y="602"/>
                </a:lnTo>
                <a:lnTo>
                  <a:pt x="939" y="610"/>
                </a:lnTo>
                <a:lnTo>
                  <a:pt x="939" y="626"/>
                </a:lnTo>
                <a:lnTo>
                  <a:pt x="939" y="644"/>
                </a:lnTo>
                <a:lnTo>
                  <a:pt x="939" y="653"/>
                </a:lnTo>
                <a:lnTo>
                  <a:pt x="939" y="647"/>
                </a:lnTo>
                <a:lnTo>
                  <a:pt x="940" y="624"/>
                </a:lnTo>
                <a:lnTo>
                  <a:pt x="940" y="587"/>
                </a:lnTo>
                <a:lnTo>
                  <a:pt x="940" y="540"/>
                </a:lnTo>
                <a:lnTo>
                  <a:pt x="940" y="496"/>
                </a:lnTo>
                <a:lnTo>
                  <a:pt x="940" y="459"/>
                </a:lnTo>
                <a:lnTo>
                  <a:pt x="940" y="432"/>
                </a:lnTo>
                <a:lnTo>
                  <a:pt x="940" y="415"/>
                </a:lnTo>
                <a:lnTo>
                  <a:pt x="940" y="403"/>
                </a:lnTo>
                <a:lnTo>
                  <a:pt x="940" y="393"/>
                </a:lnTo>
                <a:lnTo>
                  <a:pt x="940" y="381"/>
                </a:lnTo>
                <a:lnTo>
                  <a:pt x="940" y="370"/>
                </a:lnTo>
                <a:lnTo>
                  <a:pt x="940" y="357"/>
                </a:lnTo>
                <a:lnTo>
                  <a:pt x="940" y="347"/>
                </a:lnTo>
                <a:lnTo>
                  <a:pt x="940" y="340"/>
                </a:lnTo>
                <a:lnTo>
                  <a:pt x="940" y="333"/>
                </a:lnTo>
                <a:lnTo>
                  <a:pt x="940" y="325"/>
                </a:lnTo>
                <a:lnTo>
                  <a:pt x="940" y="315"/>
                </a:lnTo>
                <a:lnTo>
                  <a:pt x="940" y="303"/>
                </a:lnTo>
                <a:lnTo>
                  <a:pt x="940" y="289"/>
                </a:lnTo>
                <a:lnTo>
                  <a:pt x="940" y="278"/>
                </a:lnTo>
                <a:lnTo>
                  <a:pt x="940" y="280"/>
                </a:lnTo>
                <a:lnTo>
                  <a:pt x="940" y="295"/>
                </a:lnTo>
                <a:lnTo>
                  <a:pt x="940" y="326"/>
                </a:lnTo>
                <a:lnTo>
                  <a:pt x="940" y="370"/>
                </a:lnTo>
                <a:lnTo>
                  <a:pt x="940" y="423"/>
                </a:lnTo>
                <a:lnTo>
                  <a:pt x="940" y="482"/>
                </a:lnTo>
                <a:lnTo>
                  <a:pt x="940" y="528"/>
                </a:lnTo>
                <a:lnTo>
                  <a:pt x="940" y="561"/>
                </a:lnTo>
                <a:lnTo>
                  <a:pt x="940" y="578"/>
                </a:lnTo>
                <a:lnTo>
                  <a:pt x="940" y="580"/>
                </a:lnTo>
                <a:lnTo>
                  <a:pt x="940" y="571"/>
                </a:lnTo>
                <a:lnTo>
                  <a:pt x="940" y="554"/>
                </a:lnTo>
                <a:lnTo>
                  <a:pt x="940" y="534"/>
                </a:lnTo>
                <a:lnTo>
                  <a:pt x="941" y="518"/>
                </a:lnTo>
                <a:lnTo>
                  <a:pt x="941" y="506"/>
                </a:lnTo>
                <a:lnTo>
                  <a:pt x="941" y="500"/>
                </a:lnTo>
                <a:lnTo>
                  <a:pt x="941" y="498"/>
                </a:lnTo>
                <a:lnTo>
                  <a:pt x="941" y="502"/>
                </a:lnTo>
                <a:lnTo>
                  <a:pt x="941" y="504"/>
                </a:lnTo>
                <a:lnTo>
                  <a:pt x="941" y="505"/>
                </a:lnTo>
                <a:lnTo>
                  <a:pt x="941" y="503"/>
                </a:lnTo>
                <a:lnTo>
                  <a:pt x="941" y="495"/>
                </a:lnTo>
                <a:lnTo>
                  <a:pt x="941" y="485"/>
                </a:lnTo>
                <a:lnTo>
                  <a:pt x="941" y="476"/>
                </a:lnTo>
                <a:lnTo>
                  <a:pt x="941" y="470"/>
                </a:lnTo>
                <a:lnTo>
                  <a:pt x="941" y="466"/>
                </a:lnTo>
                <a:lnTo>
                  <a:pt x="941" y="467"/>
                </a:lnTo>
                <a:lnTo>
                  <a:pt x="941" y="469"/>
                </a:lnTo>
                <a:lnTo>
                  <a:pt x="941" y="468"/>
                </a:lnTo>
                <a:lnTo>
                  <a:pt x="941" y="465"/>
                </a:lnTo>
                <a:lnTo>
                  <a:pt x="941" y="460"/>
                </a:lnTo>
                <a:lnTo>
                  <a:pt x="941" y="455"/>
                </a:lnTo>
                <a:lnTo>
                  <a:pt x="941" y="453"/>
                </a:lnTo>
                <a:lnTo>
                  <a:pt x="941" y="452"/>
                </a:lnTo>
                <a:lnTo>
                  <a:pt x="941" y="453"/>
                </a:lnTo>
                <a:lnTo>
                  <a:pt x="941" y="456"/>
                </a:lnTo>
                <a:lnTo>
                  <a:pt x="941" y="462"/>
                </a:lnTo>
                <a:lnTo>
                  <a:pt x="941" y="465"/>
                </a:lnTo>
                <a:lnTo>
                  <a:pt x="941" y="466"/>
                </a:lnTo>
                <a:lnTo>
                  <a:pt x="941" y="468"/>
                </a:lnTo>
                <a:lnTo>
                  <a:pt x="941" y="472"/>
                </a:lnTo>
                <a:lnTo>
                  <a:pt x="941" y="475"/>
                </a:lnTo>
                <a:lnTo>
                  <a:pt x="941" y="480"/>
                </a:lnTo>
                <a:lnTo>
                  <a:pt x="942" y="487"/>
                </a:lnTo>
                <a:lnTo>
                  <a:pt x="942" y="492"/>
                </a:lnTo>
                <a:lnTo>
                  <a:pt x="942" y="495"/>
                </a:lnTo>
                <a:lnTo>
                  <a:pt x="942" y="497"/>
                </a:lnTo>
                <a:lnTo>
                  <a:pt x="942" y="498"/>
                </a:lnTo>
                <a:lnTo>
                  <a:pt x="942" y="496"/>
                </a:lnTo>
                <a:lnTo>
                  <a:pt x="942" y="490"/>
                </a:lnTo>
                <a:lnTo>
                  <a:pt x="942" y="482"/>
                </a:lnTo>
                <a:lnTo>
                  <a:pt x="942" y="473"/>
                </a:lnTo>
                <a:lnTo>
                  <a:pt x="942" y="463"/>
                </a:lnTo>
                <a:lnTo>
                  <a:pt x="942" y="455"/>
                </a:lnTo>
                <a:lnTo>
                  <a:pt x="942" y="451"/>
                </a:lnTo>
                <a:lnTo>
                  <a:pt x="942" y="450"/>
                </a:lnTo>
                <a:lnTo>
                  <a:pt x="942" y="452"/>
                </a:lnTo>
                <a:lnTo>
                  <a:pt x="942" y="459"/>
                </a:lnTo>
                <a:lnTo>
                  <a:pt x="942" y="466"/>
                </a:lnTo>
                <a:lnTo>
                  <a:pt x="942" y="473"/>
                </a:lnTo>
                <a:lnTo>
                  <a:pt x="942" y="476"/>
                </a:lnTo>
                <a:lnTo>
                  <a:pt x="942" y="478"/>
                </a:lnTo>
                <a:lnTo>
                  <a:pt x="942" y="477"/>
                </a:lnTo>
                <a:lnTo>
                  <a:pt x="942" y="475"/>
                </a:lnTo>
                <a:lnTo>
                  <a:pt x="942" y="474"/>
                </a:lnTo>
                <a:lnTo>
                  <a:pt x="942" y="475"/>
                </a:lnTo>
                <a:lnTo>
                  <a:pt x="942" y="481"/>
                </a:lnTo>
                <a:lnTo>
                  <a:pt x="942" y="487"/>
                </a:lnTo>
                <a:lnTo>
                  <a:pt x="942" y="491"/>
                </a:lnTo>
                <a:lnTo>
                  <a:pt x="942" y="492"/>
                </a:lnTo>
                <a:lnTo>
                  <a:pt x="942" y="490"/>
                </a:lnTo>
                <a:lnTo>
                  <a:pt x="942" y="484"/>
                </a:lnTo>
                <a:lnTo>
                  <a:pt x="942" y="476"/>
                </a:lnTo>
                <a:lnTo>
                  <a:pt x="942" y="468"/>
                </a:lnTo>
                <a:lnTo>
                  <a:pt x="942" y="463"/>
                </a:lnTo>
                <a:lnTo>
                  <a:pt x="942" y="465"/>
                </a:lnTo>
                <a:lnTo>
                  <a:pt x="942" y="467"/>
                </a:lnTo>
                <a:lnTo>
                  <a:pt x="943" y="472"/>
                </a:lnTo>
                <a:lnTo>
                  <a:pt x="943" y="474"/>
                </a:lnTo>
                <a:lnTo>
                  <a:pt x="943" y="470"/>
                </a:lnTo>
                <a:lnTo>
                  <a:pt x="943" y="463"/>
                </a:lnTo>
                <a:lnTo>
                  <a:pt x="943" y="455"/>
                </a:lnTo>
                <a:lnTo>
                  <a:pt x="943" y="447"/>
                </a:lnTo>
                <a:lnTo>
                  <a:pt x="943" y="441"/>
                </a:lnTo>
                <a:lnTo>
                  <a:pt x="943" y="438"/>
                </a:lnTo>
                <a:lnTo>
                  <a:pt x="943" y="439"/>
                </a:lnTo>
                <a:lnTo>
                  <a:pt x="943" y="444"/>
                </a:lnTo>
                <a:lnTo>
                  <a:pt x="943" y="447"/>
                </a:lnTo>
                <a:lnTo>
                  <a:pt x="943" y="451"/>
                </a:lnTo>
                <a:lnTo>
                  <a:pt x="943" y="455"/>
                </a:lnTo>
                <a:lnTo>
                  <a:pt x="943" y="460"/>
                </a:lnTo>
                <a:lnTo>
                  <a:pt x="943" y="461"/>
                </a:lnTo>
                <a:lnTo>
                  <a:pt x="943" y="459"/>
                </a:lnTo>
                <a:lnTo>
                  <a:pt x="943" y="453"/>
                </a:lnTo>
                <a:lnTo>
                  <a:pt x="943" y="447"/>
                </a:lnTo>
                <a:lnTo>
                  <a:pt x="943" y="444"/>
                </a:lnTo>
                <a:lnTo>
                  <a:pt x="943" y="447"/>
                </a:lnTo>
                <a:lnTo>
                  <a:pt x="943" y="454"/>
                </a:lnTo>
                <a:lnTo>
                  <a:pt x="943" y="461"/>
                </a:lnTo>
                <a:lnTo>
                  <a:pt x="943" y="468"/>
                </a:lnTo>
                <a:lnTo>
                  <a:pt x="943" y="469"/>
                </a:lnTo>
                <a:lnTo>
                  <a:pt x="943" y="467"/>
                </a:lnTo>
                <a:lnTo>
                  <a:pt x="943" y="463"/>
                </a:lnTo>
                <a:lnTo>
                  <a:pt x="943" y="459"/>
                </a:lnTo>
                <a:lnTo>
                  <a:pt x="943" y="456"/>
                </a:lnTo>
                <a:lnTo>
                  <a:pt x="943" y="454"/>
                </a:lnTo>
                <a:lnTo>
                  <a:pt x="945" y="453"/>
                </a:lnTo>
                <a:lnTo>
                  <a:pt x="945" y="452"/>
                </a:lnTo>
                <a:lnTo>
                  <a:pt x="945" y="451"/>
                </a:lnTo>
                <a:lnTo>
                  <a:pt x="945" y="452"/>
                </a:lnTo>
                <a:lnTo>
                  <a:pt x="945" y="458"/>
                </a:lnTo>
                <a:lnTo>
                  <a:pt x="945" y="463"/>
                </a:lnTo>
                <a:lnTo>
                  <a:pt x="945" y="470"/>
                </a:lnTo>
                <a:lnTo>
                  <a:pt x="945" y="475"/>
                </a:lnTo>
                <a:lnTo>
                  <a:pt x="945" y="477"/>
                </a:lnTo>
                <a:lnTo>
                  <a:pt x="945" y="474"/>
                </a:lnTo>
                <a:lnTo>
                  <a:pt x="945" y="466"/>
                </a:lnTo>
                <a:lnTo>
                  <a:pt x="945" y="459"/>
                </a:lnTo>
                <a:lnTo>
                  <a:pt x="945" y="452"/>
                </a:lnTo>
                <a:lnTo>
                  <a:pt x="945" y="447"/>
                </a:lnTo>
                <a:lnTo>
                  <a:pt x="945" y="446"/>
                </a:lnTo>
                <a:lnTo>
                  <a:pt x="945" y="450"/>
                </a:lnTo>
                <a:lnTo>
                  <a:pt x="945" y="453"/>
                </a:lnTo>
                <a:lnTo>
                  <a:pt x="945" y="455"/>
                </a:lnTo>
                <a:lnTo>
                  <a:pt x="945" y="452"/>
                </a:lnTo>
                <a:lnTo>
                  <a:pt x="945" y="447"/>
                </a:lnTo>
                <a:lnTo>
                  <a:pt x="945" y="440"/>
                </a:lnTo>
                <a:lnTo>
                  <a:pt x="945" y="435"/>
                </a:lnTo>
                <a:lnTo>
                  <a:pt x="945" y="431"/>
                </a:lnTo>
                <a:lnTo>
                  <a:pt x="945" y="433"/>
                </a:lnTo>
                <a:lnTo>
                  <a:pt x="945" y="437"/>
                </a:lnTo>
                <a:lnTo>
                  <a:pt x="945" y="438"/>
                </a:lnTo>
                <a:lnTo>
                  <a:pt x="945" y="435"/>
                </a:lnTo>
                <a:lnTo>
                  <a:pt x="945" y="428"/>
                </a:lnTo>
                <a:lnTo>
                  <a:pt x="946" y="419"/>
                </a:lnTo>
                <a:lnTo>
                  <a:pt x="946" y="413"/>
                </a:lnTo>
                <a:lnTo>
                  <a:pt x="946" y="408"/>
                </a:lnTo>
                <a:lnTo>
                  <a:pt x="946" y="411"/>
                </a:lnTo>
                <a:lnTo>
                  <a:pt x="946" y="416"/>
                </a:lnTo>
                <a:lnTo>
                  <a:pt x="946" y="417"/>
                </a:lnTo>
                <a:lnTo>
                  <a:pt x="946" y="416"/>
                </a:lnTo>
                <a:lnTo>
                  <a:pt x="946" y="422"/>
                </a:lnTo>
                <a:lnTo>
                  <a:pt x="946" y="430"/>
                </a:lnTo>
                <a:lnTo>
                  <a:pt x="946" y="439"/>
                </a:lnTo>
                <a:lnTo>
                  <a:pt x="946" y="448"/>
                </a:lnTo>
                <a:lnTo>
                  <a:pt x="946" y="453"/>
                </a:lnTo>
                <a:lnTo>
                  <a:pt x="946" y="451"/>
                </a:lnTo>
                <a:lnTo>
                  <a:pt x="946" y="443"/>
                </a:lnTo>
                <a:lnTo>
                  <a:pt x="946" y="431"/>
                </a:lnTo>
                <a:lnTo>
                  <a:pt x="946" y="417"/>
                </a:lnTo>
                <a:lnTo>
                  <a:pt x="946" y="401"/>
                </a:lnTo>
                <a:lnTo>
                  <a:pt x="946" y="381"/>
                </a:lnTo>
                <a:lnTo>
                  <a:pt x="946" y="352"/>
                </a:lnTo>
                <a:lnTo>
                  <a:pt x="946" y="311"/>
                </a:lnTo>
                <a:lnTo>
                  <a:pt x="946" y="258"/>
                </a:lnTo>
                <a:lnTo>
                  <a:pt x="946" y="187"/>
                </a:lnTo>
                <a:lnTo>
                  <a:pt x="946" y="120"/>
                </a:lnTo>
                <a:lnTo>
                  <a:pt x="946" y="60"/>
                </a:lnTo>
                <a:lnTo>
                  <a:pt x="946" y="19"/>
                </a:lnTo>
                <a:lnTo>
                  <a:pt x="946" y="6"/>
                </a:lnTo>
                <a:lnTo>
                  <a:pt x="946" y="24"/>
                </a:lnTo>
                <a:lnTo>
                  <a:pt x="946" y="71"/>
                </a:lnTo>
                <a:lnTo>
                  <a:pt x="946" y="144"/>
                </a:lnTo>
                <a:lnTo>
                  <a:pt x="946" y="234"/>
                </a:lnTo>
                <a:lnTo>
                  <a:pt x="946" y="343"/>
                </a:lnTo>
                <a:lnTo>
                  <a:pt x="947" y="438"/>
                </a:lnTo>
                <a:lnTo>
                  <a:pt x="947" y="518"/>
                </a:lnTo>
                <a:lnTo>
                  <a:pt x="947" y="572"/>
                </a:lnTo>
                <a:lnTo>
                  <a:pt x="947" y="594"/>
                </a:lnTo>
                <a:lnTo>
                  <a:pt x="947" y="576"/>
                </a:lnTo>
                <a:lnTo>
                  <a:pt x="947" y="528"/>
                </a:lnTo>
                <a:lnTo>
                  <a:pt x="947" y="465"/>
                </a:lnTo>
                <a:lnTo>
                  <a:pt x="947" y="406"/>
                </a:lnTo>
                <a:lnTo>
                  <a:pt x="947" y="366"/>
                </a:lnTo>
                <a:lnTo>
                  <a:pt x="947" y="362"/>
                </a:lnTo>
                <a:lnTo>
                  <a:pt x="947" y="391"/>
                </a:lnTo>
                <a:lnTo>
                  <a:pt x="947" y="443"/>
                </a:lnTo>
                <a:lnTo>
                  <a:pt x="947" y="507"/>
                </a:lnTo>
                <a:lnTo>
                  <a:pt x="947" y="558"/>
                </a:lnTo>
                <a:lnTo>
                  <a:pt x="947" y="592"/>
                </a:lnTo>
                <a:lnTo>
                  <a:pt x="947" y="605"/>
                </a:lnTo>
                <a:lnTo>
                  <a:pt x="947" y="596"/>
                </a:lnTo>
                <a:lnTo>
                  <a:pt x="947" y="586"/>
                </a:lnTo>
                <a:lnTo>
                  <a:pt x="947" y="570"/>
                </a:lnTo>
                <a:lnTo>
                  <a:pt x="947" y="546"/>
                </a:lnTo>
                <a:lnTo>
                  <a:pt x="947" y="506"/>
                </a:lnTo>
                <a:lnTo>
                  <a:pt x="947" y="445"/>
                </a:lnTo>
                <a:lnTo>
                  <a:pt x="947" y="377"/>
                </a:lnTo>
                <a:lnTo>
                  <a:pt x="947" y="312"/>
                </a:lnTo>
                <a:lnTo>
                  <a:pt x="947" y="267"/>
                </a:lnTo>
                <a:lnTo>
                  <a:pt x="947" y="255"/>
                </a:lnTo>
                <a:lnTo>
                  <a:pt x="947" y="282"/>
                </a:lnTo>
                <a:lnTo>
                  <a:pt x="947" y="336"/>
                </a:lnTo>
                <a:lnTo>
                  <a:pt x="947" y="404"/>
                </a:lnTo>
                <a:lnTo>
                  <a:pt x="947" y="472"/>
                </a:lnTo>
                <a:lnTo>
                  <a:pt x="947" y="531"/>
                </a:lnTo>
                <a:lnTo>
                  <a:pt x="947" y="565"/>
                </a:lnTo>
                <a:lnTo>
                  <a:pt x="948" y="588"/>
                </a:lnTo>
                <a:lnTo>
                  <a:pt x="948" y="609"/>
                </a:lnTo>
                <a:lnTo>
                  <a:pt x="948" y="639"/>
                </a:lnTo>
                <a:lnTo>
                  <a:pt x="948" y="672"/>
                </a:lnTo>
                <a:lnTo>
                  <a:pt x="948" y="704"/>
                </a:lnTo>
                <a:lnTo>
                  <a:pt x="948" y="725"/>
                </a:lnTo>
                <a:lnTo>
                  <a:pt x="948" y="728"/>
                </a:lnTo>
                <a:lnTo>
                  <a:pt x="948" y="709"/>
                </a:lnTo>
                <a:lnTo>
                  <a:pt x="948" y="672"/>
                </a:lnTo>
                <a:lnTo>
                  <a:pt x="948" y="629"/>
                </a:lnTo>
                <a:lnTo>
                  <a:pt x="948" y="593"/>
                </a:lnTo>
                <a:lnTo>
                  <a:pt x="948" y="571"/>
                </a:lnTo>
                <a:lnTo>
                  <a:pt x="948" y="566"/>
                </a:lnTo>
                <a:lnTo>
                  <a:pt x="948" y="574"/>
                </a:lnTo>
                <a:lnTo>
                  <a:pt x="948" y="585"/>
                </a:lnTo>
                <a:lnTo>
                  <a:pt x="948" y="592"/>
                </a:lnTo>
                <a:lnTo>
                  <a:pt x="948" y="594"/>
                </a:lnTo>
                <a:lnTo>
                  <a:pt x="948" y="589"/>
                </a:lnTo>
                <a:lnTo>
                  <a:pt x="948" y="583"/>
                </a:lnTo>
                <a:lnTo>
                  <a:pt x="948" y="579"/>
                </a:lnTo>
                <a:lnTo>
                  <a:pt x="948" y="580"/>
                </a:lnTo>
                <a:lnTo>
                  <a:pt x="948" y="584"/>
                </a:lnTo>
                <a:lnTo>
                  <a:pt x="948" y="585"/>
                </a:lnTo>
                <a:lnTo>
                  <a:pt x="948" y="579"/>
                </a:lnTo>
                <a:lnTo>
                  <a:pt x="948" y="568"/>
                </a:lnTo>
                <a:lnTo>
                  <a:pt x="948" y="550"/>
                </a:lnTo>
                <a:lnTo>
                  <a:pt x="948" y="533"/>
                </a:lnTo>
                <a:lnTo>
                  <a:pt x="948" y="517"/>
                </a:lnTo>
                <a:lnTo>
                  <a:pt x="948" y="506"/>
                </a:lnTo>
                <a:lnTo>
                  <a:pt x="948" y="497"/>
                </a:lnTo>
                <a:lnTo>
                  <a:pt x="948" y="488"/>
                </a:lnTo>
                <a:lnTo>
                  <a:pt x="948" y="474"/>
                </a:lnTo>
                <a:lnTo>
                  <a:pt x="948" y="452"/>
                </a:lnTo>
                <a:lnTo>
                  <a:pt x="949" y="425"/>
                </a:lnTo>
                <a:lnTo>
                  <a:pt x="949" y="395"/>
                </a:lnTo>
                <a:lnTo>
                  <a:pt x="949" y="370"/>
                </a:lnTo>
                <a:lnTo>
                  <a:pt x="949" y="350"/>
                </a:lnTo>
                <a:lnTo>
                  <a:pt x="949" y="339"/>
                </a:lnTo>
                <a:lnTo>
                  <a:pt x="949" y="335"/>
                </a:lnTo>
                <a:lnTo>
                  <a:pt x="949" y="339"/>
                </a:lnTo>
                <a:lnTo>
                  <a:pt x="949" y="342"/>
                </a:lnTo>
                <a:lnTo>
                  <a:pt x="949" y="337"/>
                </a:lnTo>
                <a:lnTo>
                  <a:pt x="949" y="328"/>
                </a:lnTo>
                <a:lnTo>
                  <a:pt x="949" y="315"/>
                </a:lnTo>
                <a:lnTo>
                  <a:pt x="949" y="299"/>
                </a:lnTo>
                <a:lnTo>
                  <a:pt x="949" y="285"/>
                </a:lnTo>
                <a:lnTo>
                  <a:pt x="949" y="276"/>
                </a:lnTo>
                <a:lnTo>
                  <a:pt x="949" y="275"/>
                </a:lnTo>
                <a:lnTo>
                  <a:pt x="949" y="282"/>
                </a:lnTo>
                <a:lnTo>
                  <a:pt x="949" y="299"/>
                </a:lnTo>
                <a:lnTo>
                  <a:pt x="949" y="332"/>
                </a:lnTo>
                <a:lnTo>
                  <a:pt x="949" y="380"/>
                </a:lnTo>
                <a:lnTo>
                  <a:pt x="949" y="450"/>
                </a:lnTo>
                <a:lnTo>
                  <a:pt x="949" y="524"/>
                </a:lnTo>
                <a:lnTo>
                  <a:pt x="949" y="601"/>
                </a:lnTo>
                <a:lnTo>
                  <a:pt x="949" y="670"/>
                </a:lnTo>
                <a:lnTo>
                  <a:pt x="949" y="726"/>
                </a:lnTo>
                <a:lnTo>
                  <a:pt x="949" y="746"/>
                </a:lnTo>
                <a:lnTo>
                  <a:pt x="949" y="734"/>
                </a:lnTo>
                <a:lnTo>
                  <a:pt x="949" y="695"/>
                </a:lnTo>
                <a:lnTo>
                  <a:pt x="949" y="637"/>
                </a:lnTo>
                <a:lnTo>
                  <a:pt x="949" y="571"/>
                </a:lnTo>
                <a:lnTo>
                  <a:pt x="949" y="520"/>
                </a:lnTo>
                <a:lnTo>
                  <a:pt x="949" y="485"/>
                </a:lnTo>
                <a:lnTo>
                  <a:pt x="949" y="474"/>
                </a:lnTo>
                <a:lnTo>
                  <a:pt x="949" y="480"/>
                </a:lnTo>
                <a:lnTo>
                  <a:pt x="950" y="492"/>
                </a:lnTo>
                <a:lnTo>
                  <a:pt x="950" y="503"/>
                </a:lnTo>
                <a:lnTo>
                  <a:pt x="950" y="495"/>
                </a:lnTo>
                <a:lnTo>
                  <a:pt x="950" y="477"/>
                </a:lnTo>
                <a:lnTo>
                  <a:pt x="950" y="462"/>
                </a:lnTo>
                <a:lnTo>
                  <a:pt x="950" y="451"/>
                </a:lnTo>
                <a:lnTo>
                  <a:pt x="950" y="450"/>
                </a:lnTo>
                <a:lnTo>
                  <a:pt x="950" y="455"/>
                </a:lnTo>
                <a:lnTo>
                  <a:pt x="950" y="461"/>
                </a:lnTo>
                <a:lnTo>
                  <a:pt x="950" y="448"/>
                </a:lnTo>
                <a:lnTo>
                  <a:pt x="950" y="426"/>
                </a:lnTo>
                <a:lnTo>
                  <a:pt x="950" y="395"/>
                </a:lnTo>
                <a:lnTo>
                  <a:pt x="950" y="367"/>
                </a:lnTo>
                <a:lnTo>
                  <a:pt x="950" y="350"/>
                </a:lnTo>
                <a:lnTo>
                  <a:pt x="950" y="347"/>
                </a:lnTo>
                <a:lnTo>
                  <a:pt x="950" y="358"/>
                </a:lnTo>
                <a:lnTo>
                  <a:pt x="950" y="385"/>
                </a:lnTo>
                <a:lnTo>
                  <a:pt x="950" y="413"/>
                </a:lnTo>
                <a:lnTo>
                  <a:pt x="950" y="439"/>
                </a:lnTo>
                <a:lnTo>
                  <a:pt x="950" y="463"/>
                </a:lnTo>
                <a:lnTo>
                  <a:pt x="950" y="484"/>
                </a:lnTo>
                <a:lnTo>
                  <a:pt x="950" y="499"/>
                </a:lnTo>
                <a:lnTo>
                  <a:pt x="950" y="512"/>
                </a:lnTo>
                <a:lnTo>
                  <a:pt x="950" y="525"/>
                </a:lnTo>
                <a:lnTo>
                  <a:pt x="950" y="536"/>
                </a:lnTo>
                <a:lnTo>
                  <a:pt x="950" y="543"/>
                </a:lnTo>
                <a:lnTo>
                  <a:pt x="950" y="536"/>
                </a:lnTo>
                <a:lnTo>
                  <a:pt x="950" y="525"/>
                </a:lnTo>
                <a:lnTo>
                  <a:pt x="950" y="511"/>
                </a:lnTo>
                <a:lnTo>
                  <a:pt x="950" y="499"/>
                </a:lnTo>
                <a:lnTo>
                  <a:pt x="952" y="494"/>
                </a:lnTo>
                <a:lnTo>
                  <a:pt x="952" y="491"/>
                </a:lnTo>
                <a:lnTo>
                  <a:pt x="952" y="494"/>
                </a:lnTo>
                <a:lnTo>
                  <a:pt x="952" y="498"/>
                </a:lnTo>
                <a:lnTo>
                  <a:pt x="952" y="499"/>
                </a:lnTo>
                <a:lnTo>
                  <a:pt x="952" y="496"/>
                </a:lnTo>
                <a:lnTo>
                  <a:pt x="952" y="489"/>
                </a:lnTo>
                <a:lnTo>
                  <a:pt x="952" y="480"/>
                </a:lnTo>
                <a:lnTo>
                  <a:pt x="952" y="469"/>
                </a:lnTo>
                <a:lnTo>
                  <a:pt x="952" y="463"/>
                </a:lnTo>
                <a:lnTo>
                  <a:pt x="952" y="460"/>
                </a:lnTo>
                <a:lnTo>
                  <a:pt x="952" y="461"/>
                </a:lnTo>
                <a:lnTo>
                  <a:pt x="952" y="466"/>
                </a:lnTo>
                <a:lnTo>
                  <a:pt x="952" y="472"/>
                </a:lnTo>
                <a:lnTo>
                  <a:pt x="952" y="475"/>
                </a:lnTo>
                <a:lnTo>
                  <a:pt x="952" y="478"/>
                </a:lnTo>
                <a:lnTo>
                  <a:pt x="952" y="480"/>
                </a:lnTo>
                <a:lnTo>
                  <a:pt x="952" y="481"/>
                </a:lnTo>
                <a:lnTo>
                  <a:pt x="952" y="482"/>
                </a:lnTo>
                <a:lnTo>
                  <a:pt x="952" y="483"/>
                </a:lnTo>
                <a:lnTo>
                  <a:pt x="952" y="487"/>
                </a:lnTo>
                <a:lnTo>
                  <a:pt x="952" y="491"/>
                </a:lnTo>
                <a:lnTo>
                  <a:pt x="952" y="492"/>
                </a:lnTo>
                <a:lnTo>
                  <a:pt x="952" y="489"/>
                </a:lnTo>
                <a:lnTo>
                  <a:pt x="952" y="484"/>
                </a:lnTo>
                <a:lnTo>
                  <a:pt x="952" y="477"/>
                </a:lnTo>
                <a:lnTo>
                  <a:pt x="952" y="474"/>
                </a:lnTo>
                <a:lnTo>
                  <a:pt x="952" y="475"/>
                </a:lnTo>
                <a:lnTo>
                  <a:pt x="952" y="482"/>
                </a:lnTo>
                <a:lnTo>
                  <a:pt x="952" y="494"/>
                </a:lnTo>
                <a:lnTo>
                  <a:pt x="952" y="509"/>
                </a:lnTo>
                <a:lnTo>
                  <a:pt x="952" y="518"/>
                </a:lnTo>
                <a:lnTo>
                  <a:pt x="953" y="511"/>
                </a:lnTo>
                <a:lnTo>
                  <a:pt x="953" y="498"/>
                </a:lnTo>
                <a:lnTo>
                  <a:pt x="953" y="484"/>
                </a:lnTo>
                <a:lnTo>
                  <a:pt x="953" y="474"/>
                </a:lnTo>
                <a:lnTo>
                  <a:pt x="953" y="470"/>
                </a:lnTo>
                <a:lnTo>
                  <a:pt x="953" y="474"/>
                </a:lnTo>
                <a:lnTo>
                  <a:pt x="953" y="482"/>
                </a:lnTo>
                <a:lnTo>
                  <a:pt x="953" y="491"/>
                </a:lnTo>
                <a:lnTo>
                  <a:pt x="953" y="497"/>
                </a:lnTo>
                <a:lnTo>
                  <a:pt x="953" y="499"/>
                </a:lnTo>
                <a:lnTo>
                  <a:pt x="953" y="498"/>
                </a:lnTo>
                <a:lnTo>
                  <a:pt x="953" y="496"/>
                </a:lnTo>
                <a:lnTo>
                  <a:pt x="953" y="490"/>
                </a:lnTo>
                <a:lnTo>
                  <a:pt x="953" y="482"/>
                </a:lnTo>
                <a:lnTo>
                  <a:pt x="953" y="472"/>
                </a:lnTo>
                <a:lnTo>
                  <a:pt x="953" y="465"/>
                </a:lnTo>
                <a:lnTo>
                  <a:pt x="953" y="462"/>
                </a:lnTo>
                <a:lnTo>
                  <a:pt x="953" y="466"/>
                </a:lnTo>
                <a:lnTo>
                  <a:pt x="953" y="473"/>
                </a:lnTo>
                <a:lnTo>
                  <a:pt x="953" y="482"/>
                </a:lnTo>
                <a:lnTo>
                  <a:pt x="953" y="489"/>
                </a:lnTo>
                <a:lnTo>
                  <a:pt x="953" y="491"/>
                </a:lnTo>
                <a:lnTo>
                  <a:pt x="953" y="490"/>
                </a:lnTo>
                <a:lnTo>
                  <a:pt x="953" y="484"/>
                </a:lnTo>
                <a:lnTo>
                  <a:pt x="953" y="477"/>
                </a:lnTo>
                <a:lnTo>
                  <a:pt x="953" y="472"/>
                </a:lnTo>
                <a:lnTo>
                  <a:pt x="953" y="467"/>
                </a:lnTo>
                <a:lnTo>
                  <a:pt x="953" y="463"/>
                </a:lnTo>
                <a:lnTo>
                  <a:pt x="953" y="461"/>
                </a:lnTo>
                <a:lnTo>
                  <a:pt x="953" y="459"/>
                </a:lnTo>
                <a:lnTo>
                  <a:pt x="954" y="460"/>
                </a:lnTo>
                <a:lnTo>
                  <a:pt x="954" y="462"/>
                </a:lnTo>
                <a:lnTo>
                  <a:pt x="954" y="466"/>
                </a:lnTo>
                <a:lnTo>
                  <a:pt x="954" y="473"/>
                </a:lnTo>
                <a:lnTo>
                  <a:pt x="954" y="476"/>
                </a:lnTo>
                <a:lnTo>
                  <a:pt x="954" y="480"/>
                </a:lnTo>
                <a:lnTo>
                  <a:pt x="954" y="478"/>
                </a:lnTo>
                <a:lnTo>
                  <a:pt x="954" y="475"/>
                </a:lnTo>
                <a:lnTo>
                  <a:pt x="954" y="472"/>
                </a:lnTo>
                <a:lnTo>
                  <a:pt x="954" y="468"/>
                </a:lnTo>
                <a:lnTo>
                  <a:pt x="954" y="466"/>
                </a:lnTo>
                <a:lnTo>
                  <a:pt x="954" y="465"/>
                </a:lnTo>
                <a:lnTo>
                  <a:pt x="954" y="463"/>
                </a:lnTo>
                <a:lnTo>
                  <a:pt x="954" y="466"/>
                </a:lnTo>
                <a:lnTo>
                  <a:pt x="954" y="468"/>
                </a:lnTo>
                <a:lnTo>
                  <a:pt x="954" y="467"/>
                </a:lnTo>
                <a:lnTo>
                  <a:pt x="954" y="465"/>
                </a:lnTo>
                <a:lnTo>
                  <a:pt x="954" y="461"/>
                </a:lnTo>
                <a:lnTo>
                  <a:pt x="954" y="458"/>
                </a:lnTo>
                <a:lnTo>
                  <a:pt x="954" y="455"/>
                </a:lnTo>
                <a:lnTo>
                  <a:pt x="954" y="454"/>
                </a:lnTo>
                <a:lnTo>
                  <a:pt x="954" y="455"/>
                </a:lnTo>
                <a:lnTo>
                  <a:pt x="954" y="458"/>
                </a:lnTo>
                <a:lnTo>
                  <a:pt x="954" y="459"/>
                </a:lnTo>
                <a:lnTo>
                  <a:pt x="954" y="458"/>
                </a:lnTo>
                <a:lnTo>
                  <a:pt x="954" y="454"/>
                </a:lnTo>
                <a:lnTo>
                  <a:pt x="954" y="451"/>
                </a:lnTo>
                <a:lnTo>
                  <a:pt x="954" y="448"/>
                </a:lnTo>
                <a:lnTo>
                  <a:pt x="955" y="446"/>
                </a:lnTo>
                <a:lnTo>
                  <a:pt x="955" y="445"/>
                </a:lnTo>
                <a:lnTo>
                  <a:pt x="955" y="446"/>
                </a:lnTo>
                <a:lnTo>
                  <a:pt x="955" y="448"/>
                </a:lnTo>
                <a:lnTo>
                  <a:pt x="955" y="447"/>
                </a:lnTo>
                <a:lnTo>
                  <a:pt x="955" y="444"/>
                </a:lnTo>
                <a:lnTo>
                  <a:pt x="955" y="441"/>
                </a:lnTo>
                <a:lnTo>
                  <a:pt x="955" y="443"/>
                </a:lnTo>
                <a:lnTo>
                  <a:pt x="955" y="445"/>
                </a:lnTo>
                <a:lnTo>
                  <a:pt x="955" y="450"/>
                </a:lnTo>
                <a:lnTo>
                  <a:pt x="955" y="453"/>
                </a:lnTo>
                <a:lnTo>
                  <a:pt x="955" y="451"/>
                </a:lnTo>
                <a:lnTo>
                  <a:pt x="955" y="445"/>
                </a:lnTo>
                <a:lnTo>
                  <a:pt x="955" y="438"/>
                </a:lnTo>
                <a:lnTo>
                  <a:pt x="955" y="435"/>
                </a:lnTo>
                <a:lnTo>
                  <a:pt x="955" y="431"/>
                </a:lnTo>
                <a:lnTo>
                  <a:pt x="955" y="430"/>
                </a:lnTo>
                <a:lnTo>
                  <a:pt x="955" y="429"/>
                </a:lnTo>
                <a:lnTo>
                  <a:pt x="955" y="426"/>
                </a:lnTo>
                <a:lnTo>
                  <a:pt x="955" y="424"/>
                </a:lnTo>
                <a:lnTo>
                  <a:pt x="955" y="422"/>
                </a:lnTo>
                <a:lnTo>
                  <a:pt x="955" y="419"/>
                </a:lnTo>
                <a:lnTo>
                  <a:pt x="955" y="422"/>
                </a:lnTo>
                <a:lnTo>
                  <a:pt x="955" y="429"/>
                </a:lnTo>
                <a:lnTo>
                  <a:pt x="955" y="436"/>
                </a:lnTo>
                <a:lnTo>
                  <a:pt x="955" y="441"/>
                </a:lnTo>
                <a:lnTo>
                  <a:pt x="955" y="445"/>
                </a:lnTo>
                <a:lnTo>
                  <a:pt x="955" y="446"/>
                </a:lnTo>
                <a:lnTo>
                  <a:pt x="955" y="445"/>
                </a:lnTo>
                <a:lnTo>
                  <a:pt x="955" y="444"/>
                </a:lnTo>
                <a:lnTo>
                  <a:pt x="956" y="443"/>
                </a:lnTo>
                <a:lnTo>
                  <a:pt x="956" y="446"/>
                </a:lnTo>
                <a:lnTo>
                  <a:pt x="956" y="452"/>
                </a:lnTo>
                <a:lnTo>
                  <a:pt x="956" y="458"/>
                </a:lnTo>
                <a:lnTo>
                  <a:pt x="956" y="463"/>
                </a:lnTo>
                <a:lnTo>
                  <a:pt x="956" y="466"/>
                </a:lnTo>
                <a:lnTo>
                  <a:pt x="956" y="468"/>
                </a:lnTo>
                <a:lnTo>
                  <a:pt x="956" y="469"/>
                </a:lnTo>
                <a:lnTo>
                  <a:pt x="956" y="466"/>
                </a:lnTo>
                <a:lnTo>
                  <a:pt x="956" y="461"/>
                </a:lnTo>
                <a:lnTo>
                  <a:pt x="956" y="453"/>
                </a:lnTo>
                <a:lnTo>
                  <a:pt x="956" y="441"/>
                </a:lnTo>
                <a:lnTo>
                  <a:pt x="956" y="428"/>
                </a:lnTo>
                <a:lnTo>
                  <a:pt x="956" y="409"/>
                </a:lnTo>
                <a:lnTo>
                  <a:pt x="956" y="388"/>
                </a:lnTo>
                <a:lnTo>
                  <a:pt x="956" y="365"/>
                </a:lnTo>
                <a:lnTo>
                  <a:pt x="956" y="335"/>
                </a:lnTo>
                <a:lnTo>
                  <a:pt x="956" y="302"/>
                </a:lnTo>
                <a:lnTo>
                  <a:pt x="956" y="260"/>
                </a:lnTo>
                <a:lnTo>
                  <a:pt x="956" y="214"/>
                </a:lnTo>
                <a:lnTo>
                  <a:pt x="956" y="163"/>
                </a:lnTo>
                <a:lnTo>
                  <a:pt x="956" y="112"/>
                </a:lnTo>
                <a:lnTo>
                  <a:pt x="956" y="76"/>
                </a:lnTo>
                <a:lnTo>
                  <a:pt x="956" y="56"/>
                </a:lnTo>
                <a:lnTo>
                  <a:pt x="956" y="60"/>
                </a:lnTo>
                <a:lnTo>
                  <a:pt x="956" y="96"/>
                </a:lnTo>
                <a:lnTo>
                  <a:pt x="956" y="156"/>
                </a:lnTo>
                <a:lnTo>
                  <a:pt x="956" y="240"/>
                </a:lnTo>
                <a:lnTo>
                  <a:pt x="956" y="342"/>
                </a:lnTo>
                <a:lnTo>
                  <a:pt x="956" y="451"/>
                </a:lnTo>
                <a:lnTo>
                  <a:pt x="956" y="563"/>
                </a:lnTo>
                <a:lnTo>
                  <a:pt x="956" y="640"/>
                </a:lnTo>
                <a:lnTo>
                  <a:pt x="956" y="681"/>
                </a:lnTo>
                <a:lnTo>
                  <a:pt x="956" y="676"/>
                </a:lnTo>
                <a:lnTo>
                  <a:pt x="957" y="623"/>
                </a:lnTo>
                <a:lnTo>
                  <a:pt x="957" y="542"/>
                </a:lnTo>
                <a:lnTo>
                  <a:pt x="957" y="454"/>
                </a:lnTo>
                <a:lnTo>
                  <a:pt x="957" y="382"/>
                </a:lnTo>
                <a:lnTo>
                  <a:pt x="957" y="347"/>
                </a:lnTo>
                <a:lnTo>
                  <a:pt x="957" y="359"/>
                </a:lnTo>
                <a:lnTo>
                  <a:pt x="957" y="408"/>
                </a:lnTo>
                <a:lnTo>
                  <a:pt x="957" y="475"/>
                </a:lnTo>
                <a:lnTo>
                  <a:pt x="957" y="542"/>
                </a:lnTo>
                <a:lnTo>
                  <a:pt x="957" y="594"/>
                </a:lnTo>
                <a:lnTo>
                  <a:pt x="957" y="617"/>
                </a:lnTo>
                <a:lnTo>
                  <a:pt x="957" y="621"/>
                </a:lnTo>
                <a:lnTo>
                  <a:pt x="957" y="616"/>
                </a:lnTo>
                <a:lnTo>
                  <a:pt x="957" y="615"/>
                </a:lnTo>
                <a:lnTo>
                  <a:pt x="957" y="620"/>
                </a:lnTo>
                <a:lnTo>
                  <a:pt x="957" y="626"/>
                </a:lnTo>
                <a:lnTo>
                  <a:pt x="957" y="625"/>
                </a:lnTo>
                <a:lnTo>
                  <a:pt x="957" y="610"/>
                </a:lnTo>
                <a:lnTo>
                  <a:pt x="957" y="578"/>
                </a:lnTo>
                <a:lnTo>
                  <a:pt x="957" y="529"/>
                </a:lnTo>
                <a:lnTo>
                  <a:pt x="957" y="483"/>
                </a:lnTo>
                <a:lnTo>
                  <a:pt x="957" y="448"/>
                </a:lnTo>
                <a:lnTo>
                  <a:pt x="957" y="431"/>
                </a:lnTo>
                <a:lnTo>
                  <a:pt x="957" y="435"/>
                </a:lnTo>
                <a:lnTo>
                  <a:pt x="957" y="450"/>
                </a:lnTo>
                <a:lnTo>
                  <a:pt x="957" y="467"/>
                </a:lnTo>
                <a:lnTo>
                  <a:pt x="957" y="483"/>
                </a:lnTo>
                <a:lnTo>
                  <a:pt x="957" y="494"/>
                </a:lnTo>
                <a:lnTo>
                  <a:pt x="957" y="498"/>
                </a:lnTo>
                <a:lnTo>
                  <a:pt x="957" y="500"/>
                </a:lnTo>
                <a:lnTo>
                  <a:pt x="957" y="499"/>
                </a:lnTo>
                <a:lnTo>
                  <a:pt x="957" y="492"/>
                </a:lnTo>
                <a:lnTo>
                  <a:pt x="958" y="477"/>
                </a:lnTo>
                <a:lnTo>
                  <a:pt x="958" y="455"/>
                </a:lnTo>
                <a:lnTo>
                  <a:pt x="958" y="436"/>
                </a:lnTo>
                <a:lnTo>
                  <a:pt x="958" y="425"/>
                </a:lnTo>
                <a:lnTo>
                  <a:pt x="958" y="437"/>
                </a:lnTo>
                <a:lnTo>
                  <a:pt x="958" y="470"/>
                </a:lnTo>
                <a:lnTo>
                  <a:pt x="958" y="522"/>
                </a:lnTo>
                <a:lnTo>
                  <a:pt x="958" y="583"/>
                </a:lnTo>
                <a:lnTo>
                  <a:pt x="958" y="642"/>
                </a:lnTo>
                <a:lnTo>
                  <a:pt x="958" y="675"/>
                </a:lnTo>
                <a:lnTo>
                  <a:pt x="958" y="685"/>
                </a:lnTo>
                <a:lnTo>
                  <a:pt x="958" y="674"/>
                </a:lnTo>
                <a:lnTo>
                  <a:pt x="958" y="653"/>
                </a:lnTo>
                <a:lnTo>
                  <a:pt x="958" y="629"/>
                </a:lnTo>
                <a:lnTo>
                  <a:pt x="958" y="614"/>
                </a:lnTo>
                <a:lnTo>
                  <a:pt x="958" y="605"/>
                </a:lnTo>
                <a:lnTo>
                  <a:pt x="958" y="601"/>
                </a:lnTo>
                <a:lnTo>
                  <a:pt x="958" y="596"/>
                </a:lnTo>
                <a:lnTo>
                  <a:pt x="958" y="585"/>
                </a:lnTo>
                <a:lnTo>
                  <a:pt x="958" y="569"/>
                </a:lnTo>
                <a:lnTo>
                  <a:pt x="958" y="550"/>
                </a:lnTo>
                <a:lnTo>
                  <a:pt x="958" y="536"/>
                </a:lnTo>
                <a:lnTo>
                  <a:pt x="958" y="529"/>
                </a:lnTo>
                <a:lnTo>
                  <a:pt x="958" y="531"/>
                </a:lnTo>
                <a:lnTo>
                  <a:pt x="958" y="533"/>
                </a:lnTo>
                <a:lnTo>
                  <a:pt x="958" y="527"/>
                </a:lnTo>
                <a:lnTo>
                  <a:pt x="958" y="512"/>
                </a:lnTo>
                <a:lnTo>
                  <a:pt x="958" y="490"/>
                </a:lnTo>
                <a:lnTo>
                  <a:pt x="958" y="467"/>
                </a:lnTo>
                <a:lnTo>
                  <a:pt x="958" y="447"/>
                </a:lnTo>
                <a:lnTo>
                  <a:pt x="958" y="432"/>
                </a:lnTo>
                <a:lnTo>
                  <a:pt x="958" y="422"/>
                </a:lnTo>
                <a:lnTo>
                  <a:pt x="960" y="410"/>
                </a:lnTo>
                <a:lnTo>
                  <a:pt x="960" y="395"/>
                </a:lnTo>
                <a:lnTo>
                  <a:pt x="960" y="373"/>
                </a:lnTo>
                <a:lnTo>
                  <a:pt x="960" y="344"/>
                </a:lnTo>
                <a:lnTo>
                  <a:pt x="960" y="318"/>
                </a:lnTo>
                <a:lnTo>
                  <a:pt x="960" y="299"/>
                </a:lnTo>
                <a:lnTo>
                  <a:pt x="960" y="297"/>
                </a:lnTo>
                <a:lnTo>
                  <a:pt x="960" y="318"/>
                </a:lnTo>
                <a:lnTo>
                  <a:pt x="960" y="356"/>
                </a:lnTo>
                <a:lnTo>
                  <a:pt x="960" y="407"/>
                </a:lnTo>
                <a:lnTo>
                  <a:pt x="960" y="460"/>
                </a:lnTo>
                <a:lnTo>
                  <a:pt x="960" y="507"/>
                </a:lnTo>
                <a:lnTo>
                  <a:pt x="960" y="547"/>
                </a:lnTo>
                <a:lnTo>
                  <a:pt x="960" y="564"/>
                </a:lnTo>
                <a:lnTo>
                  <a:pt x="960" y="569"/>
                </a:lnTo>
                <a:lnTo>
                  <a:pt x="960" y="566"/>
                </a:lnTo>
                <a:lnTo>
                  <a:pt x="960" y="564"/>
                </a:lnTo>
                <a:lnTo>
                  <a:pt x="960" y="566"/>
                </a:lnTo>
                <a:lnTo>
                  <a:pt x="960" y="574"/>
                </a:lnTo>
                <a:lnTo>
                  <a:pt x="960" y="585"/>
                </a:lnTo>
                <a:lnTo>
                  <a:pt x="960" y="592"/>
                </a:lnTo>
                <a:lnTo>
                  <a:pt x="960" y="591"/>
                </a:lnTo>
                <a:lnTo>
                  <a:pt x="960" y="577"/>
                </a:lnTo>
                <a:lnTo>
                  <a:pt x="960" y="555"/>
                </a:lnTo>
                <a:lnTo>
                  <a:pt x="960" y="528"/>
                </a:lnTo>
                <a:lnTo>
                  <a:pt x="960" y="506"/>
                </a:lnTo>
                <a:lnTo>
                  <a:pt x="960" y="495"/>
                </a:lnTo>
                <a:lnTo>
                  <a:pt x="960" y="496"/>
                </a:lnTo>
                <a:lnTo>
                  <a:pt x="960" y="505"/>
                </a:lnTo>
                <a:lnTo>
                  <a:pt x="960" y="518"/>
                </a:lnTo>
                <a:lnTo>
                  <a:pt x="960" y="529"/>
                </a:lnTo>
                <a:lnTo>
                  <a:pt x="960" y="532"/>
                </a:lnTo>
                <a:lnTo>
                  <a:pt x="960" y="524"/>
                </a:lnTo>
                <a:lnTo>
                  <a:pt x="960" y="510"/>
                </a:lnTo>
                <a:lnTo>
                  <a:pt x="961" y="492"/>
                </a:lnTo>
                <a:lnTo>
                  <a:pt x="961" y="475"/>
                </a:lnTo>
                <a:lnTo>
                  <a:pt x="961" y="461"/>
                </a:lnTo>
                <a:lnTo>
                  <a:pt x="961" y="447"/>
                </a:lnTo>
                <a:lnTo>
                  <a:pt x="961" y="433"/>
                </a:lnTo>
                <a:lnTo>
                  <a:pt x="961" y="417"/>
                </a:lnTo>
                <a:lnTo>
                  <a:pt x="961" y="398"/>
                </a:lnTo>
                <a:lnTo>
                  <a:pt x="961" y="379"/>
                </a:lnTo>
                <a:lnTo>
                  <a:pt x="961" y="363"/>
                </a:lnTo>
                <a:lnTo>
                  <a:pt x="961" y="355"/>
                </a:lnTo>
                <a:lnTo>
                  <a:pt x="961" y="358"/>
                </a:lnTo>
                <a:lnTo>
                  <a:pt x="961" y="372"/>
                </a:lnTo>
                <a:lnTo>
                  <a:pt x="961" y="393"/>
                </a:lnTo>
                <a:lnTo>
                  <a:pt x="961" y="419"/>
                </a:lnTo>
                <a:lnTo>
                  <a:pt x="961" y="452"/>
                </a:lnTo>
                <a:lnTo>
                  <a:pt x="961" y="480"/>
                </a:lnTo>
                <a:lnTo>
                  <a:pt x="961" y="506"/>
                </a:lnTo>
                <a:lnTo>
                  <a:pt x="961" y="532"/>
                </a:lnTo>
                <a:lnTo>
                  <a:pt x="961" y="556"/>
                </a:lnTo>
                <a:lnTo>
                  <a:pt x="961" y="579"/>
                </a:lnTo>
                <a:lnTo>
                  <a:pt x="961" y="594"/>
                </a:lnTo>
                <a:lnTo>
                  <a:pt x="961" y="600"/>
                </a:lnTo>
                <a:lnTo>
                  <a:pt x="961" y="596"/>
                </a:lnTo>
                <a:lnTo>
                  <a:pt x="961" y="585"/>
                </a:lnTo>
                <a:lnTo>
                  <a:pt x="961" y="569"/>
                </a:lnTo>
                <a:lnTo>
                  <a:pt x="961" y="552"/>
                </a:lnTo>
                <a:lnTo>
                  <a:pt x="961" y="539"/>
                </a:lnTo>
                <a:lnTo>
                  <a:pt x="961" y="532"/>
                </a:lnTo>
                <a:lnTo>
                  <a:pt x="961" y="528"/>
                </a:lnTo>
                <a:lnTo>
                  <a:pt x="961" y="527"/>
                </a:lnTo>
                <a:lnTo>
                  <a:pt x="961" y="524"/>
                </a:lnTo>
                <a:lnTo>
                  <a:pt x="961" y="520"/>
                </a:lnTo>
                <a:lnTo>
                  <a:pt x="961" y="514"/>
                </a:lnTo>
                <a:lnTo>
                  <a:pt x="962" y="507"/>
                </a:lnTo>
                <a:lnTo>
                  <a:pt x="962" y="500"/>
                </a:lnTo>
                <a:lnTo>
                  <a:pt x="962" y="494"/>
                </a:lnTo>
                <a:lnTo>
                  <a:pt x="962" y="489"/>
                </a:lnTo>
                <a:lnTo>
                  <a:pt x="962" y="485"/>
                </a:lnTo>
                <a:lnTo>
                  <a:pt x="962" y="484"/>
                </a:lnTo>
                <a:lnTo>
                  <a:pt x="962" y="483"/>
                </a:lnTo>
                <a:lnTo>
                  <a:pt x="962" y="484"/>
                </a:lnTo>
                <a:lnTo>
                  <a:pt x="962" y="485"/>
                </a:lnTo>
                <a:lnTo>
                  <a:pt x="962" y="483"/>
                </a:lnTo>
                <a:lnTo>
                  <a:pt x="962" y="480"/>
                </a:lnTo>
                <a:lnTo>
                  <a:pt x="962" y="474"/>
                </a:lnTo>
                <a:lnTo>
                  <a:pt x="962" y="467"/>
                </a:lnTo>
                <a:lnTo>
                  <a:pt x="962" y="461"/>
                </a:lnTo>
                <a:lnTo>
                  <a:pt x="962" y="458"/>
                </a:lnTo>
                <a:lnTo>
                  <a:pt x="962" y="459"/>
                </a:lnTo>
                <a:lnTo>
                  <a:pt x="962" y="462"/>
                </a:lnTo>
                <a:lnTo>
                  <a:pt x="962" y="463"/>
                </a:lnTo>
                <a:lnTo>
                  <a:pt x="962" y="462"/>
                </a:lnTo>
                <a:lnTo>
                  <a:pt x="962" y="459"/>
                </a:lnTo>
                <a:lnTo>
                  <a:pt x="962" y="451"/>
                </a:lnTo>
                <a:lnTo>
                  <a:pt x="962" y="440"/>
                </a:lnTo>
                <a:lnTo>
                  <a:pt x="962" y="429"/>
                </a:lnTo>
                <a:lnTo>
                  <a:pt x="962" y="417"/>
                </a:lnTo>
                <a:lnTo>
                  <a:pt x="962" y="404"/>
                </a:lnTo>
                <a:lnTo>
                  <a:pt x="962" y="388"/>
                </a:lnTo>
                <a:lnTo>
                  <a:pt x="962" y="369"/>
                </a:lnTo>
                <a:lnTo>
                  <a:pt x="962" y="344"/>
                </a:lnTo>
                <a:lnTo>
                  <a:pt x="962" y="319"/>
                </a:lnTo>
                <a:lnTo>
                  <a:pt x="962" y="297"/>
                </a:lnTo>
                <a:lnTo>
                  <a:pt x="962" y="280"/>
                </a:lnTo>
                <a:lnTo>
                  <a:pt x="963" y="274"/>
                </a:lnTo>
                <a:lnTo>
                  <a:pt x="963" y="278"/>
                </a:lnTo>
                <a:lnTo>
                  <a:pt x="963" y="291"/>
                </a:lnTo>
                <a:lnTo>
                  <a:pt x="963" y="310"/>
                </a:lnTo>
                <a:lnTo>
                  <a:pt x="963" y="326"/>
                </a:lnTo>
                <a:lnTo>
                  <a:pt x="963" y="337"/>
                </a:lnTo>
                <a:lnTo>
                  <a:pt x="963" y="345"/>
                </a:lnTo>
                <a:lnTo>
                  <a:pt x="963" y="351"/>
                </a:lnTo>
                <a:lnTo>
                  <a:pt x="963" y="357"/>
                </a:lnTo>
                <a:lnTo>
                  <a:pt x="963" y="364"/>
                </a:lnTo>
                <a:lnTo>
                  <a:pt x="963" y="373"/>
                </a:lnTo>
                <a:lnTo>
                  <a:pt x="963" y="385"/>
                </a:lnTo>
                <a:lnTo>
                  <a:pt x="963" y="404"/>
                </a:lnTo>
                <a:lnTo>
                  <a:pt x="963" y="424"/>
                </a:lnTo>
                <a:lnTo>
                  <a:pt x="963" y="448"/>
                </a:lnTo>
                <a:lnTo>
                  <a:pt x="963" y="474"/>
                </a:lnTo>
                <a:lnTo>
                  <a:pt x="963" y="500"/>
                </a:lnTo>
                <a:lnTo>
                  <a:pt x="963" y="522"/>
                </a:lnTo>
                <a:lnTo>
                  <a:pt x="963" y="527"/>
                </a:lnTo>
                <a:lnTo>
                  <a:pt x="963" y="513"/>
                </a:lnTo>
                <a:lnTo>
                  <a:pt x="963" y="480"/>
                </a:lnTo>
                <a:lnTo>
                  <a:pt x="963" y="428"/>
                </a:lnTo>
                <a:lnTo>
                  <a:pt x="963" y="378"/>
                </a:lnTo>
                <a:lnTo>
                  <a:pt x="963" y="340"/>
                </a:lnTo>
                <a:lnTo>
                  <a:pt x="963" y="322"/>
                </a:lnTo>
                <a:lnTo>
                  <a:pt x="963" y="336"/>
                </a:lnTo>
                <a:lnTo>
                  <a:pt x="963" y="381"/>
                </a:lnTo>
                <a:lnTo>
                  <a:pt x="963" y="439"/>
                </a:lnTo>
                <a:lnTo>
                  <a:pt x="963" y="500"/>
                </a:lnTo>
                <a:lnTo>
                  <a:pt x="963" y="554"/>
                </a:lnTo>
                <a:lnTo>
                  <a:pt x="963" y="592"/>
                </a:lnTo>
                <a:lnTo>
                  <a:pt x="963" y="616"/>
                </a:lnTo>
                <a:lnTo>
                  <a:pt x="963" y="625"/>
                </a:lnTo>
                <a:lnTo>
                  <a:pt x="963" y="628"/>
                </a:lnTo>
                <a:lnTo>
                  <a:pt x="964" y="630"/>
                </a:lnTo>
                <a:lnTo>
                  <a:pt x="964" y="633"/>
                </a:lnTo>
                <a:lnTo>
                  <a:pt x="964" y="635"/>
                </a:lnTo>
                <a:lnTo>
                  <a:pt x="964" y="630"/>
                </a:lnTo>
                <a:lnTo>
                  <a:pt x="964" y="621"/>
                </a:lnTo>
                <a:lnTo>
                  <a:pt x="964" y="606"/>
                </a:lnTo>
                <a:lnTo>
                  <a:pt x="964" y="588"/>
                </a:lnTo>
                <a:lnTo>
                  <a:pt x="964" y="574"/>
                </a:lnTo>
                <a:lnTo>
                  <a:pt x="964" y="566"/>
                </a:lnTo>
                <a:lnTo>
                  <a:pt x="964" y="568"/>
                </a:lnTo>
                <a:lnTo>
                  <a:pt x="964" y="576"/>
                </a:lnTo>
                <a:lnTo>
                  <a:pt x="964" y="585"/>
                </a:lnTo>
                <a:lnTo>
                  <a:pt x="964" y="591"/>
                </a:lnTo>
                <a:lnTo>
                  <a:pt x="964" y="585"/>
                </a:lnTo>
                <a:lnTo>
                  <a:pt x="964" y="577"/>
                </a:lnTo>
                <a:lnTo>
                  <a:pt x="964" y="566"/>
                </a:lnTo>
                <a:lnTo>
                  <a:pt x="964" y="557"/>
                </a:lnTo>
                <a:lnTo>
                  <a:pt x="964" y="549"/>
                </a:lnTo>
                <a:lnTo>
                  <a:pt x="964" y="543"/>
                </a:lnTo>
                <a:lnTo>
                  <a:pt x="964" y="534"/>
                </a:lnTo>
                <a:lnTo>
                  <a:pt x="964" y="520"/>
                </a:lnTo>
                <a:lnTo>
                  <a:pt x="964" y="500"/>
                </a:lnTo>
                <a:lnTo>
                  <a:pt x="964" y="475"/>
                </a:lnTo>
                <a:lnTo>
                  <a:pt x="964" y="444"/>
                </a:lnTo>
                <a:lnTo>
                  <a:pt x="964" y="411"/>
                </a:lnTo>
                <a:lnTo>
                  <a:pt x="964" y="380"/>
                </a:lnTo>
                <a:lnTo>
                  <a:pt x="964" y="354"/>
                </a:lnTo>
                <a:lnTo>
                  <a:pt x="964" y="335"/>
                </a:lnTo>
                <a:lnTo>
                  <a:pt x="964" y="326"/>
                </a:lnTo>
                <a:lnTo>
                  <a:pt x="964" y="329"/>
                </a:lnTo>
                <a:lnTo>
                  <a:pt x="964" y="342"/>
                </a:lnTo>
                <a:lnTo>
                  <a:pt x="964" y="365"/>
                </a:lnTo>
                <a:lnTo>
                  <a:pt x="965" y="396"/>
                </a:lnTo>
                <a:lnTo>
                  <a:pt x="965" y="429"/>
                </a:lnTo>
                <a:lnTo>
                  <a:pt x="965" y="462"/>
                </a:lnTo>
                <a:lnTo>
                  <a:pt x="965" y="496"/>
                </a:lnTo>
                <a:lnTo>
                  <a:pt x="965" y="528"/>
                </a:lnTo>
                <a:lnTo>
                  <a:pt x="965" y="562"/>
                </a:lnTo>
                <a:lnTo>
                  <a:pt x="965" y="585"/>
                </a:lnTo>
                <a:lnTo>
                  <a:pt x="965" y="596"/>
                </a:lnTo>
                <a:lnTo>
                  <a:pt x="965" y="595"/>
                </a:lnTo>
                <a:lnTo>
                  <a:pt x="965" y="578"/>
                </a:lnTo>
                <a:lnTo>
                  <a:pt x="965" y="550"/>
                </a:lnTo>
                <a:lnTo>
                  <a:pt x="965" y="518"/>
                </a:lnTo>
                <a:lnTo>
                  <a:pt x="965" y="487"/>
                </a:lnTo>
                <a:lnTo>
                  <a:pt x="965" y="466"/>
                </a:lnTo>
                <a:lnTo>
                  <a:pt x="965" y="460"/>
                </a:lnTo>
                <a:lnTo>
                  <a:pt x="965" y="468"/>
                </a:lnTo>
                <a:lnTo>
                  <a:pt x="965" y="484"/>
                </a:lnTo>
                <a:lnTo>
                  <a:pt x="965" y="504"/>
                </a:lnTo>
                <a:lnTo>
                  <a:pt x="965" y="524"/>
                </a:lnTo>
                <a:lnTo>
                  <a:pt x="965" y="539"/>
                </a:lnTo>
                <a:lnTo>
                  <a:pt x="965" y="550"/>
                </a:lnTo>
                <a:lnTo>
                  <a:pt x="965" y="562"/>
                </a:lnTo>
                <a:lnTo>
                  <a:pt x="965" y="576"/>
                </a:lnTo>
                <a:lnTo>
                  <a:pt x="965" y="594"/>
                </a:lnTo>
                <a:lnTo>
                  <a:pt x="965" y="607"/>
                </a:lnTo>
                <a:lnTo>
                  <a:pt x="965" y="614"/>
                </a:lnTo>
                <a:lnTo>
                  <a:pt x="965" y="609"/>
                </a:lnTo>
                <a:lnTo>
                  <a:pt x="965" y="593"/>
                </a:lnTo>
                <a:lnTo>
                  <a:pt x="965" y="564"/>
                </a:lnTo>
                <a:lnTo>
                  <a:pt x="965" y="533"/>
                </a:lnTo>
                <a:lnTo>
                  <a:pt x="965" y="504"/>
                </a:lnTo>
                <a:lnTo>
                  <a:pt x="965" y="485"/>
                </a:lnTo>
                <a:lnTo>
                  <a:pt x="965" y="477"/>
                </a:lnTo>
                <a:lnTo>
                  <a:pt x="967" y="480"/>
                </a:lnTo>
                <a:lnTo>
                  <a:pt x="967" y="484"/>
                </a:lnTo>
                <a:lnTo>
                  <a:pt x="967" y="488"/>
                </a:lnTo>
                <a:lnTo>
                  <a:pt x="967" y="487"/>
                </a:lnTo>
                <a:lnTo>
                  <a:pt x="967" y="477"/>
                </a:lnTo>
                <a:lnTo>
                  <a:pt x="967" y="466"/>
                </a:lnTo>
                <a:lnTo>
                  <a:pt x="967" y="453"/>
                </a:lnTo>
                <a:lnTo>
                  <a:pt x="967" y="446"/>
                </a:lnTo>
                <a:lnTo>
                  <a:pt x="967" y="447"/>
                </a:lnTo>
                <a:lnTo>
                  <a:pt x="967" y="454"/>
                </a:lnTo>
                <a:lnTo>
                  <a:pt x="967" y="465"/>
                </a:lnTo>
                <a:lnTo>
                  <a:pt x="967" y="475"/>
                </a:lnTo>
                <a:lnTo>
                  <a:pt x="967" y="483"/>
                </a:lnTo>
                <a:lnTo>
                  <a:pt x="967" y="489"/>
                </a:lnTo>
                <a:lnTo>
                  <a:pt x="967" y="488"/>
                </a:lnTo>
                <a:lnTo>
                  <a:pt x="967" y="487"/>
                </a:lnTo>
                <a:lnTo>
                  <a:pt x="967" y="488"/>
                </a:lnTo>
                <a:lnTo>
                  <a:pt x="967" y="489"/>
                </a:lnTo>
                <a:lnTo>
                  <a:pt x="967" y="487"/>
                </a:lnTo>
                <a:lnTo>
                  <a:pt x="967" y="482"/>
                </a:lnTo>
                <a:lnTo>
                  <a:pt x="967" y="476"/>
                </a:lnTo>
                <a:lnTo>
                  <a:pt x="967" y="470"/>
                </a:lnTo>
                <a:lnTo>
                  <a:pt x="967" y="467"/>
                </a:lnTo>
                <a:lnTo>
                  <a:pt x="967" y="468"/>
                </a:lnTo>
                <a:lnTo>
                  <a:pt x="967" y="472"/>
                </a:lnTo>
                <a:lnTo>
                  <a:pt x="967" y="480"/>
                </a:lnTo>
                <a:lnTo>
                  <a:pt x="967" y="483"/>
                </a:lnTo>
                <a:lnTo>
                  <a:pt x="967" y="484"/>
                </a:lnTo>
                <a:lnTo>
                  <a:pt x="967" y="481"/>
                </a:lnTo>
                <a:lnTo>
                  <a:pt x="967" y="476"/>
                </a:lnTo>
                <a:lnTo>
                  <a:pt x="967" y="472"/>
                </a:lnTo>
                <a:lnTo>
                  <a:pt x="967" y="469"/>
                </a:lnTo>
                <a:lnTo>
                  <a:pt x="968" y="473"/>
                </a:lnTo>
                <a:lnTo>
                  <a:pt x="968" y="480"/>
                </a:lnTo>
                <a:lnTo>
                  <a:pt x="968" y="489"/>
                </a:lnTo>
                <a:lnTo>
                  <a:pt x="968" y="494"/>
                </a:lnTo>
                <a:lnTo>
                  <a:pt x="968" y="492"/>
                </a:lnTo>
                <a:lnTo>
                  <a:pt x="968" y="485"/>
                </a:lnTo>
                <a:lnTo>
                  <a:pt x="968" y="474"/>
                </a:lnTo>
                <a:lnTo>
                  <a:pt x="968" y="463"/>
                </a:lnTo>
                <a:lnTo>
                  <a:pt x="968" y="456"/>
                </a:lnTo>
                <a:lnTo>
                  <a:pt x="968" y="462"/>
                </a:lnTo>
                <a:lnTo>
                  <a:pt x="968" y="474"/>
                </a:lnTo>
                <a:lnTo>
                  <a:pt x="968" y="484"/>
                </a:lnTo>
                <a:lnTo>
                  <a:pt x="968" y="490"/>
                </a:lnTo>
                <a:lnTo>
                  <a:pt x="968" y="491"/>
                </a:lnTo>
                <a:lnTo>
                  <a:pt x="968" y="488"/>
                </a:lnTo>
                <a:lnTo>
                  <a:pt x="968" y="481"/>
                </a:lnTo>
                <a:lnTo>
                  <a:pt x="968" y="475"/>
                </a:lnTo>
                <a:lnTo>
                  <a:pt x="968" y="469"/>
                </a:lnTo>
                <a:lnTo>
                  <a:pt x="968" y="467"/>
                </a:lnTo>
                <a:lnTo>
                  <a:pt x="968" y="466"/>
                </a:lnTo>
                <a:lnTo>
                  <a:pt x="968" y="462"/>
                </a:lnTo>
                <a:lnTo>
                  <a:pt x="968" y="460"/>
                </a:lnTo>
                <a:lnTo>
                  <a:pt x="968" y="459"/>
                </a:lnTo>
                <a:lnTo>
                  <a:pt x="968" y="460"/>
                </a:lnTo>
                <a:lnTo>
                  <a:pt x="968" y="461"/>
                </a:lnTo>
                <a:lnTo>
                  <a:pt x="968" y="462"/>
                </a:lnTo>
                <a:lnTo>
                  <a:pt x="968" y="460"/>
                </a:lnTo>
                <a:lnTo>
                  <a:pt x="968" y="459"/>
                </a:lnTo>
                <a:lnTo>
                  <a:pt x="969" y="459"/>
                </a:lnTo>
                <a:lnTo>
                  <a:pt x="969" y="461"/>
                </a:lnTo>
                <a:lnTo>
                  <a:pt x="969" y="462"/>
                </a:lnTo>
                <a:lnTo>
                  <a:pt x="969" y="460"/>
                </a:lnTo>
                <a:lnTo>
                  <a:pt x="969" y="455"/>
                </a:lnTo>
                <a:lnTo>
                  <a:pt x="969" y="451"/>
                </a:lnTo>
                <a:lnTo>
                  <a:pt x="969" y="446"/>
                </a:lnTo>
                <a:lnTo>
                  <a:pt x="969" y="444"/>
                </a:lnTo>
                <a:lnTo>
                  <a:pt x="969" y="446"/>
                </a:lnTo>
                <a:lnTo>
                  <a:pt x="969" y="452"/>
                </a:lnTo>
                <a:lnTo>
                  <a:pt x="969" y="458"/>
                </a:lnTo>
                <a:lnTo>
                  <a:pt x="969" y="462"/>
                </a:lnTo>
                <a:lnTo>
                  <a:pt x="969" y="467"/>
                </a:lnTo>
                <a:lnTo>
                  <a:pt x="969" y="470"/>
                </a:lnTo>
                <a:lnTo>
                  <a:pt x="969" y="474"/>
                </a:lnTo>
                <a:lnTo>
                  <a:pt x="969" y="476"/>
                </a:lnTo>
                <a:lnTo>
                  <a:pt x="969" y="477"/>
                </a:lnTo>
                <a:lnTo>
                  <a:pt x="969" y="475"/>
                </a:lnTo>
                <a:lnTo>
                  <a:pt x="969" y="470"/>
                </a:lnTo>
                <a:lnTo>
                  <a:pt x="969" y="462"/>
                </a:lnTo>
                <a:lnTo>
                  <a:pt x="969" y="451"/>
                </a:lnTo>
                <a:lnTo>
                  <a:pt x="969" y="439"/>
                </a:lnTo>
                <a:lnTo>
                  <a:pt x="969" y="432"/>
                </a:lnTo>
                <a:lnTo>
                  <a:pt x="969" y="431"/>
                </a:lnTo>
                <a:lnTo>
                  <a:pt x="969" y="435"/>
                </a:lnTo>
                <a:lnTo>
                  <a:pt x="969" y="441"/>
                </a:lnTo>
                <a:lnTo>
                  <a:pt x="969" y="451"/>
                </a:lnTo>
                <a:lnTo>
                  <a:pt x="969" y="459"/>
                </a:lnTo>
                <a:lnTo>
                  <a:pt x="969" y="460"/>
                </a:lnTo>
                <a:lnTo>
                  <a:pt x="969" y="455"/>
                </a:lnTo>
                <a:lnTo>
                  <a:pt x="969" y="448"/>
                </a:lnTo>
                <a:lnTo>
                  <a:pt x="969" y="443"/>
                </a:lnTo>
                <a:lnTo>
                  <a:pt x="970" y="439"/>
                </a:lnTo>
                <a:lnTo>
                  <a:pt x="970" y="440"/>
                </a:lnTo>
                <a:lnTo>
                  <a:pt x="970" y="445"/>
                </a:lnTo>
                <a:lnTo>
                  <a:pt x="970" y="452"/>
                </a:lnTo>
                <a:lnTo>
                  <a:pt x="970" y="458"/>
                </a:lnTo>
                <a:lnTo>
                  <a:pt x="970" y="459"/>
                </a:lnTo>
                <a:lnTo>
                  <a:pt x="970" y="456"/>
                </a:lnTo>
                <a:lnTo>
                  <a:pt x="970" y="452"/>
                </a:lnTo>
                <a:lnTo>
                  <a:pt x="970" y="450"/>
                </a:lnTo>
                <a:lnTo>
                  <a:pt x="970" y="448"/>
                </a:lnTo>
                <a:lnTo>
                  <a:pt x="970" y="451"/>
                </a:lnTo>
                <a:lnTo>
                  <a:pt x="970" y="454"/>
                </a:lnTo>
                <a:lnTo>
                  <a:pt x="970" y="459"/>
                </a:lnTo>
                <a:lnTo>
                  <a:pt x="970" y="462"/>
                </a:lnTo>
                <a:lnTo>
                  <a:pt x="970" y="463"/>
                </a:lnTo>
                <a:lnTo>
                  <a:pt x="970" y="461"/>
                </a:lnTo>
                <a:lnTo>
                  <a:pt x="970" y="456"/>
                </a:lnTo>
                <a:lnTo>
                  <a:pt x="970" y="453"/>
                </a:lnTo>
                <a:lnTo>
                  <a:pt x="970" y="452"/>
                </a:lnTo>
                <a:lnTo>
                  <a:pt x="970" y="451"/>
                </a:lnTo>
                <a:lnTo>
                  <a:pt x="970" y="452"/>
                </a:lnTo>
                <a:lnTo>
                  <a:pt x="970" y="453"/>
                </a:lnTo>
                <a:lnTo>
                  <a:pt x="970" y="455"/>
                </a:lnTo>
                <a:lnTo>
                  <a:pt x="970" y="459"/>
                </a:lnTo>
                <a:lnTo>
                  <a:pt x="970" y="460"/>
                </a:lnTo>
                <a:lnTo>
                  <a:pt x="970" y="461"/>
                </a:lnTo>
                <a:lnTo>
                  <a:pt x="970" y="458"/>
                </a:lnTo>
                <a:lnTo>
                  <a:pt x="970" y="452"/>
                </a:lnTo>
                <a:lnTo>
                  <a:pt x="970" y="445"/>
                </a:lnTo>
                <a:lnTo>
                  <a:pt x="970" y="439"/>
                </a:lnTo>
                <a:lnTo>
                  <a:pt x="970" y="433"/>
                </a:lnTo>
                <a:lnTo>
                  <a:pt x="970" y="429"/>
                </a:lnTo>
                <a:lnTo>
                  <a:pt x="971" y="425"/>
                </a:lnTo>
                <a:lnTo>
                  <a:pt x="971" y="422"/>
                </a:lnTo>
                <a:lnTo>
                  <a:pt x="971" y="417"/>
                </a:lnTo>
                <a:lnTo>
                  <a:pt x="971" y="409"/>
                </a:lnTo>
                <a:lnTo>
                  <a:pt x="971" y="396"/>
                </a:lnTo>
                <a:lnTo>
                  <a:pt x="971" y="377"/>
                </a:lnTo>
                <a:lnTo>
                  <a:pt x="971" y="354"/>
                </a:lnTo>
                <a:lnTo>
                  <a:pt x="971" y="324"/>
                </a:lnTo>
                <a:lnTo>
                  <a:pt x="971" y="295"/>
                </a:lnTo>
                <a:lnTo>
                  <a:pt x="971" y="265"/>
                </a:lnTo>
                <a:lnTo>
                  <a:pt x="971" y="237"/>
                </a:lnTo>
                <a:lnTo>
                  <a:pt x="971" y="213"/>
                </a:lnTo>
                <a:lnTo>
                  <a:pt x="971" y="193"/>
                </a:lnTo>
                <a:lnTo>
                  <a:pt x="971" y="176"/>
                </a:lnTo>
                <a:lnTo>
                  <a:pt x="971" y="162"/>
                </a:lnTo>
                <a:lnTo>
                  <a:pt x="971" y="152"/>
                </a:lnTo>
                <a:lnTo>
                  <a:pt x="971" y="155"/>
                </a:lnTo>
                <a:lnTo>
                  <a:pt x="971" y="176"/>
                </a:lnTo>
                <a:lnTo>
                  <a:pt x="971" y="221"/>
                </a:lnTo>
                <a:lnTo>
                  <a:pt x="971" y="293"/>
                </a:lnTo>
                <a:lnTo>
                  <a:pt x="971" y="391"/>
                </a:lnTo>
                <a:lnTo>
                  <a:pt x="971" y="510"/>
                </a:lnTo>
                <a:lnTo>
                  <a:pt x="971" y="610"/>
                </a:lnTo>
                <a:lnTo>
                  <a:pt x="971" y="679"/>
                </a:lnTo>
                <a:lnTo>
                  <a:pt x="971" y="702"/>
                </a:lnTo>
                <a:lnTo>
                  <a:pt x="971" y="667"/>
                </a:lnTo>
                <a:lnTo>
                  <a:pt x="971" y="586"/>
                </a:lnTo>
                <a:lnTo>
                  <a:pt x="971" y="483"/>
                </a:lnTo>
                <a:lnTo>
                  <a:pt x="971" y="385"/>
                </a:lnTo>
                <a:lnTo>
                  <a:pt x="971" y="318"/>
                </a:lnTo>
                <a:lnTo>
                  <a:pt x="971" y="298"/>
                </a:lnTo>
                <a:lnTo>
                  <a:pt x="971" y="329"/>
                </a:lnTo>
                <a:lnTo>
                  <a:pt x="971" y="392"/>
                </a:lnTo>
                <a:lnTo>
                  <a:pt x="972" y="468"/>
                </a:lnTo>
                <a:lnTo>
                  <a:pt x="972" y="539"/>
                </a:lnTo>
                <a:lnTo>
                  <a:pt x="972" y="578"/>
                </a:lnTo>
                <a:lnTo>
                  <a:pt x="972" y="591"/>
                </a:lnTo>
                <a:lnTo>
                  <a:pt x="972" y="581"/>
                </a:lnTo>
                <a:lnTo>
                  <a:pt x="972" y="564"/>
                </a:lnTo>
                <a:lnTo>
                  <a:pt x="972" y="548"/>
                </a:lnTo>
                <a:lnTo>
                  <a:pt x="972" y="542"/>
                </a:lnTo>
                <a:lnTo>
                  <a:pt x="972" y="544"/>
                </a:lnTo>
                <a:lnTo>
                  <a:pt x="972" y="549"/>
                </a:lnTo>
                <a:lnTo>
                  <a:pt x="972" y="555"/>
                </a:lnTo>
                <a:lnTo>
                  <a:pt x="972" y="556"/>
                </a:lnTo>
                <a:lnTo>
                  <a:pt x="972" y="559"/>
                </a:lnTo>
                <a:lnTo>
                  <a:pt x="972" y="571"/>
                </a:lnTo>
                <a:lnTo>
                  <a:pt x="972" y="593"/>
                </a:lnTo>
                <a:lnTo>
                  <a:pt x="972" y="615"/>
                </a:lnTo>
                <a:lnTo>
                  <a:pt x="972" y="631"/>
                </a:lnTo>
                <a:lnTo>
                  <a:pt x="972" y="638"/>
                </a:lnTo>
                <a:lnTo>
                  <a:pt x="972" y="633"/>
                </a:lnTo>
                <a:lnTo>
                  <a:pt x="972" y="618"/>
                </a:lnTo>
                <a:lnTo>
                  <a:pt x="972" y="602"/>
                </a:lnTo>
                <a:lnTo>
                  <a:pt x="972" y="588"/>
                </a:lnTo>
                <a:lnTo>
                  <a:pt x="972" y="578"/>
                </a:lnTo>
                <a:lnTo>
                  <a:pt x="972" y="568"/>
                </a:lnTo>
                <a:lnTo>
                  <a:pt x="972" y="550"/>
                </a:lnTo>
                <a:lnTo>
                  <a:pt x="972" y="520"/>
                </a:lnTo>
                <a:lnTo>
                  <a:pt x="972" y="476"/>
                </a:lnTo>
                <a:lnTo>
                  <a:pt x="972" y="422"/>
                </a:lnTo>
                <a:lnTo>
                  <a:pt x="972" y="363"/>
                </a:lnTo>
                <a:lnTo>
                  <a:pt x="972" y="317"/>
                </a:lnTo>
                <a:lnTo>
                  <a:pt x="972" y="287"/>
                </a:lnTo>
                <a:lnTo>
                  <a:pt x="972" y="276"/>
                </a:lnTo>
                <a:lnTo>
                  <a:pt x="973" y="282"/>
                </a:lnTo>
                <a:lnTo>
                  <a:pt x="973" y="297"/>
                </a:lnTo>
                <a:lnTo>
                  <a:pt x="973" y="313"/>
                </a:lnTo>
                <a:lnTo>
                  <a:pt x="973" y="326"/>
                </a:lnTo>
                <a:lnTo>
                  <a:pt x="973" y="334"/>
                </a:lnTo>
                <a:lnTo>
                  <a:pt x="973" y="339"/>
                </a:lnTo>
                <a:lnTo>
                  <a:pt x="973" y="342"/>
                </a:lnTo>
                <a:lnTo>
                  <a:pt x="973" y="349"/>
                </a:lnTo>
                <a:lnTo>
                  <a:pt x="973" y="363"/>
                </a:lnTo>
                <a:lnTo>
                  <a:pt x="973" y="388"/>
                </a:lnTo>
                <a:lnTo>
                  <a:pt x="973" y="416"/>
                </a:lnTo>
                <a:lnTo>
                  <a:pt x="973" y="445"/>
                </a:lnTo>
                <a:lnTo>
                  <a:pt x="973" y="473"/>
                </a:lnTo>
                <a:lnTo>
                  <a:pt x="973" y="496"/>
                </a:lnTo>
                <a:lnTo>
                  <a:pt x="973" y="514"/>
                </a:lnTo>
                <a:lnTo>
                  <a:pt x="973" y="527"/>
                </a:lnTo>
                <a:lnTo>
                  <a:pt x="973" y="540"/>
                </a:lnTo>
                <a:lnTo>
                  <a:pt x="973" y="556"/>
                </a:lnTo>
                <a:lnTo>
                  <a:pt x="973" y="577"/>
                </a:lnTo>
                <a:lnTo>
                  <a:pt x="973" y="606"/>
                </a:lnTo>
                <a:lnTo>
                  <a:pt x="973" y="632"/>
                </a:lnTo>
                <a:lnTo>
                  <a:pt x="973" y="652"/>
                </a:lnTo>
                <a:lnTo>
                  <a:pt x="973" y="661"/>
                </a:lnTo>
                <a:lnTo>
                  <a:pt x="973" y="657"/>
                </a:lnTo>
                <a:lnTo>
                  <a:pt x="973" y="638"/>
                </a:lnTo>
                <a:lnTo>
                  <a:pt x="973" y="610"/>
                </a:lnTo>
                <a:lnTo>
                  <a:pt x="973" y="583"/>
                </a:lnTo>
                <a:lnTo>
                  <a:pt x="973" y="561"/>
                </a:lnTo>
                <a:lnTo>
                  <a:pt x="973" y="547"/>
                </a:lnTo>
                <a:lnTo>
                  <a:pt x="973" y="542"/>
                </a:lnTo>
                <a:lnTo>
                  <a:pt x="973" y="540"/>
                </a:lnTo>
                <a:lnTo>
                  <a:pt x="973" y="536"/>
                </a:lnTo>
                <a:lnTo>
                  <a:pt x="973" y="526"/>
                </a:lnTo>
                <a:lnTo>
                  <a:pt x="973" y="510"/>
                </a:lnTo>
                <a:lnTo>
                  <a:pt x="975" y="491"/>
                </a:lnTo>
                <a:lnTo>
                  <a:pt x="975" y="473"/>
                </a:lnTo>
                <a:lnTo>
                  <a:pt x="975" y="461"/>
                </a:lnTo>
                <a:lnTo>
                  <a:pt x="975" y="455"/>
                </a:lnTo>
                <a:lnTo>
                  <a:pt x="975" y="453"/>
                </a:lnTo>
                <a:lnTo>
                  <a:pt x="975" y="448"/>
                </a:lnTo>
                <a:lnTo>
                  <a:pt x="975" y="439"/>
                </a:lnTo>
                <a:lnTo>
                  <a:pt x="975" y="423"/>
                </a:lnTo>
                <a:lnTo>
                  <a:pt x="975" y="401"/>
                </a:lnTo>
                <a:lnTo>
                  <a:pt x="975" y="379"/>
                </a:lnTo>
                <a:lnTo>
                  <a:pt x="975" y="362"/>
                </a:lnTo>
                <a:lnTo>
                  <a:pt x="975" y="352"/>
                </a:lnTo>
                <a:lnTo>
                  <a:pt x="975" y="351"/>
                </a:lnTo>
                <a:lnTo>
                  <a:pt x="975" y="356"/>
                </a:lnTo>
                <a:lnTo>
                  <a:pt x="975" y="362"/>
                </a:lnTo>
                <a:lnTo>
                  <a:pt x="975" y="366"/>
                </a:lnTo>
                <a:lnTo>
                  <a:pt x="975" y="363"/>
                </a:lnTo>
                <a:lnTo>
                  <a:pt x="975" y="358"/>
                </a:lnTo>
                <a:lnTo>
                  <a:pt x="975" y="354"/>
                </a:lnTo>
                <a:lnTo>
                  <a:pt x="975" y="350"/>
                </a:lnTo>
                <a:lnTo>
                  <a:pt x="975" y="347"/>
                </a:lnTo>
                <a:lnTo>
                  <a:pt x="975" y="340"/>
                </a:lnTo>
                <a:lnTo>
                  <a:pt x="975" y="327"/>
                </a:lnTo>
                <a:lnTo>
                  <a:pt x="975" y="308"/>
                </a:lnTo>
                <a:lnTo>
                  <a:pt x="975" y="285"/>
                </a:lnTo>
                <a:lnTo>
                  <a:pt x="975" y="258"/>
                </a:lnTo>
                <a:lnTo>
                  <a:pt x="975" y="234"/>
                </a:lnTo>
                <a:lnTo>
                  <a:pt x="975" y="217"/>
                </a:lnTo>
                <a:lnTo>
                  <a:pt x="975" y="211"/>
                </a:lnTo>
                <a:lnTo>
                  <a:pt x="975" y="217"/>
                </a:lnTo>
                <a:lnTo>
                  <a:pt x="975" y="234"/>
                </a:lnTo>
                <a:lnTo>
                  <a:pt x="975" y="263"/>
                </a:lnTo>
                <a:lnTo>
                  <a:pt x="976" y="302"/>
                </a:lnTo>
                <a:lnTo>
                  <a:pt x="976" y="350"/>
                </a:lnTo>
                <a:lnTo>
                  <a:pt x="976" y="409"/>
                </a:lnTo>
                <a:lnTo>
                  <a:pt x="976" y="461"/>
                </a:lnTo>
                <a:lnTo>
                  <a:pt x="976" y="503"/>
                </a:lnTo>
                <a:lnTo>
                  <a:pt x="976" y="527"/>
                </a:lnTo>
                <a:lnTo>
                  <a:pt x="976" y="526"/>
                </a:lnTo>
                <a:lnTo>
                  <a:pt x="976" y="496"/>
                </a:lnTo>
                <a:lnTo>
                  <a:pt x="976" y="445"/>
                </a:lnTo>
                <a:lnTo>
                  <a:pt x="976" y="381"/>
                </a:lnTo>
                <a:lnTo>
                  <a:pt x="976" y="322"/>
                </a:lnTo>
                <a:lnTo>
                  <a:pt x="976" y="280"/>
                </a:lnTo>
                <a:lnTo>
                  <a:pt x="976" y="269"/>
                </a:lnTo>
                <a:lnTo>
                  <a:pt x="976" y="290"/>
                </a:lnTo>
                <a:lnTo>
                  <a:pt x="976" y="335"/>
                </a:lnTo>
                <a:lnTo>
                  <a:pt x="976" y="395"/>
                </a:lnTo>
                <a:lnTo>
                  <a:pt x="976" y="461"/>
                </a:lnTo>
                <a:lnTo>
                  <a:pt x="976" y="511"/>
                </a:lnTo>
                <a:lnTo>
                  <a:pt x="976" y="544"/>
                </a:lnTo>
                <a:lnTo>
                  <a:pt x="976" y="564"/>
                </a:lnTo>
                <a:lnTo>
                  <a:pt x="976" y="578"/>
                </a:lnTo>
                <a:lnTo>
                  <a:pt x="976" y="588"/>
                </a:lnTo>
                <a:lnTo>
                  <a:pt x="976" y="600"/>
                </a:lnTo>
                <a:lnTo>
                  <a:pt x="976" y="613"/>
                </a:lnTo>
                <a:lnTo>
                  <a:pt x="976" y="625"/>
                </a:lnTo>
                <a:lnTo>
                  <a:pt x="976" y="633"/>
                </a:lnTo>
                <a:lnTo>
                  <a:pt x="976" y="630"/>
                </a:lnTo>
                <a:lnTo>
                  <a:pt x="976" y="616"/>
                </a:lnTo>
                <a:lnTo>
                  <a:pt x="976" y="598"/>
                </a:lnTo>
                <a:lnTo>
                  <a:pt x="976" y="576"/>
                </a:lnTo>
                <a:lnTo>
                  <a:pt x="976" y="558"/>
                </a:lnTo>
                <a:lnTo>
                  <a:pt x="976" y="544"/>
                </a:lnTo>
                <a:lnTo>
                  <a:pt x="976" y="531"/>
                </a:lnTo>
                <a:lnTo>
                  <a:pt x="977" y="513"/>
                </a:lnTo>
                <a:lnTo>
                  <a:pt x="977" y="485"/>
                </a:lnTo>
                <a:lnTo>
                  <a:pt x="977" y="448"/>
                </a:lnTo>
                <a:lnTo>
                  <a:pt x="977" y="404"/>
                </a:lnTo>
                <a:lnTo>
                  <a:pt x="977" y="361"/>
                </a:lnTo>
                <a:lnTo>
                  <a:pt x="977" y="322"/>
                </a:lnTo>
                <a:lnTo>
                  <a:pt x="977" y="306"/>
                </a:lnTo>
                <a:lnTo>
                  <a:pt x="977" y="310"/>
                </a:lnTo>
                <a:lnTo>
                  <a:pt x="977" y="332"/>
                </a:lnTo>
                <a:lnTo>
                  <a:pt x="977" y="365"/>
                </a:lnTo>
                <a:lnTo>
                  <a:pt x="977" y="407"/>
                </a:lnTo>
                <a:lnTo>
                  <a:pt x="977" y="437"/>
                </a:lnTo>
                <a:lnTo>
                  <a:pt x="977" y="458"/>
                </a:lnTo>
                <a:lnTo>
                  <a:pt x="977" y="468"/>
                </a:lnTo>
                <a:lnTo>
                  <a:pt x="977" y="473"/>
                </a:lnTo>
                <a:lnTo>
                  <a:pt x="977" y="477"/>
                </a:lnTo>
                <a:lnTo>
                  <a:pt x="977" y="484"/>
                </a:lnTo>
                <a:lnTo>
                  <a:pt x="977" y="496"/>
                </a:lnTo>
                <a:lnTo>
                  <a:pt x="977" y="514"/>
                </a:lnTo>
                <a:lnTo>
                  <a:pt x="977" y="537"/>
                </a:lnTo>
                <a:lnTo>
                  <a:pt x="977" y="557"/>
                </a:lnTo>
                <a:lnTo>
                  <a:pt x="977" y="570"/>
                </a:lnTo>
                <a:lnTo>
                  <a:pt x="977" y="578"/>
                </a:lnTo>
                <a:lnTo>
                  <a:pt x="977" y="579"/>
                </a:lnTo>
                <a:lnTo>
                  <a:pt x="977" y="572"/>
                </a:lnTo>
                <a:lnTo>
                  <a:pt x="977" y="559"/>
                </a:lnTo>
                <a:lnTo>
                  <a:pt x="977" y="543"/>
                </a:lnTo>
                <a:lnTo>
                  <a:pt x="977" y="527"/>
                </a:lnTo>
                <a:lnTo>
                  <a:pt x="977" y="513"/>
                </a:lnTo>
                <a:lnTo>
                  <a:pt x="977" y="506"/>
                </a:lnTo>
                <a:lnTo>
                  <a:pt x="977" y="507"/>
                </a:lnTo>
                <a:lnTo>
                  <a:pt x="977" y="515"/>
                </a:lnTo>
                <a:lnTo>
                  <a:pt x="977" y="527"/>
                </a:lnTo>
                <a:lnTo>
                  <a:pt x="977" y="541"/>
                </a:lnTo>
                <a:lnTo>
                  <a:pt x="978" y="547"/>
                </a:lnTo>
                <a:lnTo>
                  <a:pt x="978" y="546"/>
                </a:lnTo>
                <a:lnTo>
                  <a:pt x="978" y="540"/>
                </a:lnTo>
                <a:lnTo>
                  <a:pt x="978" y="531"/>
                </a:lnTo>
                <a:lnTo>
                  <a:pt x="978" y="525"/>
                </a:lnTo>
                <a:lnTo>
                  <a:pt x="978" y="522"/>
                </a:lnTo>
                <a:lnTo>
                  <a:pt x="978" y="524"/>
                </a:lnTo>
                <a:lnTo>
                  <a:pt x="978" y="521"/>
                </a:lnTo>
                <a:lnTo>
                  <a:pt x="978" y="511"/>
                </a:lnTo>
                <a:lnTo>
                  <a:pt x="978" y="494"/>
                </a:lnTo>
                <a:lnTo>
                  <a:pt x="978" y="476"/>
                </a:lnTo>
                <a:lnTo>
                  <a:pt x="978" y="462"/>
                </a:lnTo>
                <a:lnTo>
                  <a:pt x="978" y="458"/>
                </a:lnTo>
                <a:lnTo>
                  <a:pt x="978" y="462"/>
                </a:lnTo>
                <a:lnTo>
                  <a:pt x="978" y="473"/>
                </a:lnTo>
                <a:lnTo>
                  <a:pt x="978" y="484"/>
                </a:lnTo>
                <a:lnTo>
                  <a:pt x="978" y="494"/>
                </a:lnTo>
                <a:lnTo>
                  <a:pt x="978" y="488"/>
                </a:lnTo>
                <a:lnTo>
                  <a:pt x="978" y="481"/>
                </a:lnTo>
                <a:lnTo>
                  <a:pt x="978" y="478"/>
                </a:lnTo>
                <a:lnTo>
                  <a:pt x="978" y="482"/>
                </a:lnTo>
                <a:lnTo>
                  <a:pt x="978" y="491"/>
                </a:lnTo>
                <a:lnTo>
                  <a:pt x="978" y="503"/>
                </a:lnTo>
                <a:lnTo>
                  <a:pt x="978" y="512"/>
                </a:lnTo>
                <a:lnTo>
                  <a:pt x="978" y="519"/>
                </a:lnTo>
                <a:lnTo>
                  <a:pt x="978" y="518"/>
                </a:lnTo>
                <a:lnTo>
                  <a:pt x="978" y="512"/>
                </a:lnTo>
                <a:lnTo>
                  <a:pt x="978" y="507"/>
                </a:lnTo>
                <a:lnTo>
                  <a:pt x="978" y="505"/>
                </a:lnTo>
                <a:lnTo>
                  <a:pt x="978" y="507"/>
                </a:lnTo>
                <a:lnTo>
                  <a:pt x="978" y="511"/>
                </a:lnTo>
                <a:lnTo>
                  <a:pt x="979" y="513"/>
                </a:lnTo>
                <a:lnTo>
                  <a:pt x="979" y="512"/>
                </a:lnTo>
                <a:lnTo>
                  <a:pt x="979" y="507"/>
                </a:lnTo>
                <a:lnTo>
                  <a:pt x="979" y="504"/>
                </a:lnTo>
                <a:lnTo>
                  <a:pt x="979" y="503"/>
                </a:lnTo>
                <a:lnTo>
                  <a:pt x="979" y="505"/>
                </a:lnTo>
                <a:lnTo>
                  <a:pt x="979" y="511"/>
                </a:lnTo>
                <a:lnTo>
                  <a:pt x="979" y="514"/>
                </a:lnTo>
                <a:lnTo>
                  <a:pt x="979" y="515"/>
                </a:lnTo>
                <a:lnTo>
                  <a:pt x="979" y="512"/>
                </a:lnTo>
                <a:lnTo>
                  <a:pt x="979" y="506"/>
                </a:lnTo>
                <a:lnTo>
                  <a:pt x="979" y="499"/>
                </a:lnTo>
                <a:lnTo>
                  <a:pt x="979" y="494"/>
                </a:lnTo>
                <a:lnTo>
                  <a:pt x="979" y="490"/>
                </a:lnTo>
                <a:lnTo>
                  <a:pt x="979" y="491"/>
                </a:lnTo>
                <a:lnTo>
                  <a:pt x="979" y="497"/>
                </a:lnTo>
                <a:lnTo>
                  <a:pt x="979" y="500"/>
                </a:lnTo>
                <a:lnTo>
                  <a:pt x="979" y="503"/>
                </a:lnTo>
                <a:lnTo>
                  <a:pt x="979" y="500"/>
                </a:lnTo>
                <a:lnTo>
                  <a:pt x="979" y="497"/>
                </a:lnTo>
                <a:lnTo>
                  <a:pt x="979" y="492"/>
                </a:lnTo>
                <a:lnTo>
                  <a:pt x="979" y="488"/>
                </a:lnTo>
                <a:lnTo>
                  <a:pt x="979" y="485"/>
                </a:lnTo>
                <a:lnTo>
                  <a:pt x="979" y="484"/>
                </a:lnTo>
                <a:lnTo>
                  <a:pt x="979" y="483"/>
                </a:lnTo>
                <a:lnTo>
                  <a:pt x="979" y="482"/>
                </a:lnTo>
                <a:lnTo>
                  <a:pt x="979" y="481"/>
                </a:lnTo>
                <a:lnTo>
                  <a:pt x="979" y="478"/>
                </a:lnTo>
                <a:lnTo>
                  <a:pt x="979" y="476"/>
                </a:lnTo>
                <a:lnTo>
                  <a:pt x="979" y="474"/>
                </a:lnTo>
                <a:lnTo>
                  <a:pt x="979" y="473"/>
                </a:lnTo>
                <a:lnTo>
                  <a:pt x="980" y="474"/>
                </a:lnTo>
                <a:lnTo>
                  <a:pt x="980" y="478"/>
                </a:lnTo>
                <a:lnTo>
                  <a:pt x="980" y="484"/>
                </a:lnTo>
                <a:lnTo>
                  <a:pt x="980" y="490"/>
                </a:lnTo>
                <a:lnTo>
                  <a:pt x="980" y="494"/>
                </a:lnTo>
                <a:lnTo>
                  <a:pt x="980" y="490"/>
                </a:lnTo>
                <a:lnTo>
                  <a:pt x="980" y="483"/>
                </a:lnTo>
                <a:lnTo>
                  <a:pt x="980" y="476"/>
                </a:lnTo>
                <a:lnTo>
                  <a:pt x="980" y="472"/>
                </a:lnTo>
                <a:lnTo>
                  <a:pt x="980" y="474"/>
                </a:lnTo>
                <a:lnTo>
                  <a:pt x="980" y="480"/>
                </a:lnTo>
                <a:lnTo>
                  <a:pt x="980" y="488"/>
                </a:lnTo>
                <a:lnTo>
                  <a:pt x="980" y="495"/>
                </a:lnTo>
                <a:lnTo>
                  <a:pt x="980" y="498"/>
                </a:lnTo>
                <a:lnTo>
                  <a:pt x="980" y="495"/>
                </a:lnTo>
                <a:lnTo>
                  <a:pt x="980" y="487"/>
                </a:lnTo>
                <a:lnTo>
                  <a:pt x="980" y="475"/>
                </a:lnTo>
                <a:lnTo>
                  <a:pt x="980" y="466"/>
                </a:lnTo>
                <a:lnTo>
                  <a:pt x="980" y="461"/>
                </a:lnTo>
                <a:lnTo>
                  <a:pt x="980" y="462"/>
                </a:lnTo>
                <a:lnTo>
                  <a:pt x="980" y="467"/>
                </a:lnTo>
                <a:lnTo>
                  <a:pt x="980" y="469"/>
                </a:lnTo>
                <a:lnTo>
                  <a:pt x="980" y="470"/>
                </a:lnTo>
                <a:lnTo>
                  <a:pt x="980" y="467"/>
                </a:lnTo>
                <a:lnTo>
                  <a:pt x="980" y="460"/>
                </a:lnTo>
                <a:lnTo>
                  <a:pt x="980" y="454"/>
                </a:lnTo>
                <a:lnTo>
                  <a:pt x="980" y="452"/>
                </a:lnTo>
                <a:lnTo>
                  <a:pt x="980" y="454"/>
                </a:lnTo>
                <a:lnTo>
                  <a:pt x="980" y="461"/>
                </a:lnTo>
                <a:lnTo>
                  <a:pt x="980" y="468"/>
                </a:lnTo>
                <a:lnTo>
                  <a:pt x="980" y="472"/>
                </a:lnTo>
                <a:lnTo>
                  <a:pt x="980" y="473"/>
                </a:lnTo>
                <a:lnTo>
                  <a:pt x="980" y="469"/>
                </a:lnTo>
                <a:lnTo>
                  <a:pt x="982" y="463"/>
                </a:lnTo>
                <a:lnTo>
                  <a:pt x="982" y="460"/>
                </a:lnTo>
                <a:lnTo>
                  <a:pt x="982" y="463"/>
                </a:lnTo>
                <a:lnTo>
                  <a:pt x="982" y="469"/>
                </a:lnTo>
                <a:lnTo>
                  <a:pt x="982" y="474"/>
                </a:lnTo>
                <a:lnTo>
                  <a:pt x="982" y="473"/>
                </a:lnTo>
                <a:lnTo>
                  <a:pt x="982" y="468"/>
                </a:lnTo>
                <a:lnTo>
                  <a:pt x="982" y="460"/>
                </a:lnTo>
                <a:lnTo>
                  <a:pt x="982" y="450"/>
                </a:lnTo>
                <a:lnTo>
                  <a:pt x="982" y="439"/>
                </a:lnTo>
                <a:lnTo>
                  <a:pt x="982" y="430"/>
                </a:lnTo>
                <a:lnTo>
                  <a:pt x="982" y="423"/>
                </a:lnTo>
                <a:lnTo>
                  <a:pt x="982" y="418"/>
                </a:lnTo>
                <a:lnTo>
                  <a:pt x="982" y="414"/>
                </a:lnTo>
                <a:lnTo>
                  <a:pt x="982" y="407"/>
                </a:lnTo>
                <a:lnTo>
                  <a:pt x="982" y="401"/>
                </a:lnTo>
                <a:lnTo>
                  <a:pt x="982" y="395"/>
                </a:lnTo>
                <a:lnTo>
                  <a:pt x="982" y="389"/>
                </a:lnTo>
                <a:lnTo>
                  <a:pt x="982" y="384"/>
                </a:lnTo>
                <a:lnTo>
                  <a:pt x="982" y="379"/>
                </a:lnTo>
                <a:lnTo>
                  <a:pt x="982" y="376"/>
                </a:lnTo>
                <a:lnTo>
                  <a:pt x="982" y="374"/>
                </a:lnTo>
                <a:lnTo>
                  <a:pt x="982" y="377"/>
                </a:lnTo>
                <a:lnTo>
                  <a:pt x="982" y="382"/>
                </a:lnTo>
                <a:lnTo>
                  <a:pt x="982" y="389"/>
                </a:lnTo>
                <a:lnTo>
                  <a:pt x="982" y="398"/>
                </a:lnTo>
                <a:lnTo>
                  <a:pt x="982" y="402"/>
                </a:lnTo>
                <a:lnTo>
                  <a:pt x="982" y="404"/>
                </a:lnTo>
                <a:lnTo>
                  <a:pt x="982" y="402"/>
                </a:lnTo>
                <a:lnTo>
                  <a:pt x="982" y="394"/>
                </a:lnTo>
                <a:lnTo>
                  <a:pt x="982" y="378"/>
                </a:lnTo>
                <a:lnTo>
                  <a:pt x="983" y="355"/>
                </a:lnTo>
                <a:lnTo>
                  <a:pt x="983" y="320"/>
                </a:lnTo>
                <a:lnTo>
                  <a:pt x="983" y="277"/>
                </a:lnTo>
                <a:lnTo>
                  <a:pt x="983" y="225"/>
                </a:lnTo>
                <a:lnTo>
                  <a:pt x="983" y="176"/>
                </a:lnTo>
                <a:lnTo>
                  <a:pt x="983" y="134"/>
                </a:lnTo>
                <a:lnTo>
                  <a:pt x="983" y="106"/>
                </a:lnTo>
                <a:lnTo>
                  <a:pt x="983" y="103"/>
                </a:lnTo>
                <a:lnTo>
                  <a:pt x="983" y="126"/>
                </a:lnTo>
                <a:lnTo>
                  <a:pt x="983" y="174"/>
                </a:lnTo>
                <a:lnTo>
                  <a:pt x="983" y="241"/>
                </a:lnTo>
                <a:lnTo>
                  <a:pt x="983" y="322"/>
                </a:lnTo>
                <a:lnTo>
                  <a:pt x="983" y="411"/>
                </a:lnTo>
                <a:lnTo>
                  <a:pt x="983" y="482"/>
                </a:lnTo>
                <a:lnTo>
                  <a:pt x="983" y="534"/>
                </a:lnTo>
                <a:lnTo>
                  <a:pt x="983" y="563"/>
                </a:lnTo>
                <a:lnTo>
                  <a:pt x="983" y="566"/>
                </a:lnTo>
                <a:lnTo>
                  <a:pt x="983" y="546"/>
                </a:lnTo>
                <a:lnTo>
                  <a:pt x="983" y="512"/>
                </a:lnTo>
                <a:lnTo>
                  <a:pt x="983" y="473"/>
                </a:lnTo>
                <a:lnTo>
                  <a:pt x="983" y="441"/>
                </a:lnTo>
                <a:lnTo>
                  <a:pt x="983" y="426"/>
                </a:lnTo>
                <a:lnTo>
                  <a:pt x="983" y="430"/>
                </a:lnTo>
                <a:lnTo>
                  <a:pt x="983" y="451"/>
                </a:lnTo>
                <a:lnTo>
                  <a:pt x="983" y="484"/>
                </a:lnTo>
                <a:lnTo>
                  <a:pt x="983" y="521"/>
                </a:lnTo>
                <a:lnTo>
                  <a:pt x="983" y="558"/>
                </a:lnTo>
                <a:lnTo>
                  <a:pt x="983" y="585"/>
                </a:lnTo>
                <a:lnTo>
                  <a:pt x="983" y="602"/>
                </a:lnTo>
                <a:lnTo>
                  <a:pt x="983" y="614"/>
                </a:lnTo>
                <a:lnTo>
                  <a:pt x="983" y="621"/>
                </a:lnTo>
                <a:lnTo>
                  <a:pt x="983" y="620"/>
                </a:lnTo>
                <a:lnTo>
                  <a:pt x="983" y="609"/>
                </a:lnTo>
                <a:lnTo>
                  <a:pt x="984" y="585"/>
                </a:lnTo>
                <a:lnTo>
                  <a:pt x="984" y="546"/>
                </a:lnTo>
                <a:lnTo>
                  <a:pt x="984" y="485"/>
                </a:lnTo>
                <a:lnTo>
                  <a:pt x="984" y="419"/>
                </a:lnTo>
                <a:lnTo>
                  <a:pt x="984" y="351"/>
                </a:lnTo>
                <a:lnTo>
                  <a:pt x="984" y="293"/>
                </a:lnTo>
                <a:lnTo>
                  <a:pt x="984" y="252"/>
                </a:lnTo>
                <a:lnTo>
                  <a:pt x="984" y="237"/>
                </a:lnTo>
                <a:lnTo>
                  <a:pt x="984" y="244"/>
                </a:lnTo>
                <a:lnTo>
                  <a:pt x="984" y="269"/>
                </a:lnTo>
                <a:lnTo>
                  <a:pt x="984" y="308"/>
                </a:lnTo>
                <a:lnTo>
                  <a:pt x="984" y="359"/>
                </a:lnTo>
                <a:lnTo>
                  <a:pt x="984" y="409"/>
                </a:lnTo>
                <a:lnTo>
                  <a:pt x="984" y="458"/>
                </a:lnTo>
                <a:lnTo>
                  <a:pt x="984" y="506"/>
                </a:lnTo>
                <a:lnTo>
                  <a:pt x="984" y="552"/>
                </a:lnTo>
                <a:lnTo>
                  <a:pt x="984" y="598"/>
                </a:lnTo>
                <a:lnTo>
                  <a:pt x="984" y="629"/>
                </a:lnTo>
                <a:lnTo>
                  <a:pt x="984" y="648"/>
                </a:lnTo>
                <a:lnTo>
                  <a:pt x="984" y="655"/>
                </a:lnTo>
                <a:lnTo>
                  <a:pt x="984" y="653"/>
                </a:lnTo>
                <a:lnTo>
                  <a:pt x="984" y="643"/>
                </a:lnTo>
                <a:lnTo>
                  <a:pt x="984" y="630"/>
                </a:lnTo>
                <a:lnTo>
                  <a:pt x="984" y="620"/>
                </a:lnTo>
                <a:lnTo>
                  <a:pt x="984" y="613"/>
                </a:lnTo>
                <a:lnTo>
                  <a:pt x="984" y="609"/>
                </a:lnTo>
                <a:lnTo>
                  <a:pt x="984" y="606"/>
                </a:lnTo>
                <a:lnTo>
                  <a:pt x="984" y="600"/>
                </a:lnTo>
                <a:lnTo>
                  <a:pt x="984" y="593"/>
                </a:lnTo>
                <a:lnTo>
                  <a:pt x="984" y="584"/>
                </a:lnTo>
                <a:lnTo>
                  <a:pt x="984" y="573"/>
                </a:lnTo>
                <a:lnTo>
                  <a:pt x="984" y="564"/>
                </a:lnTo>
                <a:lnTo>
                  <a:pt x="984" y="555"/>
                </a:lnTo>
                <a:lnTo>
                  <a:pt x="984" y="547"/>
                </a:lnTo>
                <a:lnTo>
                  <a:pt x="985" y="541"/>
                </a:lnTo>
                <a:lnTo>
                  <a:pt x="985" y="535"/>
                </a:lnTo>
                <a:lnTo>
                  <a:pt x="985" y="528"/>
                </a:lnTo>
                <a:lnTo>
                  <a:pt x="985" y="521"/>
                </a:lnTo>
                <a:lnTo>
                  <a:pt x="985" y="513"/>
                </a:lnTo>
                <a:lnTo>
                  <a:pt x="985" y="505"/>
                </a:lnTo>
                <a:lnTo>
                  <a:pt x="985" y="496"/>
                </a:lnTo>
                <a:lnTo>
                  <a:pt x="985" y="487"/>
                </a:lnTo>
                <a:lnTo>
                  <a:pt x="985" y="477"/>
                </a:lnTo>
                <a:lnTo>
                  <a:pt x="985" y="467"/>
                </a:lnTo>
                <a:lnTo>
                  <a:pt x="985" y="455"/>
                </a:lnTo>
                <a:lnTo>
                  <a:pt x="985" y="440"/>
                </a:lnTo>
                <a:lnTo>
                  <a:pt x="985" y="423"/>
                </a:lnTo>
                <a:lnTo>
                  <a:pt x="985" y="403"/>
                </a:lnTo>
                <a:lnTo>
                  <a:pt x="985" y="380"/>
                </a:lnTo>
                <a:lnTo>
                  <a:pt x="985" y="359"/>
                </a:lnTo>
                <a:lnTo>
                  <a:pt x="985" y="337"/>
                </a:lnTo>
                <a:lnTo>
                  <a:pt x="985" y="320"/>
                </a:lnTo>
                <a:lnTo>
                  <a:pt x="985" y="304"/>
                </a:lnTo>
                <a:lnTo>
                  <a:pt x="985" y="291"/>
                </a:lnTo>
                <a:lnTo>
                  <a:pt x="985" y="280"/>
                </a:lnTo>
                <a:lnTo>
                  <a:pt x="985" y="269"/>
                </a:lnTo>
                <a:lnTo>
                  <a:pt x="985" y="259"/>
                </a:lnTo>
                <a:lnTo>
                  <a:pt x="985" y="248"/>
                </a:lnTo>
                <a:lnTo>
                  <a:pt x="985" y="240"/>
                </a:lnTo>
                <a:lnTo>
                  <a:pt x="985" y="233"/>
                </a:lnTo>
                <a:lnTo>
                  <a:pt x="985" y="230"/>
                </a:lnTo>
                <a:lnTo>
                  <a:pt x="985" y="231"/>
                </a:lnTo>
                <a:lnTo>
                  <a:pt x="985" y="240"/>
                </a:lnTo>
                <a:lnTo>
                  <a:pt x="985" y="262"/>
                </a:lnTo>
                <a:lnTo>
                  <a:pt x="985" y="299"/>
                </a:lnTo>
                <a:lnTo>
                  <a:pt x="985" y="352"/>
                </a:lnTo>
                <a:lnTo>
                  <a:pt x="985" y="428"/>
                </a:lnTo>
                <a:lnTo>
                  <a:pt x="986" y="503"/>
                </a:lnTo>
                <a:lnTo>
                  <a:pt x="986" y="572"/>
                </a:lnTo>
                <a:lnTo>
                  <a:pt x="986" y="626"/>
                </a:lnTo>
                <a:lnTo>
                  <a:pt x="986" y="655"/>
                </a:lnTo>
                <a:lnTo>
                  <a:pt x="986" y="651"/>
                </a:lnTo>
                <a:lnTo>
                  <a:pt x="986" y="621"/>
                </a:lnTo>
                <a:lnTo>
                  <a:pt x="986" y="573"/>
                </a:lnTo>
                <a:lnTo>
                  <a:pt x="986" y="524"/>
                </a:lnTo>
                <a:lnTo>
                  <a:pt x="986" y="482"/>
                </a:lnTo>
                <a:lnTo>
                  <a:pt x="986" y="461"/>
                </a:lnTo>
                <a:lnTo>
                  <a:pt x="986" y="458"/>
                </a:lnTo>
                <a:lnTo>
                  <a:pt x="986" y="467"/>
                </a:lnTo>
                <a:lnTo>
                  <a:pt x="986" y="481"/>
                </a:lnTo>
                <a:lnTo>
                  <a:pt x="986" y="490"/>
                </a:lnTo>
                <a:lnTo>
                  <a:pt x="986" y="489"/>
                </a:lnTo>
                <a:lnTo>
                  <a:pt x="986" y="477"/>
                </a:lnTo>
                <a:lnTo>
                  <a:pt x="986" y="462"/>
                </a:lnTo>
                <a:lnTo>
                  <a:pt x="986" y="451"/>
                </a:lnTo>
                <a:lnTo>
                  <a:pt x="986" y="450"/>
                </a:lnTo>
                <a:lnTo>
                  <a:pt x="986" y="459"/>
                </a:lnTo>
                <a:lnTo>
                  <a:pt x="986" y="476"/>
                </a:lnTo>
                <a:lnTo>
                  <a:pt x="986" y="497"/>
                </a:lnTo>
                <a:lnTo>
                  <a:pt x="986" y="518"/>
                </a:lnTo>
                <a:lnTo>
                  <a:pt x="986" y="528"/>
                </a:lnTo>
                <a:lnTo>
                  <a:pt x="986" y="531"/>
                </a:lnTo>
                <a:lnTo>
                  <a:pt x="986" y="532"/>
                </a:lnTo>
                <a:lnTo>
                  <a:pt x="986" y="531"/>
                </a:lnTo>
                <a:lnTo>
                  <a:pt x="986" y="532"/>
                </a:lnTo>
                <a:lnTo>
                  <a:pt x="986" y="529"/>
                </a:lnTo>
                <a:lnTo>
                  <a:pt x="986" y="519"/>
                </a:lnTo>
                <a:lnTo>
                  <a:pt x="986" y="499"/>
                </a:lnTo>
                <a:lnTo>
                  <a:pt x="986" y="472"/>
                </a:lnTo>
                <a:lnTo>
                  <a:pt x="987" y="441"/>
                </a:lnTo>
                <a:lnTo>
                  <a:pt x="987" y="416"/>
                </a:lnTo>
                <a:lnTo>
                  <a:pt x="987" y="399"/>
                </a:lnTo>
                <a:lnTo>
                  <a:pt x="987" y="395"/>
                </a:lnTo>
                <a:lnTo>
                  <a:pt x="987" y="400"/>
                </a:lnTo>
                <a:lnTo>
                  <a:pt x="987" y="409"/>
                </a:lnTo>
                <a:lnTo>
                  <a:pt x="987" y="421"/>
                </a:lnTo>
                <a:lnTo>
                  <a:pt x="987" y="431"/>
                </a:lnTo>
                <a:lnTo>
                  <a:pt x="987" y="437"/>
                </a:lnTo>
                <a:lnTo>
                  <a:pt x="987" y="440"/>
                </a:lnTo>
                <a:lnTo>
                  <a:pt x="987" y="445"/>
                </a:lnTo>
                <a:lnTo>
                  <a:pt x="987" y="452"/>
                </a:lnTo>
                <a:lnTo>
                  <a:pt x="987" y="460"/>
                </a:lnTo>
                <a:lnTo>
                  <a:pt x="987" y="466"/>
                </a:lnTo>
                <a:lnTo>
                  <a:pt x="987" y="467"/>
                </a:lnTo>
                <a:lnTo>
                  <a:pt x="987" y="466"/>
                </a:lnTo>
                <a:lnTo>
                  <a:pt x="987" y="461"/>
                </a:lnTo>
                <a:lnTo>
                  <a:pt x="987" y="455"/>
                </a:lnTo>
                <a:lnTo>
                  <a:pt x="987" y="451"/>
                </a:lnTo>
                <a:lnTo>
                  <a:pt x="987" y="448"/>
                </a:lnTo>
                <a:lnTo>
                  <a:pt x="987" y="450"/>
                </a:lnTo>
                <a:lnTo>
                  <a:pt x="987" y="452"/>
                </a:lnTo>
                <a:lnTo>
                  <a:pt x="987" y="448"/>
                </a:lnTo>
                <a:lnTo>
                  <a:pt x="987" y="444"/>
                </a:lnTo>
                <a:lnTo>
                  <a:pt x="987" y="438"/>
                </a:lnTo>
                <a:lnTo>
                  <a:pt x="987" y="433"/>
                </a:lnTo>
                <a:lnTo>
                  <a:pt x="987" y="432"/>
                </a:lnTo>
                <a:lnTo>
                  <a:pt x="987" y="436"/>
                </a:lnTo>
                <a:lnTo>
                  <a:pt x="987" y="443"/>
                </a:lnTo>
                <a:lnTo>
                  <a:pt x="987" y="452"/>
                </a:lnTo>
                <a:lnTo>
                  <a:pt x="987" y="456"/>
                </a:lnTo>
                <a:lnTo>
                  <a:pt x="987" y="453"/>
                </a:lnTo>
                <a:lnTo>
                  <a:pt x="989" y="450"/>
                </a:lnTo>
                <a:lnTo>
                  <a:pt x="989" y="445"/>
                </a:lnTo>
                <a:lnTo>
                  <a:pt x="989" y="444"/>
                </a:lnTo>
                <a:lnTo>
                  <a:pt x="989" y="445"/>
                </a:lnTo>
                <a:lnTo>
                  <a:pt x="989" y="450"/>
                </a:lnTo>
                <a:lnTo>
                  <a:pt x="989" y="458"/>
                </a:lnTo>
                <a:lnTo>
                  <a:pt x="989" y="463"/>
                </a:lnTo>
                <a:lnTo>
                  <a:pt x="989" y="467"/>
                </a:lnTo>
                <a:lnTo>
                  <a:pt x="989" y="470"/>
                </a:lnTo>
                <a:lnTo>
                  <a:pt x="989" y="473"/>
                </a:lnTo>
                <a:lnTo>
                  <a:pt x="989" y="474"/>
                </a:lnTo>
                <a:lnTo>
                  <a:pt x="989" y="476"/>
                </a:lnTo>
                <a:lnTo>
                  <a:pt x="989" y="481"/>
                </a:lnTo>
                <a:lnTo>
                  <a:pt x="989" y="484"/>
                </a:lnTo>
                <a:lnTo>
                  <a:pt x="989" y="488"/>
                </a:lnTo>
                <a:lnTo>
                  <a:pt x="989" y="491"/>
                </a:lnTo>
                <a:lnTo>
                  <a:pt x="989" y="494"/>
                </a:lnTo>
                <a:lnTo>
                  <a:pt x="989" y="496"/>
                </a:lnTo>
                <a:lnTo>
                  <a:pt x="989" y="497"/>
                </a:lnTo>
                <a:lnTo>
                  <a:pt x="989" y="500"/>
                </a:lnTo>
                <a:lnTo>
                  <a:pt x="989" y="504"/>
                </a:lnTo>
                <a:lnTo>
                  <a:pt x="989" y="509"/>
                </a:lnTo>
                <a:lnTo>
                  <a:pt x="989" y="512"/>
                </a:lnTo>
                <a:lnTo>
                  <a:pt x="989" y="514"/>
                </a:lnTo>
                <a:lnTo>
                  <a:pt x="989" y="515"/>
                </a:lnTo>
                <a:lnTo>
                  <a:pt x="989" y="512"/>
                </a:lnTo>
                <a:lnTo>
                  <a:pt x="989" y="506"/>
                </a:lnTo>
                <a:lnTo>
                  <a:pt x="989" y="500"/>
                </a:lnTo>
                <a:lnTo>
                  <a:pt x="989" y="498"/>
                </a:lnTo>
                <a:lnTo>
                  <a:pt x="990" y="499"/>
                </a:lnTo>
                <a:lnTo>
                  <a:pt x="990" y="505"/>
                </a:lnTo>
                <a:lnTo>
                  <a:pt x="990" y="513"/>
                </a:lnTo>
                <a:lnTo>
                  <a:pt x="990" y="522"/>
                </a:lnTo>
                <a:lnTo>
                  <a:pt x="990" y="532"/>
                </a:lnTo>
                <a:lnTo>
                  <a:pt x="990" y="536"/>
                </a:lnTo>
                <a:lnTo>
                  <a:pt x="990" y="537"/>
                </a:lnTo>
                <a:lnTo>
                  <a:pt x="990" y="536"/>
                </a:lnTo>
                <a:lnTo>
                  <a:pt x="990" y="535"/>
                </a:lnTo>
                <a:lnTo>
                  <a:pt x="990" y="533"/>
                </a:lnTo>
                <a:lnTo>
                  <a:pt x="990" y="532"/>
                </a:lnTo>
                <a:lnTo>
                  <a:pt x="990" y="528"/>
                </a:lnTo>
                <a:lnTo>
                  <a:pt x="990" y="524"/>
                </a:lnTo>
                <a:lnTo>
                  <a:pt x="990" y="520"/>
                </a:lnTo>
                <a:lnTo>
                  <a:pt x="990" y="518"/>
                </a:lnTo>
                <a:lnTo>
                  <a:pt x="990" y="522"/>
                </a:lnTo>
                <a:lnTo>
                  <a:pt x="990" y="525"/>
                </a:lnTo>
                <a:lnTo>
                  <a:pt x="990" y="528"/>
                </a:lnTo>
                <a:lnTo>
                  <a:pt x="990" y="529"/>
                </a:lnTo>
                <a:lnTo>
                  <a:pt x="990" y="531"/>
                </a:lnTo>
                <a:lnTo>
                  <a:pt x="990" y="529"/>
                </a:lnTo>
                <a:lnTo>
                  <a:pt x="990" y="528"/>
                </a:lnTo>
                <a:lnTo>
                  <a:pt x="990" y="526"/>
                </a:lnTo>
                <a:lnTo>
                  <a:pt x="990" y="524"/>
                </a:lnTo>
                <a:lnTo>
                  <a:pt x="990" y="521"/>
                </a:lnTo>
                <a:lnTo>
                  <a:pt x="990" y="520"/>
                </a:lnTo>
                <a:lnTo>
                  <a:pt x="990" y="518"/>
                </a:lnTo>
                <a:lnTo>
                  <a:pt x="990" y="517"/>
                </a:lnTo>
                <a:lnTo>
                  <a:pt x="990" y="518"/>
                </a:lnTo>
                <a:lnTo>
                  <a:pt x="991" y="518"/>
                </a:lnTo>
                <a:lnTo>
                  <a:pt x="991" y="520"/>
                </a:lnTo>
                <a:lnTo>
                  <a:pt x="991" y="521"/>
                </a:lnTo>
                <a:lnTo>
                  <a:pt x="991" y="522"/>
                </a:lnTo>
                <a:lnTo>
                  <a:pt x="991" y="524"/>
                </a:lnTo>
                <a:lnTo>
                  <a:pt x="991" y="522"/>
                </a:lnTo>
                <a:lnTo>
                  <a:pt x="991" y="521"/>
                </a:lnTo>
                <a:lnTo>
                  <a:pt x="991" y="519"/>
                </a:lnTo>
                <a:lnTo>
                  <a:pt x="991" y="517"/>
                </a:lnTo>
                <a:lnTo>
                  <a:pt x="991" y="515"/>
                </a:lnTo>
                <a:lnTo>
                  <a:pt x="991" y="514"/>
                </a:lnTo>
                <a:lnTo>
                  <a:pt x="991" y="512"/>
                </a:lnTo>
                <a:lnTo>
                  <a:pt x="991" y="510"/>
                </a:lnTo>
                <a:lnTo>
                  <a:pt x="991" y="505"/>
                </a:lnTo>
                <a:lnTo>
                  <a:pt x="991" y="496"/>
                </a:lnTo>
                <a:lnTo>
                  <a:pt x="991" y="482"/>
                </a:lnTo>
                <a:lnTo>
                  <a:pt x="991" y="466"/>
                </a:lnTo>
                <a:lnTo>
                  <a:pt x="991" y="450"/>
                </a:lnTo>
                <a:lnTo>
                  <a:pt x="991" y="437"/>
                </a:lnTo>
                <a:lnTo>
                  <a:pt x="991" y="426"/>
                </a:lnTo>
                <a:lnTo>
                  <a:pt x="991" y="421"/>
                </a:lnTo>
                <a:lnTo>
                  <a:pt x="991" y="422"/>
                </a:lnTo>
                <a:lnTo>
                  <a:pt x="991" y="423"/>
                </a:lnTo>
                <a:lnTo>
                  <a:pt x="991" y="419"/>
                </a:lnTo>
                <a:lnTo>
                  <a:pt x="991" y="416"/>
                </a:lnTo>
                <a:lnTo>
                  <a:pt x="991" y="414"/>
                </a:lnTo>
                <a:lnTo>
                  <a:pt x="991" y="413"/>
                </a:lnTo>
                <a:lnTo>
                  <a:pt x="992" y="416"/>
                </a:lnTo>
                <a:lnTo>
                  <a:pt x="992" y="418"/>
                </a:lnTo>
                <a:lnTo>
                  <a:pt x="992" y="417"/>
                </a:lnTo>
                <a:lnTo>
                  <a:pt x="992" y="409"/>
                </a:lnTo>
                <a:lnTo>
                  <a:pt x="992" y="392"/>
                </a:lnTo>
                <a:lnTo>
                  <a:pt x="992" y="363"/>
                </a:lnTo>
                <a:lnTo>
                  <a:pt x="992" y="320"/>
                </a:lnTo>
                <a:lnTo>
                  <a:pt x="992" y="271"/>
                </a:lnTo>
                <a:lnTo>
                  <a:pt x="992" y="218"/>
                </a:lnTo>
                <a:lnTo>
                  <a:pt x="992" y="167"/>
                </a:lnTo>
                <a:lnTo>
                  <a:pt x="992" y="125"/>
                </a:lnTo>
                <a:lnTo>
                  <a:pt x="992" y="106"/>
                </a:lnTo>
                <a:lnTo>
                  <a:pt x="992" y="112"/>
                </a:lnTo>
                <a:lnTo>
                  <a:pt x="992" y="144"/>
                </a:lnTo>
                <a:lnTo>
                  <a:pt x="992" y="203"/>
                </a:lnTo>
                <a:lnTo>
                  <a:pt x="992" y="287"/>
                </a:lnTo>
                <a:lnTo>
                  <a:pt x="992" y="370"/>
                </a:lnTo>
                <a:lnTo>
                  <a:pt x="992" y="447"/>
                </a:lnTo>
                <a:lnTo>
                  <a:pt x="992" y="512"/>
                </a:lnTo>
                <a:lnTo>
                  <a:pt x="992" y="557"/>
                </a:lnTo>
                <a:lnTo>
                  <a:pt x="992" y="584"/>
                </a:lnTo>
                <a:lnTo>
                  <a:pt x="992" y="585"/>
                </a:lnTo>
                <a:lnTo>
                  <a:pt x="992" y="571"/>
                </a:lnTo>
                <a:lnTo>
                  <a:pt x="992" y="547"/>
                </a:lnTo>
                <a:lnTo>
                  <a:pt x="992" y="518"/>
                </a:lnTo>
                <a:lnTo>
                  <a:pt x="992" y="496"/>
                </a:lnTo>
                <a:lnTo>
                  <a:pt x="992" y="482"/>
                </a:lnTo>
                <a:lnTo>
                  <a:pt x="992" y="483"/>
                </a:lnTo>
                <a:lnTo>
                  <a:pt x="992" y="499"/>
                </a:lnTo>
                <a:lnTo>
                  <a:pt x="992" y="533"/>
                </a:lnTo>
                <a:lnTo>
                  <a:pt x="992" y="570"/>
                </a:lnTo>
                <a:lnTo>
                  <a:pt x="992" y="607"/>
                </a:lnTo>
                <a:lnTo>
                  <a:pt x="992" y="638"/>
                </a:lnTo>
                <a:lnTo>
                  <a:pt x="993" y="659"/>
                </a:lnTo>
                <a:lnTo>
                  <a:pt x="993" y="665"/>
                </a:lnTo>
                <a:lnTo>
                  <a:pt x="993" y="661"/>
                </a:lnTo>
                <a:lnTo>
                  <a:pt x="993" y="653"/>
                </a:lnTo>
                <a:lnTo>
                  <a:pt x="993" y="645"/>
                </a:lnTo>
                <a:lnTo>
                  <a:pt x="993" y="640"/>
                </a:lnTo>
                <a:lnTo>
                  <a:pt x="993" y="639"/>
                </a:lnTo>
                <a:lnTo>
                  <a:pt x="993" y="635"/>
                </a:lnTo>
                <a:lnTo>
                  <a:pt x="993" y="622"/>
                </a:lnTo>
                <a:lnTo>
                  <a:pt x="993" y="591"/>
                </a:lnTo>
                <a:lnTo>
                  <a:pt x="993" y="539"/>
                </a:lnTo>
                <a:lnTo>
                  <a:pt x="993" y="468"/>
                </a:lnTo>
                <a:lnTo>
                  <a:pt x="993" y="385"/>
                </a:lnTo>
                <a:lnTo>
                  <a:pt x="993" y="305"/>
                </a:lnTo>
                <a:lnTo>
                  <a:pt x="993" y="234"/>
                </a:lnTo>
                <a:lnTo>
                  <a:pt x="993" y="199"/>
                </a:lnTo>
                <a:lnTo>
                  <a:pt x="993" y="195"/>
                </a:lnTo>
                <a:lnTo>
                  <a:pt x="993" y="222"/>
                </a:lnTo>
                <a:lnTo>
                  <a:pt x="993" y="270"/>
                </a:lnTo>
                <a:lnTo>
                  <a:pt x="993" y="335"/>
                </a:lnTo>
                <a:lnTo>
                  <a:pt x="993" y="393"/>
                </a:lnTo>
                <a:lnTo>
                  <a:pt x="993" y="443"/>
                </a:lnTo>
                <a:lnTo>
                  <a:pt x="993" y="485"/>
                </a:lnTo>
                <a:lnTo>
                  <a:pt x="993" y="527"/>
                </a:lnTo>
                <a:lnTo>
                  <a:pt x="993" y="566"/>
                </a:lnTo>
                <a:lnTo>
                  <a:pt x="993" y="606"/>
                </a:lnTo>
                <a:lnTo>
                  <a:pt x="993" y="644"/>
                </a:lnTo>
                <a:lnTo>
                  <a:pt x="993" y="674"/>
                </a:lnTo>
                <a:lnTo>
                  <a:pt x="993" y="692"/>
                </a:lnTo>
                <a:lnTo>
                  <a:pt x="993" y="689"/>
                </a:lnTo>
                <a:lnTo>
                  <a:pt x="993" y="668"/>
                </a:lnTo>
                <a:lnTo>
                  <a:pt x="993" y="638"/>
                </a:lnTo>
                <a:lnTo>
                  <a:pt x="993" y="606"/>
                </a:lnTo>
                <a:lnTo>
                  <a:pt x="994" y="584"/>
                </a:lnTo>
                <a:lnTo>
                  <a:pt x="994" y="573"/>
                </a:lnTo>
                <a:lnTo>
                  <a:pt x="994" y="576"/>
                </a:lnTo>
                <a:lnTo>
                  <a:pt x="994" y="584"/>
                </a:lnTo>
                <a:lnTo>
                  <a:pt x="994" y="592"/>
                </a:lnTo>
                <a:lnTo>
                  <a:pt x="994" y="593"/>
                </a:lnTo>
                <a:lnTo>
                  <a:pt x="994" y="585"/>
                </a:lnTo>
                <a:lnTo>
                  <a:pt x="994" y="572"/>
                </a:lnTo>
                <a:lnTo>
                  <a:pt x="994" y="556"/>
                </a:lnTo>
                <a:lnTo>
                  <a:pt x="994" y="543"/>
                </a:lnTo>
                <a:lnTo>
                  <a:pt x="994" y="535"/>
                </a:lnTo>
                <a:lnTo>
                  <a:pt x="994" y="527"/>
                </a:lnTo>
                <a:lnTo>
                  <a:pt x="994" y="520"/>
                </a:lnTo>
                <a:lnTo>
                  <a:pt x="994" y="507"/>
                </a:lnTo>
                <a:lnTo>
                  <a:pt x="994" y="489"/>
                </a:lnTo>
                <a:lnTo>
                  <a:pt x="994" y="465"/>
                </a:lnTo>
                <a:lnTo>
                  <a:pt x="994" y="440"/>
                </a:lnTo>
                <a:lnTo>
                  <a:pt x="994" y="418"/>
                </a:lnTo>
                <a:lnTo>
                  <a:pt x="994" y="400"/>
                </a:lnTo>
                <a:lnTo>
                  <a:pt x="994" y="387"/>
                </a:lnTo>
                <a:lnTo>
                  <a:pt x="994" y="377"/>
                </a:lnTo>
                <a:lnTo>
                  <a:pt x="994" y="366"/>
                </a:lnTo>
                <a:lnTo>
                  <a:pt x="994" y="355"/>
                </a:lnTo>
                <a:lnTo>
                  <a:pt x="994" y="342"/>
                </a:lnTo>
                <a:lnTo>
                  <a:pt x="994" y="334"/>
                </a:lnTo>
                <a:lnTo>
                  <a:pt x="994" y="337"/>
                </a:lnTo>
                <a:lnTo>
                  <a:pt x="994" y="356"/>
                </a:lnTo>
                <a:lnTo>
                  <a:pt x="994" y="396"/>
                </a:lnTo>
                <a:lnTo>
                  <a:pt x="994" y="446"/>
                </a:lnTo>
                <a:lnTo>
                  <a:pt x="994" y="499"/>
                </a:lnTo>
                <a:lnTo>
                  <a:pt x="994" y="548"/>
                </a:lnTo>
                <a:lnTo>
                  <a:pt x="994" y="586"/>
                </a:lnTo>
                <a:lnTo>
                  <a:pt x="994" y="602"/>
                </a:lnTo>
                <a:lnTo>
                  <a:pt x="994" y="600"/>
                </a:lnTo>
                <a:lnTo>
                  <a:pt x="995" y="585"/>
                </a:lnTo>
                <a:lnTo>
                  <a:pt x="995" y="564"/>
                </a:lnTo>
                <a:lnTo>
                  <a:pt x="995" y="546"/>
                </a:lnTo>
                <a:lnTo>
                  <a:pt x="995" y="533"/>
                </a:lnTo>
                <a:lnTo>
                  <a:pt x="995" y="526"/>
                </a:lnTo>
                <a:lnTo>
                  <a:pt x="995" y="525"/>
                </a:lnTo>
                <a:lnTo>
                  <a:pt x="995" y="527"/>
                </a:lnTo>
                <a:lnTo>
                  <a:pt x="995" y="526"/>
                </a:lnTo>
                <a:lnTo>
                  <a:pt x="995" y="521"/>
                </a:lnTo>
                <a:lnTo>
                  <a:pt x="995" y="515"/>
                </a:lnTo>
                <a:lnTo>
                  <a:pt x="995" y="506"/>
                </a:lnTo>
                <a:lnTo>
                  <a:pt x="995" y="497"/>
                </a:lnTo>
                <a:lnTo>
                  <a:pt x="995" y="488"/>
                </a:lnTo>
                <a:lnTo>
                  <a:pt x="995" y="482"/>
                </a:lnTo>
                <a:lnTo>
                  <a:pt x="995" y="478"/>
                </a:lnTo>
                <a:lnTo>
                  <a:pt x="995" y="480"/>
                </a:lnTo>
                <a:lnTo>
                  <a:pt x="995" y="482"/>
                </a:lnTo>
                <a:lnTo>
                  <a:pt x="995" y="487"/>
                </a:lnTo>
                <a:lnTo>
                  <a:pt x="995" y="490"/>
                </a:lnTo>
                <a:lnTo>
                  <a:pt x="995" y="494"/>
                </a:lnTo>
                <a:lnTo>
                  <a:pt x="995" y="492"/>
                </a:lnTo>
                <a:lnTo>
                  <a:pt x="995" y="489"/>
                </a:lnTo>
                <a:lnTo>
                  <a:pt x="995" y="484"/>
                </a:lnTo>
                <a:lnTo>
                  <a:pt x="995" y="480"/>
                </a:lnTo>
                <a:lnTo>
                  <a:pt x="995" y="477"/>
                </a:lnTo>
                <a:lnTo>
                  <a:pt x="995" y="478"/>
                </a:lnTo>
                <a:lnTo>
                  <a:pt x="995" y="480"/>
                </a:lnTo>
                <a:lnTo>
                  <a:pt x="995" y="478"/>
                </a:lnTo>
                <a:lnTo>
                  <a:pt x="995" y="477"/>
                </a:lnTo>
                <a:lnTo>
                  <a:pt x="995" y="476"/>
                </a:lnTo>
                <a:lnTo>
                  <a:pt x="997" y="478"/>
                </a:lnTo>
                <a:lnTo>
                  <a:pt x="997" y="484"/>
                </a:lnTo>
                <a:lnTo>
                  <a:pt x="997" y="489"/>
                </a:lnTo>
                <a:lnTo>
                  <a:pt x="997" y="494"/>
                </a:lnTo>
                <a:lnTo>
                  <a:pt x="997" y="496"/>
                </a:lnTo>
                <a:lnTo>
                  <a:pt x="997" y="492"/>
                </a:lnTo>
                <a:lnTo>
                  <a:pt x="997" y="488"/>
                </a:lnTo>
                <a:lnTo>
                  <a:pt x="997" y="484"/>
                </a:lnTo>
                <a:lnTo>
                  <a:pt x="997" y="487"/>
                </a:lnTo>
                <a:lnTo>
                  <a:pt x="997" y="489"/>
                </a:lnTo>
                <a:lnTo>
                  <a:pt x="997" y="490"/>
                </a:lnTo>
                <a:lnTo>
                  <a:pt x="997" y="489"/>
                </a:lnTo>
                <a:lnTo>
                  <a:pt x="997" y="487"/>
                </a:lnTo>
                <a:lnTo>
                  <a:pt x="997" y="483"/>
                </a:lnTo>
                <a:lnTo>
                  <a:pt x="997" y="480"/>
                </a:lnTo>
                <a:lnTo>
                  <a:pt x="997" y="478"/>
                </a:lnTo>
                <a:lnTo>
                  <a:pt x="997" y="480"/>
                </a:lnTo>
                <a:lnTo>
                  <a:pt x="997" y="481"/>
                </a:lnTo>
                <a:lnTo>
                  <a:pt x="997" y="483"/>
                </a:lnTo>
                <a:lnTo>
                  <a:pt x="997" y="487"/>
                </a:lnTo>
                <a:lnTo>
                  <a:pt x="997" y="491"/>
                </a:lnTo>
                <a:lnTo>
                  <a:pt x="997" y="496"/>
                </a:lnTo>
                <a:lnTo>
                  <a:pt x="997" y="498"/>
                </a:lnTo>
                <a:lnTo>
                  <a:pt x="997" y="499"/>
                </a:lnTo>
                <a:lnTo>
                  <a:pt x="997" y="497"/>
                </a:lnTo>
                <a:lnTo>
                  <a:pt x="997" y="492"/>
                </a:lnTo>
                <a:lnTo>
                  <a:pt x="997" y="488"/>
                </a:lnTo>
                <a:lnTo>
                  <a:pt x="997" y="483"/>
                </a:lnTo>
                <a:lnTo>
                  <a:pt x="998" y="487"/>
                </a:lnTo>
                <a:lnTo>
                  <a:pt x="998" y="491"/>
                </a:lnTo>
                <a:lnTo>
                  <a:pt x="998" y="494"/>
                </a:lnTo>
                <a:lnTo>
                  <a:pt x="998" y="490"/>
                </a:lnTo>
                <a:lnTo>
                  <a:pt x="998" y="485"/>
                </a:lnTo>
                <a:lnTo>
                  <a:pt x="998" y="482"/>
                </a:lnTo>
                <a:lnTo>
                  <a:pt x="998" y="481"/>
                </a:lnTo>
                <a:lnTo>
                  <a:pt x="998" y="482"/>
                </a:lnTo>
                <a:lnTo>
                  <a:pt x="998" y="488"/>
                </a:lnTo>
                <a:lnTo>
                  <a:pt x="998" y="492"/>
                </a:lnTo>
                <a:lnTo>
                  <a:pt x="998" y="494"/>
                </a:lnTo>
                <a:lnTo>
                  <a:pt x="998" y="492"/>
                </a:lnTo>
                <a:lnTo>
                  <a:pt x="998" y="488"/>
                </a:lnTo>
                <a:lnTo>
                  <a:pt x="998" y="481"/>
                </a:lnTo>
                <a:lnTo>
                  <a:pt x="998" y="475"/>
                </a:lnTo>
                <a:lnTo>
                  <a:pt x="998" y="473"/>
                </a:lnTo>
                <a:lnTo>
                  <a:pt x="998" y="474"/>
                </a:lnTo>
                <a:lnTo>
                  <a:pt x="998" y="478"/>
                </a:lnTo>
                <a:lnTo>
                  <a:pt x="998" y="483"/>
                </a:lnTo>
                <a:lnTo>
                  <a:pt x="998" y="485"/>
                </a:lnTo>
                <a:lnTo>
                  <a:pt x="998" y="482"/>
                </a:lnTo>
                <a:lnTo>
                  <a:pt x="998" y="477"/>
                </a:lnTo>
                <a:lnTo>
                  <a:pt x="998" y="474"/>
                </a:lnTo>
                <a:lnTo>
                  <a:pt x="998" y="472"/>
                </a:lnTo>
                <a:lnTo>
                  <a:pt x="998" y="473"/>
                </a:lnTo>
                <a:lnTo>
                  <a:pt x="998" y="476"/>
                </a:lnTo>
                <a:lnTo>
                  <a:pt x="998" y="481"/>
                </a:lnTo>
                <a:lnTo>
                  <a:pt x="998" y="484"/>
                </a:lnTo>
                <a:lnTo>
                  <a:pt x="998" y="483"/>
                </a:lnTo>
                <a:lnTo>
                  <a:pt x="998" y="481"/>
                </a:lnTo>
                <a:lnTo>
                  <a:pt x="999" y="480"/>
                </a:lnTo>
                <a:lnTo>
                  <a:pt x="999" y="481"/>
                </a:lnTo>
                <a:lnTo>
                  <a:pt x="999" y="483"/>
                </a:lnTo>
                <a:lnTo>
                  <a:pt x="999" y="481"/>
                </a:lnTo>
                <a:lnTo>
                  <a:pt x="999" y="478"/>
                </a:lnTo>
                <a:lnTo>
                  <a:pt x="999" y="476"/>
                </a:lnTo>
                <a:lnTo>
                  <a:pt x="999" y="474"/>
                </a:lnTo>
                <a:lnTo>
                  <a:pt x="999" y="473"/>
                </a:lnTo>
                <a:lnTo>
                  <a:pt x="999" y="475"/>
                </a:lnTo>
                <a:lnTo>
                  <a:pt x="999" y="477"/>
                </a:lnTo>
                <a:lnTo>
                  <a:pt x="999" y="482"/>
                </a:lnTo>
                <a:lnTo>
                  <a:pt x="999" y="485"/>
                </a:lnTo>
                <a:lnTo>
                  <a:pt x="999" y="484"/>
                </a:lnTo>
                <a:lnTo>
                  <a:pt x="999" y="482"/>
                </a:lnTo>
                <a:lnTo>
                  <a:pt x="999" y="476"/>
                </a:lnTo>
                <a:lnTo>
                  <a:pt x="999" y="468"/>
                </a:lnTo>
                <a:lnTo>
                  <a:pt x="999" y="461"/>
                </a:lnTo>
                <a:lnTo>
                  <a:pt x="999" y="456"/>
                </a:lnTo>
                <a:lnTo>
                  <a:pt x="999" y="454"/>
                </a:lnTo>
                <a:lnTo>
                  <a:pt x="999" y="456"/>
                </a:lnTo>
                <a:lnTo>
                  <a:pt x="999" y="460"/>
                </a:lnTo>
                <a:lnTo>
                  <a:pt x="999" y="463"/>
                </a:lnTo>
                <a:lnTo>
                  <a:pt x="999" y="465"/>
                </a:lnTo>
                <a:lnTo>
                  <a:pt x="999" y="463"/>
                </a:lnTo>
                <a:lnTo>
                  <a:pt x="999" y="458"/>
                </a:lnTo>
                <a:lnTo>
                  <a:pt x="999" y="451"/>
                </a:lnTo>
                <a:lnTo>
                  <a:pt x="999" y="444"/>
                </a:lnTo>
                <a:lnTo>
                  <a:pt x="999" y="438"/>
                </a:lnTo>
                <a:lnTo>
                  <a:pt x="999" y="435"/>
                </a:lnTo>
                <a:lnTo>
                  <a:pt x="999" y="433"/>
                </a:lnTo>
                <a:lnTo>
                  <a:pt x="999" y="432"/>
                </a:lnTo>
                <a:lnTo>
                  <a:pt x="1000" y="433"/>
                </a:lnTo>
                <a:lnTo>
                  <a:pt x="1000" y="435"/>
                </a:lnTo>
                <a:lnTo>
                  <a:pt x="1000" y="437"/>
                </a:lnTo>
                <a:lnTo>
                  <a:pt x="1000" y="439"/>
                </a:lnTo>
                <a:lnTo>
                  <a:pt x="1000" y="440"/>
                </a:lnTo>
                <a:lnTo>
                  <a:pt x="1000" y="444"/>
                </a:lnTo>
                <a:lnTo>
                  <a:pt x="1000" y="446"/>
                </a:lnTo>
                <a:lnTo>
                  <a:pt x="1000" y="445"/>
                </a:lnTo>
                <a:lnTo>
                  <a:pt x="1000" y="446"/>
                </a:lnTo>
                <a:lnTo>
                  <a:pt x="1000" y="448"/>
                </a:lnTo>
                <a:lnTo>
                  <a:pt x="1000" y="452"/>
                </a:lnTo>
                <a:lnTo>
                  <a:pt x="1000" y="455"/>
                </a:lnTo>
                <a:lnTo>
                  <a:pt x="1000" y="459"/>
                </a:lnTo>
                <a:lnTo>
                  <a:pt x="1000" y="460"/>
                </a:lnTo>
                <a:lnTo>
                  <a:pt x="1000" y="459"/>
                </a:lnTo>
                <a:lnTo>
                  <a:pt x="1000" y="455"/>
                </a:lnTo>
                <a:lnTo>
                  <a:pt x="1000" y="450"/>
                </a:lnTo>
                <a:lnTo>
                  <a:pt x="1000" y="445"/>
                </a:lnTo>
                <a:lnTo>
                  <a:pt x="1000" y="441"/>
                </a:lnTo>
                <a:lnTo>
                  <a:pt x="1000" y="438"/>
                </a:lnTo>
                <a:lnTo>
                  <a:pt x="1000" y="431"/>
                </a:lnTo>
                <a:lnTo>
                  <a:pt x="1000" y="423"/>
                </a:lnTo>
                <a:lnTo>
                  <a:pt x="1000" y="411"/>
                </a:lnTo>
                <a:lnTo>
                  <a:pt x="1000" y="396"/>
                </a:lnTo>
                <a:lnTo>
                  <a:pt x="1000" y="381"/>
                </a:lnTo>
                <a:lnTo>
                  <a:pt x="1000" y="369"/>
                </a:lnTo>
                <a:lnTo>
                  <a:pt x="1000" y="362"/>
                </a:lnTo>
                <a:lnTo>
                  <a:pt x="1000" y="361"/>
                </a:lnTo>
                <a:lnTo>
                  <a:pt x="1000" y="364"/>
                </a:lnTo>
                <a:lnTo>
                  <a:pt x="1000" y="369"/>
                </a:lnTo>
                <a:lnTo>
                  <a:pt x="1000" y="374"/>
                </a:lnTo>
                <a:lnTo>
                  <a:pt x="1001" y="377"/>
                </a:lnTo>
                <a:lnTo>
                  <a:pt x="1001" y="376"/>
                </a:lnTo>
                <a:lnTo>
                  <a:pt x="1001" y="370"/>
                </a:lnTo>
                <a:lnTo>
                  <a:pt x="1001" y="357"/>
                </a:lnTo>
                <a:lnTo>
                  <a:pt x="1001" y="340"/>
                </a:lnTo>
                <a:lnTo>
                  <a:pt x="1001" y="314"/>
                </a:lnTo>
                <a:lnTo>
                  <a:pt x="1001" y="282"/>
                </a:lnTo>
                <a:lnTo>
                  <a:pt x="1001" y="241"/>
                </a:lnTo>
                <a:lnTo>
                  <a:pt x="1001" y="199"/>
                </a:lnTo>
                <a:lnTo>
                  <a:pt x="1001" y="156"/>
                </a:lnTo>
                <a:lnTo>
                  <a:pt x="1001" y="121"/>
                </a:lnTo>
                <a:lnTo>
                  <a:pt x="1001" y="105"/>
                </a:lnTo>
                <a:lnTo>
                  <a:pt x="1001" y="108"/>
                </a:lnTo>
                <a:lnTo>
                  <a:pt x="1001" y="136"/>
                </a:lnTo>
                <a:lnTo>
                  <a:pt x="1001" y="187"/>
                </a:lnTo>
                <a:lnTo>
                  <a:pt x="1001" y="248"/>
                </a:lnTo>
                <a:lnTo>
                  <a:pt x="1001" y="314"/>
                </a:lnTo>
                <a:lnTo>
                  <a:pt x="1001" y="378"/>
                </a:lnTo>
                <a:lnTo>
                  <a:pt x="1001" y="436"/>
                </a:lnTo>
                <a:lnTo>
                  <a:pt x="1001" y="485"/>
                </a:lnTo>
                <a:lnTo>
                  <a:pt x="1001" y="517"/>
                </a:lnTo>
                <a:lnTo>
                  <a:pt x="1001" y="535"/>
                </a:lnTo>
                <a:lnTo>
                  <a:pt x="1001" y="543"/>
                </a:lnTo>
                <a:lnTo>
                  <a:pt x="1001" y="541"/>
                </a:lnTo>
                <a:lnTo>
                  <a:pt x="1001" y="532"/>
                </a:lnTo>
                <a:lnTo>
                  <a:pt x="1001" y="519"/>
                </a:lnTo>
                <a:lnTo>
                  <a:pt x="1001" y="509"/>
                </a:lnTo>
                <a:lnTo>
                  <a:pt x="1001" y="505"/>
                </a:lnTo>
                <a:lnTo>
                  <a:pt x="1001" y="513"/>
                </a:lnTo>
                <a:lnTo>
                  <a:pt x="1001" y="529"/>
                </a:lnTo>
                <a:lnTo>
                  <a:pt x="1001" y="552"/>
                </a:lnTo>
                <a:lnTo>
                  <a:pt x="1001" y="578"/>
                </a:lnTo>
                <a:lnTo>
                  <a:pt x="1001" y="603"/>
                </a:lnTo>
                <a:lnTo>
                  <a:pt x="1001" y="625"/>
                </a:lnTo>
                <a:lnTo>
                  <a:pt x="1002" y="637"/>
                </a:lnTo>
                <a:lnTo>
                  <a:pt x="1002" y="642"/>
                </a:lnTo>
                <a:lnTo>
                  <a:pt x="1002" y="638"/>
                </a:lnTo>
                <a:lnTo>
                  <a:pt x="1002" y="626"/>
                </a:lnTo>
                <a:lnTo>
                  <a:pt x="1002" y="605"/>
                </a:lnTo>
                <a:lnTo>
                  <a:pt x="1002" y="569"/>
                </a:lnTo>
                <a:lnTo>
                  <a:pt x="1002" y="519"/>
                </a:lnTo>
                <a:lnTo>
                  <a:pt x="1002" y="456"/>
                </a:lnTo>
                <a:lnTo>
                  <a:pt x="1002" y="384"/>
                </a:lnTo>
                <a:lnTo>
                  <a:pt x="1002" y="321"/>
                </a:lnTo>
                <a:lnTo>
                  <a:pt x="1002" y="276"/>
                </a:lnTo>
                <a:lnTo>
                  <a:pt x="1002" y="259"/>
                </a:lnTo>
                <a:lnTo>
                  <a:pt x="1002" y="276"/>
                </a:lnTo>
                <a:lnTo>
                  <a:pt x="1002" y="319"/>
                </a:lnTo>
                <a:lnTo>
                  <a:pt x="1002" y="378"/>
                </a:lnTo>
                <a:lnTo>
                  <a:pt x="1002" y="440"/>
                </a:lnTo>
                <a:lnTo>
                  <a:pt x="1002" y="497"/>
                </a:lnTo>
                <a:lnTo>
                  <a:pt x="1002" y="548"/>
                </a:lnTo>
                <a:lnTo>
                  <a:pt x="1002" y="581"/>
                </a:lnTo>
                <a:lnTo>
                  <a:pt x="1002" y="607"/>
                </a:lnTo>
                <a:lnTo>
                  <a:pt x="1002" y="632"/>
                </a:lnTo>
                <a:lnTo>
                  <a:pt x="1002" y="660"/>
                </a:lnTo>
                <a:lnTo>
                  <a:pt x="1002" y="683"/>
                </a:lnTo>
                <a:lnTo>
                  <a:pt x="1002" y="698"/>
                </a:lnTo>
                <a:lnTo>
                  <a:pt x="1002" y="702"/>
                </a:lnTo>
                <a:lnTo>
                  <a:pt x="1002" y="694"/>
                </a:lnTo>
                <a:lnTo>
                  <a:pt x="1002" y="675"/>
                </a:lnTo>
                <a:lnTo>
                  <a:pt x="1002" y="654"/>
                </a:lnTo>
                <a:lnTo>
                  <a:pt x="1002" y="637"/>
                </a:lnTo>
                <a:lnTo>
                  <a:pt x="1002" y="625"/>
                </a:lnTo>
                <a:lnTo>
                  <a:pt x="1002" y="620"/>
                </a:lnTo>
                <a:lnTo>
                  <a:pt x="1002" y="615"/>
                </a:lnTo>
                <a:lnTo>
                  <a:pt x="1002" y="606"/>
                </a:lnTo>
                <a:lnTo>
                  <a:pt x="1004" y="588"/>
                </a:lnTo>
                <a:lnTo>
                  <a:pt x="1004" y="566"/>
                </a:lnTo>
                <a:lnTo>
                  <a:pt x="1004" y="542"/>
                </a:lnTo>
                <a:lnTo>
                  <a:pt x="1004" y="526"/>
                </a:lnTo>
                <a:lnTo>
                  <a:pt x="1004" y="518"/>
                </a:lnTo>
                <a:lnTo>
                  <a:pt x="1004" y="520"/>
                </a:lnTo>
                <a:lnTo>
                  <a:pt x="1004" y="527"/>
                </a:lnTo>
                <a:lnTo>
                  <a:pt x="1004" y="535"/>
                </a:lnTo>
                <a:lnTo>
                  <a:pt x="1004" y="533"/>
                </a:lnTo>
                <a:lnTo>
                  <a:pt x="1004" y="520"/>
                </a:lnTo>
                <a:lnTo>
                  <a:pt x="1004" y="498"/>
                </a:lnTo>
                <a:lnTo>
                  <a:pt x="1004" y="468"/>
                </a:lnTo>
                <a:lnTo>
                  <a:pt x="1004" y="438"/>
                </a:lnTo>
                <a:lnTo>
                  <a:pt x="1004" y="408"/>
                </a:lnTo>
                <a:lnTo>
                  <a:pt x="1004" y="377"/>
                </a:lnTo>
                <a:lnTo>
                  <a:pt x="1004" y="344"/>
                </a:lnTo>
                <a:lnTo>
                  <a:pt x="1004" y="304"/>
                </a:lnTo>
                <a:lnTo>
                  <a:pt x="1004" y="260"/>
                </a:lnTo>
                <a:lnTo>
                  <a:pt x="1004" y="210"/>
                </a:lnTo>
                <a:lnTo>
                  <a:pt x="1004" y="165"/>
                </a:lnTo>
                <a:lnTo>
                  <a:pt x="1004" y="129"/>
                </a:lnTo>
                <a:lnTo>
                  <a:pt x="1004" y="117"/>
                </a:lnTo>
                <a:lnTo>
                  <a:pt x="1004" y="128"/>
                </a:lnTo>
                <a:lnTo>
                  <a:pt x="1004" y="162"/>
                </a:lnTo>
                <a:lnTo>
                  <a:pt x="1004" y="214"/>
                </a:lnTo>
                <a:lnTo>
                  <a:pt x="1004" y="283"/>
                </a:lnTo>
                <a:lnTo>
                  <a:pt x="1004" y="349"/>
                </a:lnTo>
                <a:lnTo>
                  <a:pt x="1004" y="413"/>
                </a:lnTo>
                <a:lnTo>
                  <a:pt x="1004" y="472"/>
                </a:lnTo>
                <a:lnTo>
                  <a:pt x="1004" y="525"/>
                </a:lnTo>
                <a:lnTo>
                  <a:pt x="1004" y="576"/>
                </a:lnTo>
                <a:lnTo>
                  <a:pt x="1004" y="614"/>
                </a:lnTo>
                <a:lnTo>
                  <a:pt x="1004" y="637"/>
                </a:lnTo>
                <a:lnTo>
                  <a:pt x="1005" y="646"/>
                </a:lnTo>
                <a:lnTo>
                  <a:pt x="1005" y="637"/>
                </a:lnTo>
                <a:lnTo>
                  <a:pt x="1005" y="613"/>
                </a:lnTo>
                <a:lnTo>
                  <a:pt x="1005" y="581"/>
                </a:lnTo>
                <a:lnTo>
                  <a:pt x="1005" y="554"/>
                </a:lnTo>
                <a:lnTo>
                  <a:pt x="1005" y="539"/>
                </a:lnTo>
                <a:lnTo>
                  <a:pt x="1005" y="542"/>
                </a:lnTo>
                <a:lnTo>
                  <a:pt x="1005" y="559"/>
                </a:lnTo>
                <a:lnTo>
                  <a:pt x="1005" y="581"/>
                </a:lnTo>
                <a:lnTo>
                  <a:pt x="1005" y="602"/>
                </a:lnTo>
                <a:lnTo>
                  <a:pt x="1005" y="610"/>
                </a:lnTo>
                <a:lnTo>
                  <a:pt x="1005" y="602"/>
                </a:lnTo>
                <a:lnTo>
                  <a:pt x="1005" y="580"/>
                </a:lnTo>
                <a:lnTo>
                  <a:pt x="1005" y="551"/>
                </a:lnTo>
                <a:lnTo>
                  <a:pt x="1005" y="525"/>
                </a:lnTo>
                <a:lnTo>
                  <a:pt x="1005" y="503"/>
                </a:lnTo>
                <a:lnTo>
                  <a:pt x="1005" y="489"/>
                </a:lnTo>
                <a:lnTo>
                  <a:pt x="1005" y="478"/>
                </a:lnTo>
                <a:lnTo>
                  <a:pt x="1005" y="467"/>
                </a:lnTo>
                <a:lnTo>
                  <a:pt x="1005" y="451"/>
                </a:lnTo>
                <a:lnTo>
                  <a:pt x="1005" y="429"/>
                </a:lnTo>
                <a:lnTo>
                  <a:pt x="1005" y="404"/>
                </a:lnTo>
                <a:lnTo>
                  <a:pt x="1005" y="381"/>
                </a:lnTo>
                <a:lnTo>
                  <a:pt x="1005" y="364"/>
                </a:lnTo>
                <a:lnTo>
                  <a:pt x="1005" y="355"/>
                </a:lnTo>
                <a:lnTo>
                  <a:pt x="1005" y="349"/>
                </a:lnTo>
                <a:lnTo>
                  <a:pt x="1005" y="345"/>
                </a:lnTo>
                <a:lnTo>
                  <a:pt x="1005" y="341"/>
                </a:lnTo>
                <a:lnTo>
                  <a:pt x="1005" y="334"/>
                </a:lnTo>
                <a:lnTo>
                  <a:pt x="1005" y="329"/>
                </a:lnTo>
                <a:lnTo>
                  <a:pt x="1005" y="340"/>
                </a:lnTo>
                <a:lnTo>
                  <a:pt x="1005" y="363"/>
                </a:lnTo>
                <a:lnTo>
                  <a:pt x="1005" y="401"/>
                </a:lnTo>
                <a:lnTo>
                  <a:pt x="1006" y="441"/>
                </a:lnTo>
                <a:lnTo>
                  <a:pt x="1006" y="480"/>
                </a:lnTo>
                <a:lnTo>
                  <a:pt x="1006" y="512"/>
                </a:lnTo>
                <a:lnTo>
                  <a:pt x="1006" y="533"/>
                </a:lnTo>
                <a:lnTo>
                  <a:pt x="1006" y="542"/>
                </a:lnTo>
                <a:lnTo>
                  <a:pt x="1006" y="535"/>
                </a:lnTo>
                <a:lnTo>
                  <a:pt x="1006" y="527"/>
                </a:lnTo>
                <a:lnTo>
                  <a:pt x="1006" y="519"/>
                </a:lnTo>
                <a:lnTo>
                  <a:pt x="1006" y="510"/>
                </a:lnTo>
                <a:lnTo>
                  <a:pt x="1006" y="499"/>
                </a:lnTo>
                <a:lnTo>
                  <a:pt x="1006" y="487"/>
                </a:lnTo>
                <a:lnTo>
                  <a:pt x="1006" y="473"/>
                </a:lnTo>
                <a:lnTo>
                  <a:pt x="1006" y="460"/>
                </a:lnTo>
                <a:lnTo>
                  <a:pt x="1006" y="451"/>
                </a:lnTo>
                <a:lnTo>
                  <a:pt x="1006" y="446"/>
                </a:lnTo>
                <a:lnTo>
                  <a:pt x="1006" y="448"/>
                </a:lnTo>
                <a:lnTo>
                  <a:pt x="1006" y="453"/>
                </a:lnTo>
                <a:lnTo>
                  <a:pt x="1006" y="458"/>
                </a:lnTo>
                <a:lnTo>
                  <a:pt x="1006" y="460"/>
                </a:lnTo>
                <a:lnTo>
                  <a:pt x="1006" y="458"/>
                </a:lnTo>
                <a:lnTo>
                  <a:pt x="1006" y="452"/>
                </a:lnTo>
                <a:lnTo>
                  <a:pt x="1006" y="445"/>
                </a:lnTo>
                <a:lnTo>
                  <a:pt x="1006" y="438"/>
                </a:lnTo>
                <a:lnTo>
                  <a:pt x="1006" y="431"/>
                </a:lnTo>
                <a:lnTo>
                  <a:pt x="1006" y="429"/>
                </a:lnTo>
                <a:lnTo>
                  <a:pt x="1006" y="430"/>
                </a:lnTo>
                <a:lnTo>
                  <a:pt x="1006" y="433"/>
                </a:lnTo>
                <a:lnTo>
                  <a:pt x="1006" y="439"/>
                </a:lnTo>
                <a:lnTo>
                  <a:pt x="1006" y="444"/>
                </a:lnTo>
                <a:lnTo>
                  <a:pt x="1006" y="448"/>
                </a:lnTo>
                <a:lnTo>
                  <a:pt x="1006" y="452"/>
                </a:lnTo>
                <a:lnTo>
                  <a:pt x="1006" y="453"/>
                </a:lnTo>
                <a:lnTo>
                  <a:pt x="1007" y="450"/>
                </a:lnTo>
                <a:lnTo>
                  <a:pt x="1007" y="445"/>
                </a:lnTo>
                <a:lnTo>
                  <a:pt x="1007" y="440"/>
                </a:lnTo>
                <a:lnTo>
                  <a:pt x="1007" y="436"/>
                </a:lnTo>
                <a:lnTo>
                  <a:pt x="1007" y="435"/>
                </a:lnTo>
                <a:lnTo>
                  <a:pt x="1007" y="437"/>
                </a:lnTo>
                <a:lnTo>
                  <a:pt x="1007" y="443"/>
                </a:lnTo>
                <a:lnTo>
                  <a:pt x="1007" y="453"/>
                </a:lnTo>
                <a:lnTo>
                  <a:pt x="1007" y="460"/>
                </a:lnTo>
                <a:lnTo>
                  <a:pt x="1007" y="465"/>
                </a:lnTo>
                <a:lnTo>
                  <a:pt x="1007" y="463"/>
                </a:lnTo>
                <a:lnTo>
                  <a:pt x="1007" y="461"/>
                </a:lnTo>
                <a:lnTo>
                  <a:pt x="1007" y="459"/>
                </a:lnTo>
                <a:lnTo>
                  <a:pt x="1007" y="456"/>
                </a:lnTo>
                <a:lnTo>
                  <a:pt x="1007" y="460"/>
                </a:lnTo>
                <a:lnTo>
                  <a:pt x="1007" y="465"/>
                </a:lnTo>
                <a:lnTo>
                  <a:pt x="1007" y="469"/>
                </a:lnTo>
                <a:lnTo>
                  <a:pt x="1007" y="473"/>
                </a:lnTo>
                <a:lnTo>
                  <a:pt x="1007" y="475"/>
                </a:lnTo>
                <a:lnTo>
                  <a:pt x="1007" y="477"/>
                </a:lnTo>
                <a:lnTo>
                  <a:pt x="1007" y="483"/>
                </a:lnTo>
                <a:lnTo>
                  <a:pt x="1007" y="490"/>
                </a:lnTo>
                <a:lnTo>
                  <a:pt x="1007" y="496"/>
                </a:lnTo>
                <a:lnTo>
                  <a:pt x="1007" y="500"/>
                </a:lnTo>
                <a:lnTo>
                  <a:pt x="1007" y="502"/>
                </a:lnTo>
                <a:lnTo>
                  <a:pt x="1007" y="499"/>
                </a:lnTo>
                <a:lnTo>
                  <a:pt x="1007" y="492"/>
                </a:lnTo>
                <a:lnTo>
                  <a:pt x="1007" y="485"/>
                </a:lnTo>
                <a:lnTo>
                  <a:pt x="1007" y="480"/>
                </a:lnTo>
                <a:lnTo>
                  <a:pt x="1007" y="478"/>
                </a:lnTo>
                <a:lnTo>
                  <a:pt x="1007" y="481"/>
                </a:lnTo>
                <a:lnTo>
                  <a:pt x="1007" y="484"/>
                </a:lnTo>
                <a:lnTo>
                  <a:pt x="1008" y="489"/>
                </a:lnTo>
                <a:lnTo>
                  <a:pt x="1008" y="491"/>
                </a:lnTo>
                <a:lnTo>
                  <a:pt x="1008" y="492"/>
                </a:lnTo>
                <a:lnTo>
                  <a:pt x="1008" y="490"/>
                </a:lnTo>
                <a:lnTo>
                  <a:pt x="1008" y="487"/>
                </a:lnTo>
                <a:lnTo>
                  <a:pt x="1008" y="485"/>
                </a:lnTo>
                <a:lnTo>
                  <a:pt x="1008" y="484"/>
                </a:lnTo>
                <a:lnTo>
                  <a:pt x="1008" y="483"/>
                </a:lnTo>
                <a:lnTo>
                  <a:pt x="1008" y="481"/>
                </a:lnTo>
                <a:lnTo>
                  <a:pt x="1008" y="480"/>
                </a:lnTo>
                <a:lnTo>
                  <a:pt x="1008" y="478"/>
                </a:lnTo>
                <a:lnTo>
                  <a:pt x="1008" y="481"/>
                </a:lnTo>
                <a:lnTo>
                  <a:pt x="1008" y="485"/>
                </a:lnTo>
                <a:lnTo>
                  <a:pt x="1008" y="491"/>
                </a:lnTo>
                <a:lnTo>
                  <a:pt x="1008" y="499"/>
                </a:lnTo>
                <a:lnTo>
                  <a:pt x="1008" y="504"/>
                </a:lnTo>
                <a:lnTo>
                  <a:pt x="1008" y="505"/>
                </a:lnTo>
                <a:lnTo>
                  <a:pt x="1008" y="504"/>
                </a:lnTo>
                <a:lnTo>
                  <a:pt x="1008" y="503"/>
                </a:lnTo>
                <a:lnTo>
                  <a:pt x="1008" y="502"/>
                </a:lnTo>
                <a:lnTo>
                  <a:pt x="1008" y="503"/>
                </a:lnTo>
                <a:lnTo>
                  <a:pt x="1008" y="504"/>
                </a:lnTo>
                <a:lnTo>
                  <a:pt x="1008" y="507"/>
                </a:lnTo>
                <a:lnTo>
                  <a:pt x="1008" y="509"/>
                </a:lnTo>
                <a:lnTo>
                  <a:pt x="1008" y="506"/>
                </a:lnTo>
                <a:lnTo>
                  <a:pt x="1008" y="504"/>
                </a:lnTo>
                <a:lnTo>
                  <a:pt x="1008" y="499"/>
                </a:lnTo>
                <a:lnTo>
                  <a:pt x="1008" y="494"/>
                </a:lnTo>
                <a:lnTo>
                  <a:pt x="1008" y="487"/>
                </a:lnTo>
                <a:lnTo>
                  <a:pt x="1008" y="482"/>
                </a:lnTo>
                <a:lnTo>
                  <a:pt x="1008" y="480"/>
                </a:lnTo>
                <a:lnTo>
                  <a:pt x="1009" y="480"/>
                </a:lnTo>
                <a:lnTo>
                  <a:pt x="1009" y="481"/>
                </a:lnTo>
                <a:lnTo>
                  <a:pt x="1009" y="484"/>
                </a:lnTo>
                <a:lnTo>
                  <a:pt x="1009" y="489"/>
                </a:lnTo>
                <a:lnTo>
                  <a:pt x="1009" y="494"/>
                </a:lnTo>
                <a:lnTo>
                  <a:pt x="1009" y="497"/>
                </a:lnTo>
                <a:lnTo>
                  <a:pt x="1009" y="500"/>
                </a:lnTo>
                <a:lnTo>
                  <a:pt x="1009" y="502"/>
                </a:lnTo>
                <a:lnTo>
                  <a:pt x="1009" y="503"/>
                </a:lnTo>
                <a:lnTo>
                  <a:pt x="1009" y="504"/>
                </a:lnTo>
                <a:lnTo>
                  <a:pt x="1009" y="505"/>
                </a:lnTo>
                <a:lnTo>
                  <a:pt x="1009" y="503"/>
                </a:lnTo>
                <a:lnTo>
                  <a:pt x="1009" y="500"/>
                </a:lnTo>
                <a:lnTo>
                  <a:pt x="1009" y="495"/>
                </a:lnTo>
                <a:lnTo>
                  <a:pt x="1009" y="489"/>
                </a:lnTo>
                <a:lnTo>
                  <a:pt x="1009" y="483"/>
                </a:lnTo>
                <a:lnTo>
                  <a:pt x="1009" y="477"/>
                </a:lnTo>
                <a:lnTo>
                  <a:pt x="1009" y="474"/>
                </a:lnTo>
                <a:lnTo>
                  <a:pt x="1009" y="473"/>
                </a:lnTo>
                <a:lnTo>
                  <a:pt x="1009" y="476"/>
                </a:lnTo>
                <a:lnTo>
                  <a:pt x="1009" y="482"/>
                </a:lnTo>
                <a:lnTo>
                  <a:pt x="1009" y="489"/>
                </a:lnTo>
                <a:lnTo>
                  <a:pt x="1009" y="492"/>
                </a:lnTo>
                <a:lnTo>
                  <a:pt x="1009" y="494"/>
                </a:lnTo>
                <a:lnTo>
                  <a:pt x="1009" y="490"/>
                </a:lnTo>
                <a:lnTo>
                  <a:pt x="1009" y="482"/>
                </a:lnTo>
                <a:lnTo>
                  <a:pt x="1009" y="470"/>
                </a:lnTo>
                <a:lnTo>
                  <a:pt x="1009" y="460"/>
                </a:lnTo>
                <a:lnTo>
                  <a:pt x="1009" y="453"/>
                </a:lnTo>
                <a:lnTo>
                  <a:pt x="1010" y="456"/>
                </a:lnTo>
                <a:lnTo>
                  <a:pt x="1010" y="462"/>
                </a:lnTo>
                <a:lnTo>
                  <a:pt x="1010" y="469"/>
                </a:lnTo>
                <a:lnTo>
                  <a:pt x="1010" y="473"/>
                </a:lnTo>
                <a:lnTo>
                  <a:pt x="1010" y="469"/>
                </a:lnTo>
                <a:lnTo>
                  <a:pt x="1010" y="462"/>
                </a:lnTo>
                <a:lnTo>
                  <a:pt x="1010" y="452"/>
                </a:lnTo>
                <a:lnTo>
                  <a:pt x="1010" y="441"/>
                </a:lnTo>
                <a:lnTo>
                  <a:pt x="1010" y="433"/>
                </a:lnTo>
                <a:lnTo>
                  <a:pt x="1010" y="429"/>
                </a:lnTo>
                <a:lnTo>
                  <a:pt x="1010" y="425"/>
                </a:lnTo>
                <a:lnTo>
                  <a:pt x="1010" y="423"/>
                </a:lnTo>
                <a:lnTo>
                  <a:pt x="1010" y="421"/>
                </a:lnTo>
                <a:lnTo>
                  <a:pt x="1010" y="415"/>
                </a:lnTo>
                <a:lnTo>
                  <a:pt x="1010" y="408"/>
                </a:lnTo>
                <a:lnTo>
                  <a:pt x="1010" y="403"/>
                </a:lnTo>
                <a:lnTo>
                  <a:pt x="1010" y="400"/>
                </a:lnTo>
                <a:lnTo>
                  <a:pt x="1010" y="401"/>
                </a:lnTo>
                <a:lnTo>
                  <a:pt x="1010" y="404"/>
                </a:lnTo>
                <a:lnTo>
                  <a:pt x="1010" y="409"/>
                </a:lnTo>
                <a:lnTo>
                  <a:pt x="1010" y="414"/>
                </a:lnTo>
                <a:lnTo>
                  <a:pt x="1010" y="416"/>
                </a:lnTo>
                <a:lnTo>
                  <a:pt x="1010" y="414"/>
                </a:lnTo>
                <a:lnTo>
                  <a:pt x="1010" y="409"/>
                </a:lnTo>
                <a:lnTo>
                  <a:pt x="1010" y="396"/>
                </a:lnTo>
                <a:lnTo>
                  <a:pt x="1010" y="377"/>
                </a:lnTo>
                <a:lnTo>
                  <a:pt x="1010" y="349"/>
                </a:lnTo>
                <a:lnTo>
                  <a:pt x="1010" y="312"/>
                </a:lnTo>
                <a:lnTo>
                  <a:pt x="1010" y="270"/>
                </a:lnTo>
                <a:lnTo>
                  <a:pt x="1010" y="222"/>
                </a:lnTo>
                <a:lnTo>
                  <a:pt x="1010" y="180"/>
                </a:lnTo>
                <a:lnTo>
                  <a:pt x="1012" y="148"/>
                </a:lnTo>
                <a:lnTo>
                  <a:pt x="1012" y="134"/>
                </a:lnTo>
                <a:lnTo>
                  <a:pt x="1012" y="144"/>
                </a:lnTo>
                <a:lnTo>
                  <a:pt x="1012" y="178"/>
                </a:lnTo>
                <a:lnTo>
                  <a:pt x="1012" y="230"/>
                </a:lnTo>
                <a:lnTo>
                  <a:pt x="1012" y="298"/>
                </a:lnTo>
                <a:lnTo>
                  <a:pt x="1012" y="372"/>
                </a:lnTo>
                <a:lnTo>
                  <a:pt x="1012" y="448"/>
                </a:lnTo>
                <a:lnTo>
                  <a:pt x="1012" y="506"/>
                </a:lnTo>
                <a:lnTo>
                  <a:pt x="1012" y="544"/>
                </a:lnTo>
                <a:lnTo>
                  <a:pt x="1012" y="563"/>
                </a:lnTo>
                <a:lnTo>
                  <a:pt x="1012" y="561"/>
                </a:lnTo>
                <a:lnTo>
                  <a:pt x="1012" y="541"/>
                </a:lnTo>
                <a:lnTo>
                  <a:pt x="1012" y="512"/>
                </a:lnTo>
                <a:lnTo>
                  <a:pt x="1012" y="481"/>
                </a:lnTo>
                <a:lnTo>
                  <a:pt x="1012" y="456"/>
                </a:lnTo>
                <a:lnTo>
                  <a:pt x="1012" y="445"/>
                </a:lnTo>
                <a:lnTo>
                  <a:pt x="1012" y="453"/>
                </a:lnTo>
                <a:lnTo>
                  <a:pt x="1012" y="477"/>
                </a:lnTo>
                <a:lnTo>
                  <a:pt x="1012" y="517"/>
                </a:lnTo>
                <a:lnTo>
                  <a:pt x="1012" y="565"/>
                </a:lnTo>
                <a:lnTo>
                  <a:pt x="1012" y="607"/>
                </a:lnTo>
                <a:lnTo>
                  <a:pt x="1012" y="639"/>
                </a:lnTo>
                <a:lnTo>
                  <a:pt x="1012" y="660"/>
                </a:lnTo>
                <a:lnTo>
                  <a:pt x="1012" y="670"/>
                </a:lnTo>
                <a:lnTo>
                  <a:pt x="1012" y="675"/>
                </a:lnTo>
                <a:lnTo>
                  <a:pt x="1012" y="674"/>
                </a:lnTo>
                <a:lnTo>
                  <a:pt x="1012" y="667"/>
                </a:lnTo>
                <a:lnTo>
                  <a:pt x="1012" y="653"/>
                </a:lnTo>
                <a:lnTo>
                  <a:pt x="1012" y="628"/>
                </a:lnTo>
                <a:lnTo>
                  <a:pt x="1012" y="584"/>
                </a:lnTo>
                <a:lnTo>
                  <a:pt x="1012" y="528"/>
                </a:lnTo>
                <a:lnTo>
                  <a:pt x="1012" y="461"/>
                </a:lnTo>
                <a:lnTo>
                  <a:pt x="1012" y="395"/>
                </a:lnTo>
                <a:lnTo>
                  <a:pt x="1013" y="335"/>
                </a:lnTo>
                <a:lnTo>
                  <a:pt x="1013" y="300"/>
                </a:lnTo>
                <a:lnTo>
                  <a:pt x="1013" y="289"/>
                </a:lnTo>
                <a:lnTo>
                  <a:pt x="1013" y="302"/>
                </a:lnTo>
                <a:lnTo>
                  <a:pt x="1013" y="333"/>
                </a:lnTo>
                <a:lnTo>
                  <a:pt x="1013" y="378"/>
                </a:lnTo>
                <a:lnTo>
                  <a:pt x="1013" y="421"/>
                </a:lnTo>
                <a:lnTo>
                  <a:pt x="1013" y="456"/>
                </a:lnTo>
                <a:lnTo>
                  <a:pt x="1013" y="487"/>
                </a:lnTo>
                <a:lnTo>
                  <a:pt x="1013" y="514"/>
                </a:lnTo>
                <a:lnTo>
                  <a:pt x="1013" y="535"/>
                </a:lnTo>
                <a:lnTo>
                  <a:pt x="1013" y="556"/>
                </a:lnTo>
                <a:lnTo>
                  <a:pt x="1013" y="577"/>
                </a:lnTo>
                <a:lnTo>
                  <a:pt x="1013" y="596"/>
                </a:lnTo>
                <a:lnTo>
                  <a:pt x="1013" y="615"/>
                </a:lnTo>
                <a:lnTo>
                  <a:pt x="1013" y="622"/>
                </a:lnTo>
                <a:lnTo>
                  <a:pt x="1013" y="615"/>
                </a:lnTo>
                <a:lnTo>
                  <a:pt x="1013" y="598"/>
                </a:lnTo>
                <a:lnTo>
                  <a:pt x="1013" y="569"/>
                </a:lnTo>
                <a:lnTo>
                  <a:pt x="1013" y="541"/>
                </a:lnTo>
                <a:lnTo>
                  <a:pt x="1013" y="518"/>
                </a:lnTo>
                <a:lnTo>
                  <a:pt x="1013" y="505"/>
                </a:lnTo>
                <a:lnTo>
                  <a:pt x="1013" y="506"/>
                </a:lnTo>
                <a:lnTo>
                  <a:pt x="1013" y="520"/>
                </a:lnTo>
                <a:lnTo>
                  <a:pt x="1013" y="539"/>
                </a:lnTo>
                <a:lnTo>
                  <a:pt x="1013" y="557"/>
                </a:lnTo>
                <a:lnTo>
                  <a:pt x="1013" y="573"/>
                </a:lnTo>
                <a:lnTo>
                  <a:pt x="1013" y="584"/>
                </a:lnTo>
                <a:lnTo>
                  <a:pt x="1013" y="589"/>
                </a:lnTo>
                <a:lnTo>
                  <a:pt x="1013" y="591"/>
                </a:lnTo>
                <a:lnTo>
                  <a:pt x="1013" y="588"/>
                </a:lnTo>
                <a:lnTo>
                  <a:pt x="1013" y="586"/>
                </a:lnTo>
                <a:lnTo>
                  <a:pt x="1013" y="581"/>
                </a:lnTo>
                <a:lnTo>
                  <a:pt x="1014" y="573"/>
                </a:lnTo>
                <a:lnTo>
                  <a:pt x="1014" y="559"/>
                </a:lnTo>
                <a:lnTo>
                  <a:pt x="1014" y="542"/>
                </a:lnTo>
                <a:lnTo>
                  <a:pt x="1014" y="521"/>
                </a:lnTo>
                <a:lnTo>
                  <a:pt x="1014" y="496"/>
                </a:lnTo>
                <a:lnTo>
                  <a:pt x="1014" y="472"/>
                </a:lnTo>
                <a:lnTo>
                  <a:pt x="1014" y="445"/>
                </a:lnTo>
                <a:lnTo>
                  <a:pt x="1014" y="419"/>
                </a:lnTo>
                <a:lnTo>
                  <a:pt x="1014" y="391"/>
                </a:lnTo>
                <a:lnTo>
                  <a:pt x="1014" y="366"/>
                </a:lnTo>
                <a:lnTo>
                  <a:pt x="1014" y="347"/>
                </a:lnTo>
                <a:lnTo>
                  <a:pt x="1014" y="335"/>
                </a:lnTo>
                <a:lnTo>
                  <a:pt x="1014" y="334"/>
                </a:lnTo>
                <a:lnTo>
                  <a:pt x="1014" y="347"/>
                </a:lnTo>
                <a:lnTo>
                  <a:pt x="1014" y="370"/>
                </a:lnTo>
                <a:lnTo>
                  <a:pt x="1014" y="400"/>
                </a:lnTo>
                <a:lnTo>
                  <a:pt x="1014" y="435"/>
                </a:lnTo>
                <a:lnTo>
                  <a:pt x="1014" y="473"/>
                </a:lnTo>
                <a:lnTo>
                  <a:pt x="1014" y="504"/>
                </a:lnTo>
                <a:lnTo>
                  <a:pt x="1014" y="529"/>
                </a:lnTo>
                <a:lnTo>
                  <a:pt x="1014" y="548"/>
                </a:lnTo>
                <a:lnTo>
                  <a:pt x="1014" y="561"/>
                </a:lnTo>
                <a:lnTo>
                  <a:pt x="1014" y="569"/>
                </a:lnTo>
                <a:lnTo>
                  <a:pt x="1014" y="563"/>
                </a:lnTo>
                <a:lnTo>
                  <a:pt x="1014" y="551"/>
                </a:lnTo>
                <a:lnTo>
                  <a:pt x="1014" y="534"/>
                </a:lnTo>
                <a:lnTo>
                  <a:pt x="1014" y="514"/>
                </a:lnTo>
                <a:lnTo>
                  <a:pt x="1014" y="496"/>
                </a:lnTo>
                <a:lnTo>
                  <a:pt x="1014" y="480"/>
                </a:lnTo>
                <a:lnTo>
                  <a:pt x="1014" y="469"/>
                </a:lnTo>
                <a:lnTo>
                  <a:pt x="1014" y="466"/>
                </a:lnTo>
                <a:lnTo>
                  <a:pt x="1014" y="468"/>
                </a:lnTo>
                <a:lnTo>
                  <a:pt x="1015" y="473"/>
                </a:lnTo>
                <a:lnTo>
                  <a:pt x="1015" y="480"/>
                </a:lnTo>
                <a:lnTo>
                  <a:pt x="1015" y="484"/>
                </a:lnTo>
                <a:lnTo>
                  <a:pt x="1015" y="489"/>
                </a:lnTo>
                <a:lnTo>
                  <a:pt x="1015" y="491"/>
                </a:lnTo>
                <a:lnTo>
                  <a:pt x="1015" y="492"/>
                </a:lnTo>
                <a:lnTo>
                  <a:pt x="1015" y="489"/>
                </a:lnTo>
                <a:lnTo>
                  <a:pt x="1015" y="485"/>
                </a:lnTo>
                <a:lnTo>
                  <a:pt x="1015" y="481"/>
                </a:lnTo>
                <a:lnTo>
                  <a:pt x="1015" y="476"/>
                </a:lnTo>
                <a:lnTo>
                  <a:pt x="1015" y="473"/>
                </a:lnTo>
                <a:lnTo>
                  <a:pt x="1015" y="468"/>
                </a:lnTo>
                <a:lnTo>
                  <a:pt x="1015" y="466"/>
                </a:lnTo>
                <a:lnTo>
                  <a:pt x="1015" y="463"/>
                </a:lnTo>
                <a:lnTo>
                  <a:pt x="1015" y="460"/>
                </a:lnTo>
                <a:lnTo>
                  <a:pt x="1015" y="453"/>
                </a:lnTo>
                <a:lnTo>
                  <a:pt x="1015" y="443"/>
                </a:lnTo>
                <a:lnTo>
                  <a:pt x="1015" y="430"/>
                </a:lnTo>
                <a:lnTo>
                  <a:pt x="1015" y="415"/>
                </a:lnTo>
                <a:lnTo>
                  <a:pt x="1015" y="400"/>
                </a:lnTo>
                <a:lnTo>
                  <a:pt x="1015" y="384"/>
                </a:lnTo>
                <a:lnTo>
                  <a:pt x="1015" y="372"/>
                </a:lnTo>
                <a:lnTo>
                  <a:pt x="1015" y="363"/>
                </a:lnTo>
                <a:lnTo>
                  <a:pt x="1015" y="358"/>
                </a:lnTo>
                <a:lnTo>
                  <a:pt x="1015" y="357"/>
                </a:lnTo>
                <a:lnTo>
                  <a:pt x="1015" y="356"/>
                </a:lnTo>
                <a:lnTo>
                  <a:pt x="1015" y="355"/>
                </a:lnTo>
                <a:lnTo>
                  <a:pt x="1015" y="351"/>
                </a:lnTo>
                <a:lnTo>
                  <a:pt x="1015" y="347"/>
                </a:lnTo>
                <a:lnTo>
                  <a:pt x="1015" y="343"/>
                </a:lnTo>
                <a:lnTo>
                  <a:pt x="1015" y="345"/>
                </a:lnTo>
                <a:lnTo>
                  <a:pt x="1016" y="356"/>
                </a:lnTo>
                <a:lnTo>
                  <a:pt x="1016" y="379"/>
                </a:lnTo>
                <a:lnTo>
                  <a:pt x="1016" y="410"/>
                </a:lnTo>
                <a:lnTo>
                  <a:pt x="1016" y="445"/>
                </a:lnTo>
                <a:lnTo>
                  <a:pt x="1016" y="481"/>
                </a:lnTo>
                <a:lnTo>
                  <a:pt x="1016" y="513"/>
                </a:lnTo>
                <a:lnTo>
                  <a:pt x="1016" y="531"/>
                </a:lnTo>
                <a:lnTo>
                  <a:pt x="1016" y="536"/>
                </a:lnTo>
                <a:lnTo>
                  <a:pt x="1016" y="532"/>
                </a:lnTo>
                <a:lnTo>
                  <a:pt x="1016" y="518"/>
                </a:lnTo>
                <a:lnTo>
                  <a:pt x="1016" y="497"/>
                </a:lnTo>
                <a:lnTo>
                  <a:pt x="1016" y="476"/>
                </a:lnTo>
                <a:lnTo>
                  <a:pt x="1016" y="456"/>
                </a:lnTo>
                <a:lnTo>
                  <a:pt x="1016" y="444"/>
                </a:lnTo>
                <a:lnTo>
                  <a:pt x="1016" y="441"/>
                </a:lnTo>
                <a:lnTo>
                  <a:pt x="1016" y="450"/>
                </a:lnTo>
                <a:lnTo>
                  <a:pt x="1016" y="468"/>
                </a:lnTo>
                <a:lnTo>
                  <a:pt x="1016" y="492"/>
                </a:lnTo>
                <a:lnTo>
                  <a:pt x="1016" y="519"/>
                </a:lnTo>
                <a:lnTo>
                  <a:pt x="1016" y="546"/>
                </a:lnTo>
                <a:lnTo>
                  <a:pt x="1016" y="562"/>
                </a:lnTo>
                <a:lnTo>
                  <a:pt x="1016" y="568"/>
                </a:lnTo>
                <a:lnTo>
                  <a:pt x="1016" y="569"/>
                </a:lnTo>
                <a:lnTo>
                  <a:pt x="1016" y="570"/>
                </a:lnTo>
                <a:lnTo>
                  <a:pt x="1016" y="573"/>
                </a:lnTo>
                <a:lnTo>
                  <a:pt x="1016" y="577"/>
                </a:lnTo>
                <a:lnTo>
                  <a:pt x="1016" y="580"/>
                </a:lnTo>
                <a:lnTo>
                  <a:pt x="1016" y="577"/>
                </a:lnTo>
                <a:lnTo>
                  <a:pt x="1016" y="563"/>
                </a:lnTo>
                <a:lnTo>
                  <a:pt x="1016" y="543"/>
                </a:lnTo>
                <a:lnTo>
                  <a:pt x="1016" y="520"/>
                </a:lnTo>
                <a:lnTo>
                  <a:pt x="1016" y="503"/>
                </a:lnTo>
                <a:lnTo>
                  <a:pt x="1017" y="492"/>
                </a:lnTo>
                <a:lnTo>
                  <a:pt x="1017" y="499"/>
                </a:lnTo>
                <a:lnTo>
                  <a:pt x="1017" y="507"/>
                </a:lnTo>
                <a:lnTo>
                  <a:pt x="1017" y="513"/>
                </a:lnTo>
                <a:lnTo>
                  <a:pt x="1017" y="509"/>
                </a:lnTo>
                <a:lnTo>
                  <a:pt x="1017" y="496"/>
                </a:lnTo>
                <a:lnTo>
                  <a:pt x="1017" y="481"/>
                </a:lnTo>
                <a:lnTo>
                  <a:pt x="1017" y="467"/>
                </a:lnTo>
                <a:lnTo>
                  <a:pt x="1017" y="458"/>
                </a:lnTo>
                <a:lnTo>
                  <a:pt x="1017" y="455"/>
                </a:lnTo>
                <a:lnTo>
                  <a:pt x="1017" y="458"/>
                </a:lnTo>
                <a:lnTo>
                  <a:pt x="1017" y="460"/>
                </a:lnTo>
                <a:lnTo>
                  <a:pt x="1017" y="461"/>
                </a:lnTo>
                <a:lnTo>
                  <a:pt x="1017" y="459"/>
                </a:lnTo>
                <a:lnTo>
                  <a:pt x="1017" y="454"/>
                </a:lnTo>
                <a:lnTo>
                  <a:pt x="1017" y="452"/>
                </a:lnTo>
                <a:lnTo>
                  <a:pt x="1017" y="455"/>
                </a:lnTo>
                <a:lnTo>
                  <a:pt x="1017" y="467"/>
                </a:lnTo>
                <a:lnTo>
                  <a:pt x="1017" y="481"/>
                </a:lnTo>
                <a:lnTo>
                  <a:pt x="1017" y="495"/>
                </a:lnTo>
                <a:lnTo>
                  <a:pt x="1017" y="504"/>
                </a:lnTo>
                <a:lnTo>
                  <a:pt x="1017" y="506"/>
                </a:lnTo>
                <a:lnTo>
                  <a:pt x="1017" y="500"/>
                </a:lnTo>
                <a:lnTo>
                  <a:pt x="1017" y="490"/>
                </a:lnTo>
                <a:lnTo>
                  <a:pt x="1017" y="481"/>
                </a:lnTo>
                <a:lnTo>
                  <a:pt x="1017" y="476"/>
                </a:lnTo>
                <a:lnTo>
                  <a:pt x="1017" y="480"/>
                </a:lnTo>
                <a:lnTo>
                  <a:pt x="1017" y="488"/>
                </a:lnTo>
                <a:lnTo>
                  <a:pt x="1017" y="496"/>
                </a:lnTo>
                <a:lnTo>
                  <a:pt x="1017" y="504"/>
                </a:lnTo>
                <a:lnTo>
                  <a:pt x="1017" y="506"/>
                </a:lnTo>
                <a:lnTo>
                  <a:pt x="1017" y="504"/>
                </a:lnTo>
                <a:lnTo>
                  <a:pt x="1019" y="498"/>
                </a:lnTo>
                <a:lnTo>
                  <a:pt x="1019" y="491"/>
                </a:lnTo>
                <a:lnTo>
                  <a:pt x="1019" y="489"/>
                </a:lnTo>
                <a:lnTo>
                  <a:pt x="1019" y="491"/>
                </a:lnTo>
                <a:lnTo>
                  <a:pt x="1019" y="495"/>
                </a:lnTo>
                <a:lnTo>
                  <a:pt x="1019" y="498"/>
                </a:lnTo>
                <a:lnTo>
                  <a:pt x="1019" y="500"/>
                </a:lnTo>
                <a:lnTo>
                  <a:pt x="1019" y="499"/>
                </a:lnTo>
                <a:lnTo>
                  <a:pt x="1019" y="498"/>
                </a:lnTo>
                <a:lnTo>
                  <a:pt x="1019" y="496"/>
                </a:lnTo>
                <a:lnTo>
                  <a:pt x="1019" y="498"/>
                </a:lnTo>
                <a:lnTo>
                  <a:pt x="1019" y="505"/>
                </a:lnTo>
                <a:lnTo>
                  <a:pt x="1019" y="511"/>
                </a:lnTo>
                <a:lnTo>
                  <a:pt x="1019" y="514"/>
                </a:lnTo>
                <a:lnTo>
                  <a:pt x="1019" y="515"/>
                </a:lnTo>
                <a:lnTo>
                  <a:pt x="1019" y="514"/>
                </a:lnTo>
                <a:lnTo>
                  <a:pt x="1019" y="513"/>
                </a:lnTo>
                <a:lnTo>
                  <a:pt x="1019" y="511"/>
                </a:lnTo>
                <a:lnTo>
                  <a:pt x="1019" y="509"/>
                </a:lnTo>
                <a:lnTo>
                  <a:pt x="1019" y="510"/>
                </a:lnTo>
                <a:lnTo>
                  <a:pt x="1019" y="513"/>
                </a:lnTo>
                <a:lnTo>
                  <a:pt x="1019" y="515"/>
                </a:lnTo>
                <a:lnTo>
                  <a:pt x="1019" y="518"/>
                </a:lnTo>
                <a:lnTo>
                  <a:pt x="1019" y="517"/>
                </a:lnTo>
                <a:lnTo>
                  <a:pt x="1019" y="512"/>
                </a:lnTo>
                <a:lnTo>
                  <a:pt x="1019" y="507"/>
                </a:lnTo>
                <a:lnTo>
                  <a:pt x="1019" y="500"/>
                </a:lnTo>
                <a:lnTo>
                  <a:pt x="1019" y="496"/>
                </a:lnTo>
                <a:lnTo>
                  <a:pt x="1019" y="495"/>
                </a:lnTo>
                <a:lnTo>
                  <a:pt x="1019" y="496"/>
                </a:lnTo>
                <a:lnTo>
                  <a:pt x="1020" y="496"/>
                </a:lnTo>
                <a:lnTo>
                  <a:pt x="1020" y="495"/>
                </a:lnTo>
                <a:lnTo>
                  <a:pt x="1020" y="491"/>
                </a:lnTo>
                <a:lnTo>
                  <a:pt x="1020" y="488"/>
                </a:lnTo>
                <a:lnTo>
                  <a:pt x="1020" y="484"/>
                </a:lnTo>
                <a:lnTo>
                  <a:pt x="1020" y="483"/>
                </a:lnTo>
                <a:lnTo>
                  <a:pt x="1020" y="484"/>
                </a:lnTo>
                <a:lnTo>
                  <a:pt x="1020" y="487"/>
                </a:lnTo>
                <a:lnTo>
                  <a:pt x="1020" y="483"/>
                </a:lnTo>
                <a:lnTo>
                  <a:pt x="1020" y="478"/>
                </a:lnTo>
                <a:lnTo>
                  <a:pt x="1020" y="473"/>
                </a:lnTo>
                <a:lnTo>
                  <a:pt x="1020" y="468"/>
                </a:lnTo>
                <a:lnTo>
                  <a:pt x="1020" y="466"/>
                </a:lnTo>
                <a:lnTo>
                  <a:pt x="1020" y="468"/>
                </a:lnTo>
                <a:lnTo>
                  <a:pt x="1020" y="466"/>
                </a:lnTo>
                <a:lnTo>
                  <a:pt x="1020" y="462"/>
                </a:lnTo>
                <a:lnTo>
                  <a:pt x="1020" y="459"/>
                </a:lnTo>
                <a:lnTo>
                  <a:pt x="1020" y="455"/>
                </a:lnTo>
                <a:lnTo>
                  <a:pt x="1020" y="456"/>
                </a:lnTo>
                <a:lnTo>
                  <a:pt x="1020" y="461"/>
                </a:lnTo>
                <a:lnTo>
                  <a:pt x="1020" y="466"/>
                </a:lnTo>
                <a:lnTo>
                  <a:pt x="1020" y="469"/>
                </a:lnTo>
                <a:lnTo>
                  <a:pt x="1020" y="466"/>
                </a:lnTo>
                <a:lnTo>
                  <a:pt x="1020" y="460"/>
                </a:lnTo>
                <a:lnTo>
                  <a:pt x="1020" y="453"/>
                </a:lnTo>
                <a:lnTo>
                  <a:pt x="1020" y="447"/>
                </a:lnTo>
                <a:lnTo>
                  <a:pt x="1021" y="453"/>
                </a:lnTo>
                <a:lnTo>
                  <a:pt x="1021" y="461"/>
                </a:lnTo>
                <a:lnTo>
                  <a:pt x="1021" y="469"/>
                </a:lnTo>
                <a:lnTo>
                  <a:pt x="1021" y="476"/>
                </a:lnTo>
                <a:lnTo>
                  <a:pt x="1021" y="478"/>
                </a:lnTo>
                <a:lnTo>
                  <a:pt x="1021" y="475"/>
                </a:lnTo>
                <a:lnTo>
                  <a:pt x="1021" y="466"/>
                </a:lnTo>
                <a:lnTo>
                  <a:pt x="1021" y="456"/>
                </a:lnTo>
                <a:lnTo>
                  <a:pt x="1021" y="451"/>
                </a:lnTo>
                <a:lnTo>
                  <a:pt x="1021" y="455"/>
                </a:lnTo>
                <a:lnTo>
                  <a:pt x="1021" y="462"/>
                </a:lnTo>
                <a:lnTo>
                  <a:pt x="1021" y="468"/>
                </a:lnTo>
                <a:lnTo>
                  <a:pt x="1021" y="472"/>
                </a:lnTo>
                <a:lnTo>
                  <a:pt x="1021" y="468"/>
                </a:lnTo>
                <a:lnTo>
                  <a:pt x="1021" y="459"/>
                </a:lnTo>
                <a:lnTo>
                  <a:pt x="1021" y="447"/>
                </a:lnTo>
                <a:lnTo>
                  <a:pt x="1021" y="438"/>
                </a:lnTo>
                <a:lnTo>
                  <a:pt x="1021" y="435"/>
                </a:lnTo>
                <a:lnTo>
                  <a:pt x="1021" y="437"/>
                </a:lnTo>
                <a:lnTo>
                  <a:pt x="1021" y="443"/>
                </a:lnTo>
                <a:lnTo>
                  <a:pt x="1021" y="451"/>
                </a:lnTo>
                <a:lnTo>
                  <a:pt x="1021" y="455"/>
                </a:lnTo>
                <a:lnTo>
                  <a:pt x="1021" y="456"/>
                </a:lnTo>
                <a:lnTo>
                  <a:pt x="1021" y="453"/>
                </a:lnTo>
                <a:lnTo>
                  <a:pt x="1021" y="447"/>
                </a:lnTo>
                <a:lnTo>
                  <a:pt x="1021" y="446"/>
                </a:lnTo>
                <a:lnTo>
                  <a:pt x="1021" y="452"/>
                </a:lnTo>
                <a:lnTo>
                  <a:pt x="1021" y="461"/>
                </a:lnTo>
                <a:lnTo>
                  <a:pt x="1021" y="473"/>
                </a:lnTo>
                <a:lnTo>
                  <a:pt x="1021" y="478"/>
                </a:lnTo>
                <a:lnTo>
                  <a:pt x="1021" y="476"/>
                </a:lnTo>
                <a:lnTo>
                  <a:pt x="1021" y="462"/>
                </a:lnTo>
                <a:lnTo>
                  <a:pt x="1022" y="439"/>
                </a:lnTo>
                <a:lnTo>
                  <a:pt x="1022" y="411"/>
                </a:lnTo>
                <a:lnTo>
                  <a:pt x="1022" y="386"/>
                </a:lnTo>
                <a:lnTo>
                  <a:pt x="1022" y="364"/>
                </a:lnTo>
                <a:lnTo>
                  <a:pt x="1022" y="350"/>
                </a:lnTo>
                <a:lnTo>
                  <a:pt x="1022" y="337"/>
                </a:lnTo>
                <a:lnTo>
                  <a:pt x="1022" y="322"/>
                </a:lnTo>
                <a:lnTo>
                  <a:pt x="1022" y="300"/>
                </a:lnTo>
                <a:lnTo>
                  <a:pt x="1022" y="269"/>
                </a:lnTo>
                <a:lnTo>
                  <a:pt x="1022" y="233"/>
                </a:lnTo>
                <a:lnTo>
                  <a:pt x="1022" y="197"/>
                </a:lnTo>
                <a:lnTo>
                  <a:pt x="1022" y="166"/>
                </a:lnTo>
                <a:lnTo>
                  <a:pt x="1022" y="147"/>
                </a:lnTo>
                <a:lnTo>
                  <a:pt x="1022" y="142"/>
                </a:lnTo>
                <a:lnTo>
                  <a:pt x="1022" y="154"/>
                </a:lnTo>
                <a:lnTo>
                  <a:pt x="1022" y="184"/>
                </a:lnTo>
                <a:lnTo>
                  <a:pt x="1022" y="231"/>
                </a:lnTo>
                <a:lnTo>
                  <a:pt x="1022" y="303"/>
                </a:lnTo>
                <a:lnTo>
                  <a:pt x="1022" y="382"/>
                </a:lnTo>
                <a:lnTo>
                  <a:pt x="1022" y="467"/>
                </a:lnTo>
                <a:lnTo>
                  <a:pt x="1022" y="548"/>
                </a:lnTo>
                <a:lnTo>
                  <a:pt x="1022" y="611"/>
                </a:lnTo>
                <a:lnTo>
                  <a:pt x="1022" y="646"/>
                </a:lnTo>
                <a:lnTo>
                  <a:pt x="1022" y="638"/>
                </a:lnTo>
                <a:lnTo>
                  <a:pt x="1022" y="592"/>
                </a:lnTo>
                <a:lnTo>
                  <a:pt x="1022" y="518"/>
                </a:lnTo>
                <a:lnTo>
                  <a:pt x="1022" y="430"/>
                </a:lnTo>
                <a:lnTo>
                  <a:pt x="1022" y="363"/>
                </a:lnTo>
                <a:lnTo>
                  <a:pt x="1022" y="327"/>
                </a:lnTo>
                <a:lnTo>
                  <a:pt x="1022" y="328"/>
                </a:lnTo>
                <a:lnTo>
                  <a:pt x="1022" y="365"/>
                </a:lnTo>
                <a:lnTo>
                  <a:pt x="1022" y="428"/>
                </a:lnTo>
                <a:lnTo>
                  <a:pt x="1022" y="487"/>
                </a:lnTo>
                <a:lnTo>
                  <a:pt x="1022" y="532"/>
                </a:lnTo>
                <a:lnTo>
                  <a:pt x="1023" y="556"/>
                </a:lnTo>
                <a:lnTo>
                  <a:pt x="1023" y="561"/>
                </a:lnTo>
                <a:lnTo>
                  <a:pt x="1023" y="552"/>
                </a:lnTo>
                <a:lnTo>
                  <a:pt x="1023" y="544"/>
                </a:lnTo>
                <a:lnTo>
                  <a:pt x="1023" y="542"/>
                </a:lnTo>
                <a:lnTo>
                  <a:pt x="1023" y="549"/>
                </a:lnTo>
                <a:lnTo>
                  <a:pt x="1023" y="563"/>
                </a:lnTo>
                <a:lnTo>
                  <a:pt x="1023" y="572"/>
                </a:lnTo>
                <a:lnTo>
                  <a:pt x="1023" y="573"/>
                </a:lnTo>
                <a:lnTo>
                  <a:pt x="1023" y="564"/>
                </a:lnTo>
                <a:lnTo>
                  <a:pt x="1023" y="547"/>
                </a:lnTo>
                <a:lnTo>
                  <a:pt x="1023" y="526"/>
                </a:lnTo>
                <a:lnTo>
                  <a:pt x="1023" y="509"/>
                </a:lnTo>
                <a:lnTo>
                  <a:pt x="1023" y="499"/>
                </a:lnTo>
                <a:lnTo>
                  <a:pt x="1023" y="503"/>
                </a:lnTo>
                <a:lnTo>
                  <a:pt x="1023" y="517"/>
                </a:lnTo>
                <a:lnTo>
                  <a:pt x="1023" y="532"/>
                </a:lnTo>
                <a:lnTo>
                  <a:pt x="1023" y="546"/>
                </a:lnTo>
                <a:lnTo>
                  <a:pt x="1023" y="552"/>
                </a:lnTo>
                <a:lnTo>
                  <a:pt x="1023" y="550"/>
                </a:lnTo>
                <a:lnTo>
                  <a:pt x="1023" y="533"/>
                </a:lnTo>
                <a:lnTo>
                  <a:pt x="1023" y="504"/>
                </a:lnTo>
                <a:lnTo>
                  <a:pt x="1023" y="465"/>
                </a:lnTo>
                <a:lnTo>
                  <a:pt x="1023" y="419"/>
                </a:lnTo>
                <a:lnTo>
                  <a:pt x="1023" y="366"/>
                </a:lnTo>
                <a:lnTo>
                  <a:pt x="1023" y="319"/>
                </a:lnTo>
                <a:lnTo>
                  <a:pt x="1023" y="280"/>
                </a:lnTo>
                <a:lnTo>
                  <a:pt x="1023" y="250"/>
                </a:lnTo>
                <a:lnTo>
                  <a:pt x="1023" y="233"/>
                </a:lnTo>
                <a:lnTo>
                  <a:pt x="1023" y="232"/>
                </a:lnTo>
                <a:lnTo>
                  <a:pt x="1023" y="241"/>
                </a:lnTo>
                <a:lnTo>
                  <a:pt x="1023" y="259"/>
                </a:lnTo>
                <a:lnTo>
                  <a:pt x="1023" y="281"/>
                </a:lnTo>
                <a:lnTo>
                  <a:pt x="1024" y="307"/>
                </a:lnTo>
                <a:lnTo>
                  <a:pt x="1024" y="335"/>
                </a:lnTo>
                <a:lnTo>
                  <a:pt x="1024" y="364"/>
                </a:lnTo>
                <a:lnTo>
                  <a:pt x="1024" y="396"/>
                </a:lnTo>
                <a:lnTo>
                  <a:pt x="1024" y="431"/>
                </a:lnTo>
                <a:lnTo>
                  <a:pt x="1024" y="468"/>
                </a:lnTo>
                <a:lnTo>
                  <a:pt x="1024" y="497"/>
                </a:lnTo>
                <a:lnTo>
                  <a:pt x="1024" y="519"/>
                </a:lnTo>
                <a:lnTo>
                  <a:pt x="1024" y="534"/>
                </a:lnTo>
                <a:lnTo>
                  <a:pt x="1024" y="542"/>
                </a:lnTo>
                <a:lnTo>
                  <a:pt x="1024" y="548"/>
                </a:lnTo>
                <a:lnTo>
                  <a:pt x="1024" y="554"/>
                </a:lnTo>
                <a:lnTo>
                  <a:pt x="1024" y="559"/>
                </a:lnTo>
                <a:lnTo>
                  <a:pt x="1024" y="570"/>
                </a:lnTo>
                <a:lnTo>
                  <a:pt x="1024" y="580"/>
                </a:lnTo>
                <a:lnTo>
                  <a:pt x="1024" y="586"/>
                </a:lnTo>
                <a:lnTo>
                  <a:pt x="1024" y="584"/>
                </a:lnTo>
                <a:lnTo>
                  <a:pt x="1024" y="574"/>
                </a:lnTo>
                <a:lnTo>
                  <a:pt x="1024" y="558"/>
                </a:lnTo>
                <a:lnTo>
                  <a:pt x="1024" y="539"/>
                </a:lnTo>
                <a:lnTo>
                  <a:pt x="1024" y="521"/>
                </a:lnTo>
                <a:lnTo>
                  <a:pt x="1024" y="507"/>
                </a:lnTo>
                <a:lnTo>
                  <a:pt x="1024" y="499"/>
                </a:lnTo>
                <a:lnTo>
                  <a:pt x="1024" y="497"/>
                </a:lnTo>
                <a:lnTo>
                  <a:pt x="1024" y="495"/>
                </a:lnTo>
                <a:lnTo>
                  <a:pt x="1024" y="490"/>
                </a:lnTo>
                <a:lnTo>
                  <a:pt x="1024" y="477"/>
                </a:lnTo>
                <a:lnTo>
                  <a:pt x="1024" y="458"/>
                </a:lnTo>
                <a:lnTo>
                  <a:pt x="1024" y="429"/>
                </a:lnTo>
                <a:lnTo>
                  <a:pt x="1024" y="396"/>
                </a:lnTo>
                <a:lnTo>
                  <a:pt x="1024" y="365"/>
                </a:lnTo>
                <a:lnTo>
                  <a:pt x="1024" y="339"/>
                </a:lnTo>
                <a:lnTo>
                  <a:pt x="1024" y="321"/>
                </a:lnTo>
                <a:lnTo>
                  <a:pt x="1025" y="315"/>
                </a:lnTo>
                <a:lnTo>
                  <a:pt x="1025" y="321"/>
                </a:lnTo>
                <a:lnTo>
                  <a:pt x="1025" y="334"/>
                </a:lnTo>
                <a:lnTo>
                  <a:pt x="1025" y="351"/>
                </a:lnTo>
                <a:lnTo>
                  <a:pt x="1025" y="365"/>
                </a:lnTo>
                <a:lnTo>
                  <a:pt x="1025" y="371"/>
                </a:lnTo>
                <a:lnTo>
                  <a:pt x="1025" y="369"/>
                </a:lnTo>
                <a:lnTo>
                  <a:pt x="1025" y="358"/>
                </a:lnTo>
                <a:lnTo>
                  <a:pt x="1025" y="345"/>
                </a:lnTo>
                <a:lnTo>
                  <a:pt x="1025" y="334"/>
                </a:lnTo>
                <a:lnTo>
                  <a:pt x="1025" y="328"/>
                </a:lnTo>
                <a:lnTo>
                  <a:pt x="1025" y="327"/>
                </a:lnTo>
                <a:lnTo>
                  <a:pt x="1025" y="335"/>
                </a:lnTo>
                <a:lnTo>
                  <a:pt x="1025" y="350"/>
                </a:lnTo>
                <a:lnTo>
                  <a:pt x="1025" y="366"/>
                </a:lnTo>
                <a:lnTo>
                  <a:pt x="1025" y="385"/>
                </a:lnTo>
                <a:lnTo>
                  <a:pt x="1025" y="407"/>
                </a:lnTo>
                <a:lnTo>
                  <a:pt x="1025" y="433"/>
                </a:lnTo>
                <a:lnTo>
                  <a:pt x="1025" y="468"/>
                </a:lnTo>
                <a:lnTo>
                  <a:pt x="1025" y="503"/>
                </a:lnTo>
                <a:lnTo>
                  <a:pt x="1025" y="535"/>
                </a:lnTo>
                <a:lnTo>
                  <a:pt x="1025" y="562"/>
                </a:lnTo>
                <a:lnTo>
                  <a:pt x="1025" y="581"/>
                </a:lnTo>
                <a:lnTo>
                  <a:pt x="1025" y="585"/>
                </a:lnTo>
                <a:lnTo>
                  <a:pt x="1025" y="577"/>
                </a:lnTo>
                <a:lnTo>
                  <a:pt x="1025" y="558"/>
                </a:lnTo>
                <a:lnTo>
                  <a:pt x="1025" y="536"/>
                </a:lnTo>
                <a:lnTo>
                  <a:pt x="1025" y="512"/>
                </a:lnTo>
                <a:lnTo>
                  <a:pt x="1025" y="492"/>
                </a:lnTo>
                <a:lnTo>
                  <a:pt x="1025" y="475"/>
                </a:lnTo>
                <a:lnTo>
                  <a:pt x="1025" y="461"/>
                </a:lnTo>
                <a:lnTo>
                  <a:pt x="1025" y="448"/>
                </a:lnTo>
                <a:lnTo>
                  <a:pt x="1025" y="436"/>
                </a:lnTo>
                <a:lnTo>
                  <a:pt x="1025" y="424"/>
                </a:lnTo>
                <a:lnTo>
                  <a:pt x="1027" y="411"/>
                </a:lnTo>
                <a:lnTo>
                  <a:pt x="1027" y="403"/>
                </a:lnTo>
                <a:lnTo>
                  <a:pt x="1027" y="402"/>
                </a:lnTo>
                <a:lnTo>
                  <a:pt x="1027" y="409"/>
                </a:lnTo>
                <a:lnTo>
                  <a:pt x="1027" y="424"/>
                </a:lnTo>
                <a:lnTo>
                  <a:pt x="1027" y="446"/>
                </a:lnTo>
                <a:lnTo>
                  <a:pt x="1027" y="468"/>
                </a:lnTo>
                <a:lnTo>
                  <a:pt x="1027" y="488"/>
                </a:lnTo>
                <a:lnTo>
                  <a:pt x="1027" y="495"/>
                </a:lnTo>
                <a:lnTo>
                  <a:pt x="1027" y="490"/>
                </a:lnTo>
                <a:lnTo>
                  <a:pt x="1027" y="477"/>
                </a:lnTo>
                <a:lnTo>
                  <a:pt x="1027" y="459"/>
                </a:lnTo>
                <a:lnTo>
                  <a:pt x="1027" y="445"/>
                </a:lnTo>
                <a:lnTo>
                  <a:pt x="1027" y="436"/>
                </a:lnTo>
                <a:lnTo>
                  <a:pt x="1027" y="441"/>
                </a:lnTo>
                <a:lnTo>
                  <a:pt x="1027" y="451"/>
                </a:lnTo>
                <a:lnTo>
                  <a:pt x="1027" y="458"/>
                </a:lnTo>
                <a:lnTo>
                  <a:pt x="1027" y="460"/>
                </a:lnTo>
                <a:lnTo>
                  <a:pt x="1027" y="462"/>
                </a:lnTo>
                <a:lnTo>
                  <a:pt x="1027" y="465"/>
                </a:lnTo>
                <a:lnTo>
                  <a:pt x="1027" y="468"/>
                </a:lnTo>
                <a:lnTo>
                  <a:pt x="1027" y="475"/>
                </a:lnTo>
                <a:lnTo>
                  <a:pt x="1027" y="483"/>
                </a:lnTo>
                <a:lnTo>
                  <a:pt x="1027" y="490"/>
                </a:lnTo>
                <a:lnTo>
                  <a:pt x="1027" y="496"/>
                </a:lnTo>
                <a:lnTo>
                  <a:pt x="1027" y="495"/>
                </a:lnTo>
                <a:lnTo>
                  <a:pt x="1027" y="490"/>
                </a:lnTo>
                <a:lnTo>
                  <a:pt x="1027" y="485"/>
                </a:lnTo>
                <a:lnTo>
                  <a:pt x="1027" y="483"/>
                </a:lnTo>
                <a:lnTo>
                  <a:pt x="1027" y="485"/>
                </a:lnTo>
                <a:lnTo>
                  <a:pt x="1027" y="490"/>
                </a:lnTo>
                <a:lnTo>
                  <a:pt x="1027" y="496"/>
                </a:lnTo>
                <a:lnTo>
                  <a:pt x="1028" y="500"/>
                </a:lnTo>
                <a:lnTo>
                  <a:pt x="1028" y="499"/>
                </a:lnTo>
                <a:lnTo>
                  <a:pt x="1028" y="495"/>
                </a:lnTo>
                <a:lnTo>
                  <a:pt x="1028" y="485"/>
                </a:lnTo>
                <a:lnTo>
                  <a:pt x="1028" y="480"/>
                </a:lnTo>
                <a:lnTo>
                  <a:pt x="1028" y="483"/>
                </a:lnTo>
                <a:lnTo>
                  <a:pt x="1028" y="489"/>
                </a:lnTo>
                <a:lnTo>
                  <a:pt x="1028" y="495"/>
                </a:lnTo>
                <a:lnTo>
                  <a:pt x="1028" y="496"/>
                </a:lnTo>
                <a:lnTo>
                  <a:pt x="1028" y="494"/>
                </a:lnTo>
                <a:lnTo>
                  <a:pt x="1028" y="489"/>
                </a:lnTo>
                <a:lnTo>
                  <a:pt x="1028" y="484"/>
                </a:lnTo>
                <a:lnTo>
                  <a:pt x="1028" y="490"/>
                </a:lnTo>
                <a:lnTo>
                  <a:pt x="1028" y="503"/>
                </a:lnTo>
                <a:lnTo>
                  <a:pt x="1028" y="514"/>
                </a:lnTo>
                <a:lnTo>
                  <a:pt x="1028" y="522"/>
                </a:lnTo>
                <a:lnTo>
                  <a:pt x="1028" y="525"/>
                </a:lnTo>
                <a:lnTo>
                  <a:pt x="1028" y="520"/>
                </a:lnTo>
                <a:lnTo>
                  <a:pt x="1028" y="510"/>
                </a:lnTo>
                <a:lnTo>
                  <a:pt x="1028" y="499"/>
                </a:lnTo>
                <a:lnTo>
                  <a:pt x="1028" y="491"/>
                </a:lnTo>
                <a:lnTo>
                  <a:pt x="1028" y="489"/>
                </a:lnTo>
                <a:lnTo>
                  <a:pt x="1028" y="491"/>
                </a:lnTo>
                <a:lnTo>
                  <a:pt x="1028" y="496"/>
                </a:lnTo>
                <a:lnTo>
                  <a:pt x="1028" y="499"/>
                </a:lnTo>
                <a:lnTo>
                  <a:pt x="1028" y="497"/>
                </a:lnTo>
                <a:lnTo>
                  <a:pt x="1028" y="490"/>
                </a:lnTo>
                <a:lnTo>
                  <a:pt x="1028" y="483"/>
                </a:lnTo>
                <a:lnTo>
                  <a:pt x="1028" y="475"/>
                </a:lnTo>
                <a:lnTo>
                  <a:pt x="1028" y="473"/>
                </a:lnTo>
                <a:lnTo>
                  <a:pt x="1029" y="474"/>
                </a:lnTo>
                <a:lnTo>
                  <a:pt x="1029" y="478"/>
                </a:lnTo>
                <a:lnTo>
                  <a:pt x="1029" y="483"/>
                </a:lnTo>
                <a:lnTo>
                  <a:pt x="1029" y="488"/>
                </a:lnTo>
                <a:lnTo>
                  <a:pt x="1029" y="492"/>
                </a:lnTo>
                <a:lnTo>
                  <a:pt x="1029" y="494"/>
                </a:lnTo>
                <a:lnTo>
                  <a:pt x="1029" y="492"/>
                </a:lnTo>
                <a:lnTo>
                  <a:pt x="1029" y="489"/>
                </a:lnTo>
                <a:lnTo>
                  <a:pt x="1029" y="484"/>
                </a:lnTo>
                <a:lnTo>
                  <a:pt x="1029" y="481"/>
                </a:lnTo>
                <a:lnTo>
                  <a:pt x="1029" y="477"/>
                </a:lnTo>
                <a:lnTo>
                  <a:pt x="1029" y="475"/>
                </a:lnTo>
                <a:lnTo>
                  <a:pt x="1029" y="474"/>
                </a:lnTo>
                <a:lnTo>
                  <a:pt x="1029" y="476"/>
                </a:lnTo>
                <a:lnTo>
                  <a:pt x="1029" y="478"/>
                </a:lnTo>
                <a:lnTo>
                  <a:pt x="1029" y="481"/>
                </a:lnTo>
                <a:lnTo>
                  <a:pt x="1029" y="484"/>
                </a:lnTo>
                <a:lnTo>
                  <a:pt x="1029" y="489"/>
                </a:lnTo>
                <a:lnTo>
                  <a:pt x="1029" y="492"/>
                </a:lnTo>
                <a:lnTo>
                  <a:pt x="1029" y="496"/>
                </a:lnTo>
                <a:lnTo>
                  <a:pt x="1029" y="497"/>
                </a:lnTo>
                <a:lnTo>
                  <a:pt x="1029" y="495"/>
                </a:lnTo>
                <a:lnTo>
                  <a:pt x="1029" y="491"/>
                </a:lnTo>
                <a:lnTo>
                  <a:pt x="1029" y="487"/>
                </a:lnTo>
                <a:lnTo>
                  <a:pt x="1029" y="483"/>
                </a:lnTo>
                <a:lnTo>
                  <a:pt x="1029" y="485"/>
                </a:lnTo>
                <a:lnTo>
                  <a:pt x="1029" y="489"/>
                </a:lnTo>
                <a:lnTo>
                  <a:pt x="1029" y="491"/>
                </a:lnTo>
                <a:lnTo>
                  <a:pt x="1029" y="494"/>
                </a:lnTo>
                <a:lnTo>
                  <a:pt x="1029" y="491"/>
                </a:lnTo>
                <a:lnTo>
                  <a:pt x="1030" y="487"/>
                </a:lnTo>
                <a:lnTo>
                  <a:pt x="1030" y="484"/>
                </a:lnTo>
                <a:lnTo>
                  <a:pt x="1030" y="483"/>
                </a:lnTo>
                <a:lnTo>
                  <a:pt x="1030" y="484"/>
                </a:lnTo>
                <a:lnTo>
                  <a:pt x="1030" y="485"/>
                </a:lnTo>
                <a:lnTo>
                  <a:pt x="1030" y="484"/>
                </a:lnTo>
                <a:lnTo>
                  <a:pt x="1030" y="483"/>
                </a:lnTo>
                <a:lnTo>
                  <a:pt x="1030" y="481"/>
                </a:lnTo>
                <a:lnTo>
                  <a:pt x="1030" y="478"/>
                </a:lnTo>
                <a:lnTo>
                  <a:pt x="1030" y="477"/>
                </a:lnTo>
                <a:lnTo>
                  <a:pt x="1030" y="480"/>
                </a:lnTo>
                <a:lnTo>
                  <a:pt x="1030" y="484"/>
                </a:lnTo>
                <a:lnTo>
                  <a:pt x="1030" y="490"/>
                </a:lnTo>
                <a:lnTo>
                  <a:pt x="1030" y="492"/>
                </a:lnTo>
                <a:lnTo>
                  <a:pt x="1030" y="489"/>
                </a:lnTo>
                <a:lnTo>
                  <a:pt x="1030" y="483"/>
                </a:lnTo>
                <a:lnTo>
                  <a:pt x="1030" y="474"/>
                </a:lnTo>
                <a:lnTo>
                  <a:pt x="1030" y="466"/>
                </a:lnTo>
                <a:lnTo>
                  <a:pt x="1030" y="459"/>
                </a:lnTo>
                <a:lnTo>
                  <a:pt x="1030" y="456"/>
                </a:lnTo>
                <a:lnTo>
                  <a:pt x="1030" y="458"/>
                </a:lnTo>
                <a:lnTo>
                  <a:pt x="1030" y="460"/>
                </a:lnTo>
                <a:lnTo>
                  <a:pt x="1030" y="463"/>
                </a:lnTo>
                <a:lnTo>
                  <a:pt x="1030" y="462"/>
                </a:lnTo>
                <a:lnTo>
                  <a:pt x="1030" y="463"/>
                </a:lnTo>
                <a:lnTo>
                  <a:pt x="1030" y="466"/>
                </a:lnTo>
                <a:lnTo>
                  <a:pt x="1030" y="468"/>
                </a:lnTo>
                <a:lnTo>
                  <a:pt x="1030" y="470"/>
                </a:lnTo>
                <a:lnTo>
                  <a:pt x="1030" y="472"/>
                </a:lnTo>
                <a:lnTo>
                  <a:pt x="1031" y="472"/>
                </a:lnTo>
                <a:lnTo>
                  <a:pt x="1031" y="473"/>
                </a:lnTo>
                <a:lnTo>
                  <a:pt x="1031" y="474"/>
                </a:lnTo>
                <a:lnTo>
                  <a:pt x="1031" y="475"/>
                </a:lnTo>
                <a:lnTo>
                  <a:pt x="1031" y="473"/>
                </a:lnTo>
                <a:lnTo>
                  <a:pt x="1031" y="469"/>
                </a:lnTo>
                <a:lnTo>
                  <a:pt x="1031" y="462"/>
                </a:lnTo>
                <a:lnTo>
                  <a:pt x="1031" y="454"/>
                </a:lnTo>
                <a:lnTo>
                  <a:pt x="1031" y="446"/>
                </a:lnTo>
                <a:lnTo>
                  <a:pt x="1031" y="441"/>
                </a:lnTo>
                <a:lnTo>
                  <a:pt x="1031" y="440"/>
                </a:lnTo>
                <a:lnTo>
                  <a:pt x="1031" y="444"/>
                </a:lnTo>
                <a:lnTo>
                  <a:pt x="1031" y="448"/>
                </a:lnTo>
                <a:lnTo>
                  <a:pt x="1031" y="452"/>
                </a:lnTo>
                <a:lnTo>
                  <a:pt x="1031" y="454"/>
                </a:lnTo>
                <a:lnTo>
                  <a:pt x="1031" y="455"/>
                </a:lnTo>
                <a:lnTo>
                  <a:pt x="1031" y="453"/>
                </a:lnTo>
                <a:lnTo>
                  <a:pt x="1031" y="451"/>
                </a:lnTo>
                <a:lnTo>
                  <a:pt x="1031" y="446"/>
                </a:lnTo>
                <a:lnTo>
                  <a:pt x="1031" y="443"/>
                </a:lnTo>
                <a:lnTo>
                  <a:pt x="1031" y="444"/>
                </a:lnTo>
                <a:lnTo>
                  <a:pt x="1031" y="447"/>
                </a:lnTo>
                <a:lnTo>
                  <a:pt x="1031" y="453"/>
                </a:lnTo>
                <a:lnTo>
                  <a:pt x="1031" y="461"/>
                </a:lnTo>
                <a:lnTo>
                  <a:pt x="1031" y="466"/>
                </a:lnTo>
                <a:lnTo>
                  <a:pt x="1031" y="468"/>
                </a:lnTo>
                <a:lnTo>
                  <a:pt x="1031" y="465"/>
                </a:lnTo>
                <a:lnTo>
                  <a:pt x="1031" y="459"/>
                </a:lnTo>
                <a:lnTo>
                  <a:pt x="1031" y="452"/>
                </a:lnTo>
                <a:lnTo>
                  <a:pt x="1031" y="445"/>
                </a:lnTo>
                <a:lnTo>
                  <a:pt x="1031" y="440"/>
                </a:lnTo>
                <a:lnTo>
                  <a:pt x="1031" y="441"/>
                </a:lnTo>
                <a:lnTo>
                  <a:pt x="1032" y="445"/>
                </a:lnTo>
                <a:lnTo>
                  <a:pt x="1032" y="453"/>
                </a:lnTo>
                <a:lnTo>
                  <a:pt x="1032" y="459"/>
                </a:lnTo>
                <a:lnTo>
                  <a:pt x="1032" y="461"/>
                </a:lnTo>
                <a:lnTo>
                  <a:pt x="1032" y="462"/>
                </a:lnTo>
                <a:lnTo>
                  <a:pt x="1032" y="460"/>
                </a:lnTo>
                <a:lnTo>
                  <a:pt x="1032" y="458"/>
                </a:lnTo>
                <a:lnTo>
                  <a:pt x="1032" y="454"/>
                </a:lnTo>
                <a:lnTo>
                  <a:pt x="1032" y="453"/>
                </a:lnTo>
                <a:lnTo>
                  <a:pt x="1032" y="454"/>
                </a:lnTo>
                <a:lnTo>
                  <a:pt x="1032" y="455"/>
                </a:lnTo>
                <a:lnTo>
                  <a:pt x="1032" y="456"/>
                </a:lnTo>
                <a:lnTo>
                  <a:pt x="1032" y="454"/>
                </a:lnTo>
                <a:lnTo>
                  <a:pt x="1032" y="451"/>
                </a:lnTo>
                <a:lnTo>
                  <a:pt x="1032" y="448"/>
                </a:lnTo>
                <a:lnTo>
                  <a:pt x="1032" y="446"/>
                </a:lnTo>
                <a:lnTo>
                  <a:pt x="1032" y="445"/>
                </a:lnTo>
                <a:lnTo>
                  <a:pt x="1032" y="447"/>
                </a:lnTo>
                <a:lnTo>
                  <a:pt x="1032" y="451"/>
                </a:lnTo>
                <a:lnTo>
                  <a:pt x="1032" y="452"/>
                </a:lnTo>
                <a:lnTo>
                  <a:pt x="1032" y="453"/>
                </a:lnTo>
                <a:lnTo>
                  <a:pt x="1032" y="454"/>
                </a:lnTo>
                <a:lnTo>
                  <a:pt x="1032" y="455"/>
                </a:lnTo>
                <a:lnTo>
                  <a:pt x="1032" y="453"/>
                </a:lnTo>
                <a:lnTo>
                  <a:pt x="1032" y="451"/>
                </a:lnTo>
                <a:lnTo>
                  <a:pt x="1032" y="448"/>
                </a:lnTo>
                <a:lnTo>
                  <a:pt x="1032" y="445"/>
                </a:lnTo>
                <a:lnTo>
                  <a:pt x="1032" y="443"/>
                </a:lnTo>
                <a:lnTo>
                  <a:pt x="1032" y="441"/>
                </a:lnTo>
                <a:lnTo>
                  <a:pt x="1032" y="443"/>
                </a:lnTo>
                <a:lnTo>
                  <a:pt x="1032" y="447"/>
                </a:lnTo>
                <a:lnTo>
                  <a:pt x="1034" y="451"/>
                </a:lnTo>
                <a:lnTo>
                  <a:pt x="1034" y="453"/>
                </a:lnTo>
                <a:lnTo>
                  <a:pt x="1034" y="455"/>
                </a:lnTo>
                <a:lnTo>
                  <a:pt x="1034" y="460"/>
                </a:lnTo>
                <a:lnTo>
                  <a:pt x="1034" y="463"/>
                </a:lnTo>
                <a:lnTo>
                  <a:pt x="1034" y="466"/>
                </a:lnTo>
                <a:lnTo>
                  <a:pt x="1034" y="469"/>
                </a:lnTo>
                <a:lnTo>
                  <a:pt x="1034" y="470"/>
                </a:lnTo>
                <a:lnTo>
                  <a:pt x="1034" y="469"/>
                </a:lnTo>
                <a:lnTo>
                  <a:pt x="1034" y="465"/>
                </a:lnTo>
                <a:lnTo>
                  <a:pt x="1034" y="458"/>
                </a:lnTo>
                <a:lnTo>
                  <a:pt x="1034" y="452"/>
                </a:lnTo>
                <a:lnTo>
                  <a:pt x="1034" y="450"/>
                </a:lnTo>
                <a:lnTo>
                  <a:pt x="1034" y="451"/>
                </a:lnTo>
                <a:lnTo>
                  <a:pt x="1034" y="454"/>
                </a:lnTo>
                <a:lnTo>
                  <a:pt x="1034" y="451"/>
                </a:lnTo>
                <a:lnTo>
                  <a:pt x="1034" y="436"/>
                </a:lnTo>
                <a:lnTo>
                  <a:pt x="1034" y="409"/>
                </a:lnTo>
                <a:lnTo>
                  <a:pt x="1034" y="373"/>
                </a:lnTo>
                <a:lnTo>
                  <a:pt x="1034" y="333"/>
                </a:lnTo>
                <a:lnTo>
                  <a:pt x="1034" y="288"/>
                </a:lnTo>
                <a:lnTo>
                  <a:pt x="1034" y="250"/>
                </a:lnTo>
                <a:lnTo>
                  <a:pt x="1034" y="218"/>
                </a:lnTo>
                <a:lnTo>
                  <a:pt x="1034" y="194"/>
                </a:lnTo>
                <a:lnTo>
                  <a:pt x="1034" y="177"/>
                </a:lnTo>
                <a:lnTo>
                  <a:pt x="1034" y="167"/>
                </a:lnTo>
                <a:lnTo>
                  <a:pt x="1034" y="165"/>
                </a:lnTo>
                <a:lnTo>
                  <a:pt x="1034" y="171"/>
                </a:lnTo>
                <a:lnTo>
                  <a:pt x="1034" y="189"/>
                </a:lnTo>
                <a:lnTo>
                  <a:pt x="1034" y="221"/>
                </a:lnTo>
                <a:lnTo>
                  <a:pt x="1034" y="269"/>
                </a:lnTo>
                <a:lnTo>
                  <a:pt x="1034" y="326"/>
                </a:lnTo>
                <a:lnTo>
                  <a:pt x="1035" y="391"/>
                </a:lnTo>
                <a:lnTo>
                  <a:pt x="1035" y="459"/>
                </a:lnTo>
                <a:lnTo>
                  <a:pt x="1035" y="526"/>
                </a:lnTo>
                <a:lnTo>
                  <a:pt x="1035" y="574"/>
                </a:lnTo>
                <a:lnTo>
                  <a:pt x="1035" y="606"/>
                </a:lnTo>
                <a:lnTo>
                  <a:pt x="1035" y="617"/>
                </a:lnTo>
                <a:lnTo>
                  <a:pt x="1035" y="610"/>
                </a:lnTo>
                <a:lnTo>
                  <a:pt x="1035" y="587"/>
                </a:lnTo>
                <a:lnTo>
                  <a:pt x="1035" y="555"/>
                </a:lnTo>
                <a:lnTo>
                  <a:pt x="1035" y="520"/>
                </a:lnTo>
                <a:lnTo>
                  <a:pt x="1035" y="491"/>
                </a:lnTo>
                <a:lnTo>
                  <a:pt x="1035" y="473"/>
                </a:lnTo>
                <a:lnTo>
                  <a:pt x="1035" y="470"/>
                </a:lnTo>
                <a:lnTo>
                  <a:pt x="1035" y="482"/>
                </a:lnTo>
                <a:lnTo>
                  <a:pt x="1035" y="504"/>
                </a:lnTo>
                <a:lnTo>
                  <a:pt x="1035" y="532"/>
                </a:lnTo>
                <a:lnTo>
                  <a:pt x="1035" y="562"/>
                </a:lnTo>
                <a:lnTo>
                  <a:pt x="1035" y="580"/>
                </a:lnTo>
                <a:lnTo>
                  <a:pt x="1035" y="586"/>
                </a:lnTo>
                <a:lnTo>
                  <a:pt x="1035" y="577"/>
                </a:lnTo>
                <a:lnTo>
                  <a:pt x="1035" y="551"/>
                </a:lnTo>
                <a:lnTo>
                  <a:pt x="1035" y="514"/>
                </a:lnTo>
                <a:lnTo>
                  <a:pt x="1035" y="467"/>
                </a:lnTo>
                <a:lnTo>
                  <a:pt x="1035" y="415"/>
                </a:lnTo>
                <a:lnTo>
                  <a:pt x="1035" y="367"/>
                </a:lnTo>
                <a:lnTo>
                  <a:pt x="1035" y="327"/>
                </a:lnTo>
                <a:lnTo>
                  <a:pt x="1035" y="305"/>
                </a:lnTo>
                <a:lnTo>
                  <a:pt x="1035" y="300"/>
                </a:lnTo>
                <a:lnTo>
                  <a:pt x="1035" y="314"/>
                </a:lnTo>
                <a:lnTo>
                  <a:pt x="1035" y="342"/>
                </a:lnTo>
                <a:lnTo>
                  <a:pt x="1035" y="376"/>
                </a:lnTo>
                <a:lnTo>
                  <a:pt x="1035" y="410"/>
                </a:lnTo>
                <a:lnTo>
                  <a:pt x="1035" y="443"/>
                </a:lnTo>
                <a:lnTo>
                  <a:pt x="1036" y="474"/>
                </a:lnTo>
                <a:lnTo>
                  <a:pt x="1036" y="510"/>
                </a:lnTo>
                <a:lnTo>
                  <a:pt x="1036" y="542"/>
                </a:lnTo>
                <a:lnTo>
                  <a:pt x="1036" y="573"/>
                </a:lnTo>
                <a:lnTo>
                  <a:pt x="1036" y="601"/>
                </a:lnTo>
                <a:lnTo>
                  <a:pt x="1036" y="620"/>
                </a:lnTo>
                <a:lnTo>
                  <a:pt x="1036" y="625"/>
                </a:lnTo>
                <a:lnTo>
                  <a:pt x="1036" y="617"/>
                </a:lnTo>
                <a:lnTo>
                  <a:pt x="1036" y="601"/>
                </a:lnTo>
                <a:lnTo>
                  <a:pt x="1036" y="587"/>
                </a:lnTo>
                <a:lnTo>
                  <a:pt x="1036" y="581"/>
                </a:lnTo>
                <a:lnTo>
                  <a:pt x="1036" y="587"/>
                </a:lnTo>
                <a:lnTo>
                  <a:pt x="1036" y="601"/>
                </a:lnTo>
                <a:lnTo>
                  <a:pt x="1036" y="617"/>
                </a:lnTo>
                <a:lnTo>
                  <a:pt x="1036" y="626"/>
                </a:lnTo>
                <a:lnTo>
                  <a:pt x="1036" y="624"/>
                </a:lnTo>
                <a:lnTo>
                  <a:pt x="1036" y="607"/>
                </a:lnTo>
                <a:lnTo>
                  <a:pt x="1036" y="581"/>
                </a:lnTo>
                <a:lnTo>
                  <a:pt x="1036" y="556"/>
                </a:lnTo>
                <a:lnTo>
                  <a:pt x="1036" y="536"/>
                </a:lnTo>
                <a:lnTo>
                  <a:pt x="1036" y="528"/>
                </a:lnTo>
                <a:lnTo>
                  <a:pt x="1036" y="529"/>
                </a:lnTo>
                <a:lnTo>
                  <a:pt x="1036" y="533"/>
                </a:lnTo>
                <a:lnTo>
                  <a:pt x="1036" y="536"/>
                </a:lnTo>
                <a:lnTo>
                  <a:pt x="1036" y="535"/>
                </a:lnTo>
                <a:lnTo>
                  <a:pt x="1036" y="525"/>
                </a:lnTo>
                <a:lnTo>
                  <a:pt x="1036" y="507"/>
                </a:lnTo>
                <a:lnTo>
                  <a:pt x="1036" y="490"/>
                </a:lnTo>
                <a:lnTo>
                  <a:pt x="1036" y="473"/>
                </a:lnTo>
                <a:lnTo>
                  <a:pt x="1036" y="461"/>
                </a:lnTo>
                <a:lnTo>
                  <a:pt x="1036" y="453"/>
                </a:lnTo>
                <a:lnTo>
                  <a:pt x="1036" y="450"/>
                </a:lnTo>
                <a:lnTo>
                  <a:pt x="1036" y="446"/>
                </a:lnTo>
                <a:lnTo>
                  <a:pt x="1036" y="443"/>
                </a:lnTo>
                <a:lnTo>
                  <a:pt x="1037" y="437"/>
                </a:lnTo>
                <a:lnTo>
                  <a:pt x="1037" y="429"/>
                </a:lnTo>
                <a:lnTo>
                  <a:pt x="1037" y="421"/>
                </a:lnTo>
                <a:lnTo>
                  <a:pt x="1037" y="415"/>
                </a:lnTo>
                <a:lnTo>
                  <a:pt x="1037" y="413"/>
                </a:lnTo>
                <a:lnTo>
                  <a:pt x="1037" y="411"/>
                </a:lnTo>
                <a:lnTo>
                  <a:pt x="1037" y="413"/>
                </a:lnTo>
                <a:lnTo>
                  <a:pt x="1037" y="414"/>
                </a:lnTo>
                <a:lnTo>
                  <a:pt x="1037" y="417"/>
                </a:lnTo>
                <a:lnTo>
                  <a:pt x="1037" y="419"/>
                </a:lnTo>
                <a:lnTo>
                  <a:pt x="1037" y="422"/>
                </a:lnTo>
                <a:lnTo>
                  <a:pt x="1037" y="424"/>
                </a:lnTo>
                <a:lnTo>
                  <a:pt x="1037" y="426"/>
                </a:lnTo>
                <a:lnTo>
                  <a:pt x="1037" y="430"/>
                </a:lnTo>
                <a:lnTo>
                  <a:pt x="1037" y="432"/>
                </a:lnTo>
                <a:lnTo>
                  <a:pt x="1037" y="433"/>
                </a:lnTo>
                <a:lnTo>
                  <a:pt x="1037" y="431"/>
                </a:lnTo>
                <a:lnTo>
                  <a:pt x="1037" y="429"/>
                </a:lnTo>
                <a:lnTo>
                  <a:pt x="1037" y="424"/>
                </a:lnTo>
                <a:lnTo>
                  <a:pt x="1037" y="418"/>
                </a:lnTo>
                <a:lnTo>
                  <a:pt x="1037" y="414"/>
                </a:lnTo>
                <a:lnTo>
                  <a:pt x="1037" y="408"/>
                </a:lnTo>
                <a:lnTo>
                  <a:pt x="1037" y="403"/>
                </a:lnTo>
                <a:lnTo>
                  <a:pt x="1037" y="402"/>
                </a:lnTo>
                <a:lnTo>
                  <a:pt x="1037" y="404"/>
                </a:lnTo>
                <a:lnTo>
                  <a:pt x="1037" y="409"/>
                </a:lnTo>
                <a:lnTo>
                  <a:pt x="1037" y="415"/>
                </a:lnTo>
                <a:lnTo>
                  <a:pt x="1037" y="421"/>
                </a:lnTo>
                <a:lnTo>
                  <a:pt x="1037" y="425"/>
                </a:lnTo>
                <a:lnTo>
                  <a:pt x="1037" y="429"/>
                </a:lnTo>
                <a:lnTo>
                  <a:pt x="1038" y="426"/>
                </a:lnTo>
                <a:lnTo>
                  <a:pt x="1038" y="425"/>
                </a:lnTo>
                <a:lnTo>
                  <a:pt x="1038" y="423"/>
                </a:lnTo>
                <a:lnTo>
                  <a:pt x="1038" y="424"/>
                </a:lnTo>
                <a:lnTo>
                  <a:pt x="1038" y="426"/>
                </a:lnTo>
                <a:lnTo>
                  <a:pt x="1038" y="429"/>
                </a:lnTo>
                <a:lnTo>
                  <a:pt x="1038" y="433"/>
                </a:lnTo>
                <a:lnTo>
                  <a:pt x="1038" y="437"/>
                </a:lnTo>
                <a:lnTo>
                  <a:pt x="1038" y="439"/>
                </a:lnTo>
                <a:lnTo>
                  <a:pt x="1038" y="440"/>
                </a:lnTo>
                <a:lnTo>
                  <a:pt x="1038" y="439"/>
                </a:lnTo>
                <a:lnTo>
                  <a:pt x="1038" y="440"/>
                </a:lnTo>
                <a:lnTo>
                  <a:pt x="1038" y="444"/>
                </a:lnTo>
                <a:lnTo>
                  <a:pt x="1038" y="446"/>
                </a:lnTo>
                <a:lnTo>
                  <a:pt x="1038" y="447"/>
                </a:lnTo>
                <a:lnTo>
                  <a:pt x="1038" y="446"/>
                </a:lnTo>
                <a:lnTo>
                  <a:pt x="1038" y="445"/>
                </a:lnTo>
                <a:lnTo>
                  <a:pt x="1038" y="444"/>
                </a:lnTo>
                <a:lnTo>
                  <a:pt x="1038" y="446"/>
                </a:lnTo>
                <a:lnTo>
                  <a:pt x="1038" y="451"/>
                </a:lnTo>
                <a:lnTo>
                  <a:pt x="1038" y="456"/>
                </a:lnTo>
                <a:lnTo>
                  <a:pt x="1038" y="461"/>
                </a:lnTo>
                <a:lnTo>
                  <a:pt x="1038" y="462"/>
                </a:lnTo>
                <a:lnTo>
                  <a:pt x="1038" y="460"/>
                </a:lnTo>
                <a:lnTo>
                  <a:pt x="1038" y="458"/>
                </a:lnTo>
                <a:lnTo>
                  <a:pt x="1038" y="453"/>
                </a:lnTo>
                <a:lnTo>
                  <a:pt x="1039" y="453"/>
                </a:lnTo>
                <a:lnTo>
                  <a:pt x="1039" y="454"/>
                </a:lnTo>
                <a:lnTo>
                  <a:pt x="1039" y="460"/>
                </a:lnTo>
                <a:lnTo>
                  <a:pt x="1039" y="466"/>
                </a:lnTo>
                <a:lnTo>
                  <a:pt x="1039" y="473"/>
                </a:lnTo>
                <a:lnTo>
                  <a:pt x="1039" y="478"/>
                </a:lnTo>
                <a:lnTo>
                  <a:pt x="1039" y="484"/>
                </a:lnTo>
                <a:lnTo>
                  <a:pt x="1039" y="485"/>
                </a:lnTo>
                <a:lnTo>
                  <a:pt x="1039" y="484"/>
                </a:lnTo>
                <a:lnTo>
                  <a:pt x="1039" y="485"/>
                </a:lnTo>
                <a:lnTo>
                  <a:pt x="1039" y="489"/>
                </a:lnTo>
                <a:lnTo>
                  <a:pt x="1039" y="491"/>
                </a:lnTo>
                <a:lnTo>
                  <a:pt x="1039" y="496"/>
                </a:lnTo>
                <a:lnTo>
                  <a:pt x="1039" y="498"/>
                </a:lnTo>
                <a:lnTo>
                  <a:pt x="1039" y="499"/>
                </a:lnTo>
                <a:lnTo>
                  <a:pt x="1039" y="497"/>
                </a:lnTo>
                <a:lnTo>
                  <a:pt x="1039" y="492"/>
                </a:lnTo>
                <a:lnTo>
                  <a:pt x="1039" y="488"/>
                </a:lnTo>
                <a:lnTo>
                  <a:pt x="1039" y="485"/>
                </a:lnTo>
                <a:lnTo>
                  <a:pt x="1039" y="487"/>
                </a:lnTo>
                <a:lnTo>
                  <a:pt x="1039" y="490"/>
                </a:lnTo>
                <a:lnTo>
                  <a:pt x="1039" y="491"/>
                </a:lnTo>
                <a:lnTo>
                  <a:pt x="1039" y="492"/>
                </a:lnTo>
                <a:lnTo>
                  <a:pt x="1039" y="489"/>
                </a:lnTo>
                <a:lnTo>
                  <a:pt x="1039" y="484"/>
                </a:lnTo>
                <a:lnTo>
                  <a:pt x="1039" y="481"/>
                </a:lnTo>
                <a:lnTo>
                  <a:pt x="1039" y="483"/>
                </a:lnTo>
                <a:lnTo>
                  <a:pt x="1039" y="489"/>
                </a:lnTo>
                <a:lnTo>
                  <a:pt x="1039" y="500"/>
                </a:lnTo>
                <a:lnTo>
                  <a:pt x="1039" y="514"/>
                </a:lnTo>
                <a:lnTo>
                  <a:pt x="1039" y="528"/>
                </a:lnTo>
                <a:lnTo>
                  <a:pt x="1040" y="539"/>
                </a:lnTo>
                <a:lnTo>
                  <a:pt x="1040" y="542"/>
                </a:lnTo>
                <a:lnTo>
                  <a:pt x="1040" y="537"/>
                </a:lnTo>
                <a:lnTo>
                  <a:pt x="1040" y="531"/>
                </a:lnTo>
                <a:lnTo>
                  <a:pt x="1040" y="524"/>
                </a:lnTo>
                <a:lnTo>
                  <a:pt x="1040" y="519"/>
                </a:lnTo>
                <a:lnTo>
                  <a:pt x="1040" y="522"/>
                </a:lnTo>
                <a:lnTo>
                  <a:pt x="1040" y="529"/>
                </a:lnTo>
                <a:lnTo>
                  <a:pt x="1040" y="535"/>
                </a:lnTo>
                <a:lnTo>
                  <a:pt x="1040" y="537"/>
                </a:lnTo>
                <a:lnTo>
                  <a:pt x="1040" y="536"/>
                </a:lnTo>
                <a:lnTo>
                  <a:pt x="1040" y="535"/>
                </a:lnTo>
                <a:lnTo>
                  <a:pt x="1040" y="533"/>
                </a:lnTo>
                <a:lnTo>
                  <a:pt x="1040" y="532"/>
                </a:lnTo>
                <a:lnTo>
                  <a:pt x="1040" y="531"/>
                </a:lnTo>
                <a:lnTo>
                  <a:pt x="1040" y="529"/>
                </a:lnTo>
                <a:lnTo>
                  <a:pt x="1040" y="526"/>
                </a:lnTo>
                <a:lnTo>
                  <a:pt x="1040" y="520"/>
                </a:lnTo>
                <a:lnTo>
                  <a:pt x="1040" y="513"/>
                </a:lnTo>
                <a:lnTo>
                  <a:pt x="1040" y="506"/>
                </a:lnTo>
                <a:lnTo>
                  <a:pt x="1040" y="502"/>
                </a:lnTo>
                <a:lnTo>
                  <a:pt x="1040" y="504"/>
                </a:lnTo>
                <a:lnTo>
                  <a:pt x="1040" y="510"/>
                </a:lnTo>
                <a:lnTo>
                  <a:pt x="1040" y="519"/>
                </a:lnTo>
                <a:lnTo>
                  <a:pt x="1040" y="528"/>
                </a:lnTo>
                <a:lnTo>
                  <a:pt x="1040" y="536"/>
                </a:lnTo>
                <a:lnTo>
                  <a:pt x="1040" y="542"/>
                </a:lnTo>
                <a:lnTo>
                  <a:pt x="1040" y="543"/>
                </a:lnTo>
                <a:lnTo>
                  <a:pt x="1040" y="542"/>
                </a:lnTo>
                <a:lnTo>
                  <a:pt x="1040" y="541"/>
                </a:lnTo>
                <a:lnTo>
                  <a:pt x="1040" y="540"/>
                </a:lnTo>
                <a:lnTo>
                  <a:pt x="1040" y="539"/>
                </a:lnTo>
                <a:lnTo>
                  <a:pt x="1042" y="535"/>
                </a:lnTo>
                <a:lnTo>
                  <a:pt x="1042" y="528"/>
                </a:lnTo>
                <a:lnTo>
                  <a:pt x="1042" y="521"/>
                </a:lnTo>
                <a:lnTo>
                  <a:pt x="1042" y="514"/>
                </a:lnTo>
                <a:lnTo>
                  <a:pt x="1042" y="506"/>
                </a:lnTo>
                <a:lnTo>
                  <a:pt x="1042" y="499"/>
                </a:lnTo>
                <a:lnTo>
                  <a:pt x="1042" y="495"/>
                </a:lnTo>
                <a:lnTo>
                  <a:pt x="1042" y="492"/>
                </a:lnTo>
                <a:lnTo>
                  <a:pt x="1042" y="490"/>
                </a:lnTo>
                <a:lnTo>
                  <a:pt x="1042" y="488"/>
                </a:lnTo>
                <a:lnTo>
                  <a:pt x="1042" y="484"/>
                </a:lnTo>
                <a:lnTo>
                  <a:pt x="1042" y="481"/>
                </a:lnTo>
                <a:lnTo>
                  <a:pt x="1042" y="478"/>
                </a:lnTo>
                <a:lnTo>
                  <a:pt x="1042" y="477"/>
                </a:lnTo>
                <a:lnTo>
                  <a:pt x="1042" y="475"/>
                </a:lnTo>
                <a:lnTo>
                  <a:pt x="1042" y="473"/>
                </a:lnTo>
                <a:lnTo>
                  <a:pt x="1042" y="469"/>
                </a:lnTo>
                <a:lnTo>
                  <a:pt x="1042" y="465"/>
                </a:lnTo>
                <a:lnTo>
                  <a:pt x="1042" y="459"/>
                </a:lnTo>
                <a:lnTo>
                  <a:pt x="1042" y="452"/>
                </a:lnTo>
                <a:lnTo>
                  <a:pt x="1042" y="446"/>
                </a:lnTo>
                <a:lnTo>
                  <a:pt x="1042" y="437"/>
                </a:lnTo>
                <a:lnTo>
                  <a:pt x="1042" y="426"/>
                </a:lnTo>
                <a:lnTo>
                  <a:pt x="1042" y="411"/>
                </a:lnTo>
                <a:lnTo>
                  <a:pt x="1042" y="391"/>
                </a:lnTo>
                <a:lnTo>
                  <a:pt x="1042" y="370"/>
                </a:lnTo>
                <a:lnTo>
                  <a:pt x="1042" y="345"/>
                </a:lnTo>
                <a:lnTo>
                  <a:pt x="1042" y="327"/>
                </a:lnTo>
                <a:lnTo>
                  <a:pt x="1042" y="310"/>
                </a:lnTo>
                <a:lnTo>
                  <a:pt x="1042" y="296"/>
                </a:lnTo>
                <a:lnTo>
                  <a:pt x="1042" y="281"/>
                </a:lnTo>
                <a:lnTo>
                  <a:pt x="1042" y="258"/>
                </a:lnTo>
                <a:lnTo>
                  <a:pt x="1042" y="228"/>
                </a:lnTo>
                <a:lnTo>
                  <a:pt x="1043" y="189"/>
                </a:lnTo>
                <a:lnTo>
                  <a:pt x="1043" y="148"/>
                </a:lnTo>
                <a:lnTo>
                  <a:pt x="1043" y="108"/>
                </a:lnTo>
                <a:lnTo>
                  <a:pt x="1043" y="88"/>
                </a:lnTo>
                <a:lnTo>
                  <a:pt x="1043" y="84"/>
                </a:lnTo>
                <a:lnTo>
                  <a:pt x="1043" y="104"/>
                </a:lnTo>
                <a:lnTo>
                  <a:pt x="1043" y="141"/>
                </a:lnTo>
                <a:lnTo>
                  <a:pt x="1043" y="194"/>
                </a:lnTo>
                <a:lnTo>
                  <a:pt x="1043" y="248"/>
                </a:lnTo>
                <a:lnTo>
                  <a:pt x="1043" y="298"/>
                </a:lnTo>
                <a:lnTo>
                  <a:pt x="1043" y="345"/>
                </a:lnTo>
                <a:lnTo>
                  <a:pt x="1043" y="395"/>
                </a:lnTo>
                <a:lnTo>
                  <a:pt x="1043" y="438"/>
                </a:lnTo>
                <a:lnTo>
                  <a:pt x="1043" y="478"/>
                </a:lnTo>
                <a:lnTo>
                  <a:pt x="1043" y="512"/>
                </a:lnTo>
                <a:lnTo>
                  <a:pt x="1043" y="535"/>
                </a:lnTo>
                <a:lnTo>
                  <a:pt x="1043" y="542"/>
                </a:lnTo>
                <a:lnTo>
                  <a:pt x="1043" y="528"/>
                </a:lnTo>
                <a:lnTo>
                  <a:pt x="1043" y="500"/>
                </a:lnTo>
                <a:lnTo>
                  <a:pt x="1043" y="469"/>
                </a:lnTo>
                <a:lnTo>
                  <a:pt x="1043" y="445"/>
                </a:lnTo>
                <a:lnTo>
                  <a:pt x="1043" y="440"/>
                </a:lnTo>
                <a:lnTo>
                  <a:pt x="1043" y="456"/>
                </a:lnTo>
                <a:lnTo>
                  <a:pt x="1043" y="490"/>
                </a:lnTo>
                <a:lnTo>
                  <a:pt x="1043" y="533"/>
                </a:lnTo>
                <a:lnTo>
                  <a:pt x="1043" y="580"/>
                </a:lnTo>
                <a:lnTo>
                  <a:pt x="1043" y="611"/>
                </a:lnTo>
                <a:lnTo>
                  <a:pt x="1043" y="628"/>
                </a:lnTo>
                <a:lnTo>
                  <a:pt x="1043" y="631"/>
                </a:lnTo>
                <a:lnTo>
                  <a:pt x="1043" y="624"/>
                </a:lnTo>
                <a:lnTo>
                  <a:pt x="1043" y="611"/>
                </a:lnTo>
                <a:lnTo>
                  <a:pt x="1043" y="595"/>
                </a:lnTo>
                <a:lnTo>
                  <a:pt x="1043" y="572"/>
                </a:lnTo>
                <a:lnTo>
                  <a:pt x="1043" y="543"/>
                </a:lnTo>
                <a:lnTo>
                  <a:pt x="1044" y="499"/>
                </a:lnTo>
                <a:lnTo>
                  <a:pt x="1044" y="450"/>
                </a:lnTo>
                <a:lnTo>
                  <a:pt x="1044" y="393"/>
                </a:lnTo>
                <a:lnTo>
                  <a:pt x="1044" y="340"/>
                </a:lnTo>
                <a:lnTo>
                  <a:pt x="1044" y="299"/>
                </a:lnTo>
                <a:lnTo>
                  <a:pt x="1044" y="277"/>
                </a:lnTo>
                <a:lnTo>
                  <a:pt x="1044" y="282"/>
                </a:lnTo>
                <a:lnTo>
                  <a:pt x="1044" y="307"/>
                </a:lnTo>
                <a:lnTo>
                  <a:pt x="1044" y="349"/>
                </a:lnTo>
                <a:lnTo>
                  <a:pt x="1044" y="402"/>
                </a:lnTo>
                <a:lnTo>
                  <a:pt x="1044" y="448"/>
                </a:lnTo>
                <a:lnTo>
                  <a:pt x="1044" y="488"/>
                </a:lnTo>
                <a:lnTo>
                  <a:pt x="1044" y="518"/>
                </a:lnTo>
                <a:lnTo>
                  <a:pt x="1044" y="543"/>
                </a:lnTo>
                <a:lnTo>
                  <a:pt x="1044" y="568"/>
                </a:lnTo>
                <a:lnTo>
                  <a:pt x="1044" y="587"/>
                </a:lnTo>
                <a:lnTo>
                  <a:pt x="1044" y="606"/>
                </a:lnTo>
                <a:lnTo>
                  <a:pt x="1044" y="620"/>
                </a:lnTo>
                <a:lnTo>
                  <a:pt x="1044" y="630"/>
                </a:lnTo>
                <a:lnTo>
                  <a:pt x="1044" y="632"/>
                </a:lnTo>
                <a:lnTo>
                  <a:pt x="1044" y="628"/>
                </a:lnTo>
                <a:lnTo>
                  <a:pt x="1044" y="618"/>
                </a:lnTo>
                <a:lnTo>
                  <a:pt x="1044" y="609"/>
                </a:lnTo>
                <a:lnTo>
                  <a:pt x="1044" y="601"/>
                </a:lnTo>
                <a:lnTo>
                  <a:pt x="1044" y="595"/>
                </a:lnTo>
                <a:lnTo>
                  <a:pt x="1044" y="591"/>
                </a:lnTo>
                <a:lnTo>
                  <a:pt x="1044" y="588"/>
                </a:lnTo>
                <a:lnTo>
                  <a:pt x="1044" y="586"/>
                </a:lnTo>
                <a:lnTo>
                  <a:pt x="1044" y="587"/>
                </a:lnTo>
                <a:lnTo>
                  <a:pt x="1044" y="588"/>
                </a:lnTo>
                <a:lnTo>
                  <a:pt x="1044" y="589"/>
                </a:lnTo>
                <a:lnTo>
                  <a:pt x="1045" y="586"/>
                </a:lnTo>
                <a:lnTo>
                  <a:pt x="1045" y="576"/>
                </a:lnTo>
                <a:lnTo>
                  <a:pt x="1045" y="559"/>
                </a:lnTo>
                <a:lnTo>
                  <a:pt x="1045" y="537"/>
                </a:lnTo>
                <a:lnTo>
                  <a:pt x="1045" y="506"/>
                </a:lnTo>
                <a:lnTo>
                  <a:pt x="1045" y="470"/>
                </a:lnTo>
                <a:lnTo>
                  <a:pt x="1045" y="429"/>
                </a:lnTo>
                <a:lnTo>
                  <a:pt x="1045" y="385"/>
                </a:lnTo>
                <a:lnTo>
                  <a:pt x="1045" y="335"/>
                </a:lnTo>
                <a:lnTo>
                  <a:pt x="1045" y="290"/>
                </a:lnTo>
                <a:lnTo>
                  <a:pt x="1045" y="248"/>
                </a:lnTo>
                <a:lnTo>
                  <a:pt x="1045" y="213"/>
                </a:lnTo>
                <a:lnTo>
                  <a:pt x="1045" y="188"/>
                </a:lnTo>
                <a:lnTo>
                  <a:pt x="1045" y="177"/>
                </a:lnTo>
                <a:lnTo>
                  <a:pt x="1045" y="181"/>
                </a:lnTo>
                <a:lnTo>
                  <a:pt x="1045" y="199"/>
                </a:lnTo>
                <a:lnTo>
                  <a:pt x="1045" y="229"/>
                </a:lnTo>
                <a:lnTo>
                  <a:pt x="1045" y="271"/>
                </a:lnTo>
                <a:lnTo>
                  <a:pt x="1045" y="321"/>
                </a:lnTo>
                <a:lnTo>
                  <a:pt x="1045" y="372"/>
                </a:lnTo>
                <a:lnTo>
                  <a:pt x="1045" y="425"/>
                </a:lnTo>
                <a:lnTo>
                  <a:pt x="1045" y="477"/>
                </a:lnTo>
                <a:lnTo>
                  <a:pt x="1045" y="529"/>
                </a:lnTo>
                <a:lnTo>
                  <a:pt x="1045" y="569"/>
                </a:lnTo>
                <a:lnTo>
                  <a:pt x="1045" y="595"/>
                </a:lnTo>
                <a:lnTo>
                  <a:pt x="1045" y="608"/>
                </a:lnTo>
                <a:lnTo>
                  <a:pt x="1045" y="606"/>
                </a:lnTo>
                <a:lnTo>
                  <a:pt x="1045" y="592"/>
                </a:lnTo>
                <a:lnTo>
                  <a:pt x="1045" y="574"/>
                </a:lnTo>
                <a:lnTo>
                  <a:pt x="1045" y="558"/>
                </a:lnTo>
                <a:lnTo>
                  <a:pt x="1045" y="551"/>
                </a:lnTo>
                <a:lnTo>
                  <a:pt x="1045" y="557"/>
                </a:lnTo>
                <a:lnTo>
                  <a:pt x="1045" y="572"/>
                </a:lnTo>
                <a:lnTo>
                  <a:pt x="1046" y="593"/>
                </a:lnTo>
                <a:lnTo>
                  <a:pt x="1046" y="610"/>
                </a:lnTo>
                <a:lnTo>
                  <a:pt x="1046" y="621"/>
                </a:lnTo>
                <a:lnTo>
                  <a:pt x="1046" y="611"/>
                </a:lnTo>
                <a:lnTo>
                  <a:pt x="1046" y="595"/>
                </a:lnTo>
                <a:lnTo>
                  <a:pt x="1046" y="580"/>
                </a:lnTo>
                <a:lnTo>
                  <a:pt x="1046" y="569"/>
                </a:lnTo>
                <a:lnTo>
                  <a:pt x="1046" y="562"/>
                </a:lnTo>
                <a:lnTo>
                  <a:pt x="1046" y="558"/>
                </a:lnTo>
                <a:lnTo>
                  <a:pt x="1046" y="552"/>
                </a:lnTo>
                <a:lnTo>
                  <a:pt x="1046" y="543"/>
                </a:lnTo>
                <a:lnTo>
                  <a:pt x="1046" y="526"/>
                </a:lnTo>
                <a:lnTo>
                  <a:pt x="1046" y="503"/>
                </a:lnTo>
                <a:lnTo>
                  <a:pt x="1046" y="476"/>
                </a:lnTo>
                <a:lnTo>
                  <a:pt x="1046" y="452"/>
                </a:lnTo>
                <a:lnTo>
                  <a:pt x="1046" y="432"/>
                </a:lnTo>
                <a:lnTo>
                  <a:pt x="1046" y="415"/>
                </a:lnTo>
                <a:lnTo>
                  <a:pt x="1046" y="402"/>
                </a:lnTo>
                <a:lnTo>
                  <a:pt x="1046" y="391"/>
                </a:lnTo>
                <a:lnTo>
                  <a:pt x="1046" y="378"/>
                </a:lnTo>
                <a:lnTo>
                  <a:pt x="1046" y="366"/>
                </a:lnTo>
                <a:lnTo>
                  <a:pt x="1046" y="358"/>
                </a:lnTo>
                <a:lnTo>
                  <a:pt x="1046" y="357"/>
                </a:lnTo>
                <a:lnTo>
                  <a:pt x="1046" y="367"/>
                </a:lnTo>
                <a:lnTo>
                  <a:pt x="1046" y="391"/>
                </a:lnTo>
                <a:lnTo>
                  <a:pt x="1046" y="428"/>
                </a:lnTo>
                <a:lnTo>
                  <a:pt x="1046" y="466"/>
                </a:lnTo>
                <a:lnTo>
                  <a:pt x="1046" y="504"/>
                </a:lnTo>
                <a:lnTo>
                  <a:pt x="1046" y="539"/>
                </a:lnTo>
                <a:lnTo>
                  <a:pt x="1046" y="569"/>
                </a:lnTo>
                <a:lnTo>
                  <a:pt x="1046" y="589"/>
                </a:lnTo>
                <a:lnTo>
                  <a:pt x="1046" y="601"/>
                </a:lnTo>
                <a:lnTo>
                  <a:pt x="1046" y="608"/>
                </a:lnTo>
                <a:lnTo>
                  <a:pt x="1047" y="609"/>
                </a:lnTo>
                <a:lnTo>
                  <a:pt x="1047" y="607"/>
                </a:lnTo>
                <a:lnTo>
                  <a:pt x="1047" y="600"/>
                </a:lnTo>
                <a:lnTo>
                  <a:pt x="1047" y="591"/>
                </a:lnTo>
                <a:lnTo>
                  <a:pt x="1047" y="579"/>
                </a:lnTo>
                <a:lnTo>
                  <a:pt x="1047" y="570"/>
                </a:lnTo>
                <a:lnTo>
                  <a:pt x="1047" y="564"/>
                </a:lnTo>
                <a:lnTo>
                  <a:pt x="1047" y="561"/>
                </a:lnTo>
                <a:lnTo>
                  <a:pt x="1047" y="559"/>
                </a:lnTo>
                <a:lnTo>
                  <a:pt x="1047" y="558"/>
                </a:lnTo>
                <a:lnTo>
                  <a:pt x="1047" y="556"/>
                </a:lnTo>
                <a:lnTo>
                  <a:pt x="1047" y="548"/>
                </a:lnTo>
                <a:lnTo>
                  <a:pt x="1047" y="537"/>
                </a:lnTo>
                <a:lnTo>
                  <a:pt x="1047" y="527"/>
                </a:lnTo>
                <a:lnTo>
                  <a:pt x="1047" y="518"/>
                </a:lnTo>
                <a:lnTo>
                  <a:pt x="1047" y="513"/>
                </a:lnTo>
                <a:lnTo>
                  <a:pt x="1047" y="512"/>
                </a:lnTo>
                <a:lnTo>
                  <a:pt x="1047" y="513"/>
                </a:lnTo>
                <a:lnTo>
                  <a:pt x="1047" y="512"/>
                </a:lnTo>
                <a:lnTo>
                  <a:pt x="1047" y="507"/>
                </a:lnTo>
                <a:lnTo>
                  <a:pt x="1047" y="502"/>
                </a:lnTo>
                <a:lnTo>
                  <a:pt x="1047" y="498"/>
                </a:lnTo>
                <a:lnTo>
                  <a:pt x="1047" y="504"/>
                </a:lnTo>
                <a:lnTo>
                  <a:pt x="1047" y="511"/>
                </a:lnTo>
                <a:lnTo>
                  <a:pt x="1047" y="515"/>
                </a:lnTo>
                <a:lnTo>
                  <a:pt x="1047" y="518"/>
                </a:lnTo>
                <a:lnTo>
                  <a:pt x="1047" y="515"/>
                </a:lnTo>
                <a:lnTo>
                  <a:pt x="1047" y="509"/>
                </a:lnTo>
                <a:lnTo>
                  <a:pt x="1047" y="500"/>
                </a:lnTo>
                <a:lnTo>
                  <a:pt x="1047" y="492"/>
                </a:lnTo>
                <a:lnTo>
                  <a:pt x="1047" y="488"/>
                </a:lnTo>
                <a:lnTo>
                  <a:pt x="1049" y="488"/>
                </a:lnTo>
                <a:lnTo>
                  <a:pt x="1049" y="489"/>
                </a:lnTo>
                <a:lnTo>
                  <a:pt x="1049" y="490"/>
                </a:lnTo>
                <a:lnTo>
                  <a:pt x="1049" y="491"/>
                </a:lnTo>
                <a:lnTo>
                  <a:pt x="1049" y="492"/>
                </a:lnTo>
                <a:lnTo>
                  <a:pt x="1049" y="491"/>
                </a:lnTo>
                <a:lnTo>
                  <a:pt x="1049" y="488"/>
                </a:lnTo>
                <a:lnTo>
                  <a:pt x="1049" y="482"/>
                </a:lnTo>
                <a:lnTo>
                  <a:pt x="1049" y="475"/>
                </a:lnTo>
                <a:lnTo>
                  <a:pt x="1049" y="467"/>
                </a:lnTo>
                <a:lnTo>
                  <a:pt x="1049" y="462"/>
                </a:lnTo>
                <a:lnTo>
                  <a:pt x="1049" y="460"/>
                </a:lnTo>
                <a:lnTo>
                  <a:pt x="1049" y="461"/>
                </a:lnTo>
                <a:lnTo>
                  <a:pt x="1049" y="463"/>
                </a:lnTo>
                <a:lnTo>
                  <a:pt x="1049" y="468"/>
                </a:lnTo>
                <a:lnTo>
                  <a:pt x="1049" y="472"/>
                </a:lnTo>
                <a:lnTo>
                  <a:pt x="1049" y="470"/>
                </a:lnTo>
                <a:lnTo>
                  <a:pt x="1049" y="468"/>
                </a:lnTo>
                <a:lnTo>
                  <a:pt x="1049" y="466"/>
                </a:lnTo>
                <a:lnTo>
                  <a:pt x="1049" y="463"/>
                </a:lnTo>
                <a:lnTo>
                  <a:pt x="1049" y="461"/>
                </a:lnTo>
                <a:lnTo>
                  <a:pt x="1049" y="462"/>
                </a:lnTo>
                <a:lnTo>
                  <a:pt x="1049" y="465"/>
                </a:lnTo>
                <a:lnTo>
                  <a:pt x="1049" y="463"/>
                </a:lnTo>
                <a:lnTo>
                  <a:pt x="1050" y="461"/>
                </a:lnTo>
                <a:lnTo>
                  <a:pt x="1050" y="460"/>
                </a:lnTo>
                <a:lnTo>
                  <a:pt x="1050" y="463"/>
                </a:lnTo>
                <a:lnTo>
                  <a:pt x="1050" y="467"/>
                </a:lnTo>
                <a:lnTo>
                  <a:pt x="1050" y="472"/>
                </a:lnTo>
                <a:lnTo>
                  <a:pt x="1050" y="474"/>
                </a:lnTo>
                <a:lnTo>
                  <a:pt x="1050" y="472"/>
                </a:lnTo>
                <a:lnTo>
                  <a:pt x="1050" y="467"/>
                </a:lnTo>
                <a:lnTo>
                  <a:pt x="1050" y="460"/>
                </a:lnTo>
                <a:lnTo>
                  <a:pt x="1050" y="455"/>
                </a:lnTo>
                <a:lnTo>
                  <a:pt x="1050" y="452"/>
                </a:lnTo>
                <a:lnTo>
                  <a:pt x="1050" y="453"/>
                </a:lnTo>
                <a:lnTo>
                  <a:pt x="1050" y="455"/>
                </a:lnTo>
                <a:lnTo>
                  <a:pt x="1050" y="460"/>
                </a:lnTo>
                <a:lnTo>
                  <a:pt x="1050" y="465"/>
                </a:lnTo>
                <a:lnTo>
                  <a:pt x="1050" y="469"/>
                </a:lnTo>
                <a:lnTo>
                  <a:pt x="1050" y="470"/>
                </a:lnTo>
                <a:lnTo>
                  <a:pt x="1050" y="468"/>
                </a:lnTo>
                <a:lnTo>
                  <a:pt x="1050" y="465"/>
                </a:lnTo>
                <a:lnTo>
                  <a:pt x="1050" y="461"/>
                </a:lnTo>
                <a:lnTo>
                  <a:pt x="1050" y="456"/>
                </a:lnTo>
                <a:lnTo>
                  <a:pt x="1050" y="454"/>
                </a:lnTo>
                <a:lnTo>
                  <a:pt x="1050" y="455"/>
                </a:lnTo>
                <a:lnTo>
                  <a:pt x="1050" y="460"/>
                </a:lnTo>
                <a:lnTo>
                  <a:pt x="1050" y="465"/>
                </a:lnTo>
                <a:lnTo>
                  <a:pt x="1050" y="467"/>
                </a:lnTo>
                <a:lnTo>
                  <a:pt x="1050" y="466"/>
                </a:lnTo>
                <a:lnTo>
                  <a:pt x="1050" y="461"/>
                </a:lnTo>
                <a:lnTo>
                  <a:pt x="1050" y="455"/>
                </a:lnTo>
                <a:lnTo>
                  <a:pt x="1050" y="450"/>
                </a:lnTo>
                <a:lnTo>
                  <a:pt x="1051" y="444"/>
                </a:lnTo>
                <a:lnTo>
                  <a:pt x="1051" y="443"/>
                </a:lnTo>
                <a:lnTo>
                  <a:pt x="1051" y="444"/>
                </a:lnTo>
                <a:lnTo>
                  <a:pt x="1051" y="446"/>
                </a:lnTo>
                <a:lnTo>
                  <a:pt x="1051" y="450"/>
                </a:lnTo>
                <a:lnTo>
                  <a:pt x="1051" y="454"/>
                </a:lnTo>
                <a:lnTo>
                  <a:pt x="1051" y="456"/>
                </a:lnTo>
                <a:lnTo>
                  <a:pt x="1051" y="455"/>
                </a:lnTo>
                <a:lnTo>
                  <a:pt x="1051" y="452"/>
                </a:lnTo>
                <a:lnTo>
                  <a:pt x="1051" y="448"/>
                </a:lnTo>
                <a:lnTo>
                  <a:pt x="1051" y="445"/>
                </a:lnTo>
                <a:lnTo>
                  <a:pt x="1051" y="440"/>
                </a:lnTo>
                <a:lnTo>
                  <a:pt x="1051" y="436"/>
                </a:lnTo>
                <a:lnTo>
                  <a:pt x="1051" y="432"/>
                </a:lnTo>
                <a:lnTo>
                  <a:pt x="1051" y="430"/>
                </a:lnTo>
                <a:lnTo>
                  <a:pt x="1051" y="432"/>
                </a:lnTo>
                <a:lnTo>
                  <a:pt x="1051" y="435"/>
                </a:lnTo>
                <a:lnTo>
                  <a:pt x="1051" y="436"/>
                </a:lnTo>
                <a:lnTo>
                  <a:pt x="1051" y="435"/>
                </a:lnTo>
                <a:lnTo>
                  <a:pt x="1051" y="433"/>
                </a:lnTo>
                <a:lnTo>
                  <a:pt x="1051" y="435"/>
                </a:lnTo>
                <a:lnTo>
                  <a:pt x="1051" y="437"/>
                </a:lnTo>
                <a:lnTo>
                  <a:pt x="1051" y="440"/>
                </a:lnTo>
                <a:lnTo>
                  <a:pt x="1051" y="443"/>
                </a:lnTo>
                <a:lnTo>
                  <a:pt x="1051" y="444"/>
                </a:lnTo>
                <a:lnTo>
                  <a:pt x="1051" y="441"/>
                </a:lnTo>
                <a:lnTo>
                  <a:pt x="1051" y="438"/>
                </a:lnTo>
                <a:lnTo>
                  <a:pt x="1051" y="435"/>
                </a:lnTo>
                <a:lnTo>
                  <a:pt x="1052" y="432"/>
                </a:lnTo>
                <a:lnTo>
                  <a:pt x="1052" y="431"/>
                </a:lnTo>
                <a:lnTo>
                  <a:pt x="1052" y="430"/>
                </a:lnTo>
                <a:lnTo>
                  <a:pt x="1052" y="429"/>
                </a:lnTo>
                <a:lnTo>
                  <a:pt x="1052" y="428"/>
                </a:lnTo>
                <a:lnTo>
                  <a:pt x="1052" y="429"/>
                </a:lnTo>
                <a:lnTo>
                  <a:pt x="1052" y="430"/>
                </a:lnTo>
                <a:lnTo>
                  <a:pt x="1052" y="432"/>
                </a:lnTo>
                <a:lnTo>
                  <a:pt x="1052" y="431"/>
                </a:lnTo>
                <a:lnTo>
                  <a:pt x="1052" y="432"/>
                </a:lnTo>
                <a:lnTo>
                  <a:pt x="1052" y="436"/>
                </a:lnTo>
                <a:lnTo>
                  <a:pt x="1052" y="439"/>
                </a:lnTo>
                <a:lnTo>
                  <a:pt x="1052" y="445"/>
                </a:lnTo>
                <a:lnTo>
                  <a:pt x="1052" y="452"/>
                </a:lnTo>
                <a:lnTo>
                  <a:pt x="1052" y="458"/>
                </a:lnTo>
                <a:lnTo>
                  <a:pt x="1052" y="459"/>
                </a:lnTo>
                <a:lnTo>
                  <a:pt x="1052" y="458"/>
                </a:lnTo>
                <a:lnTo>
                  <a:pt x="1052" y="456"/>
                </a:lnTo>
                <a:lnTo>
                  <a:pt x="1052" y="455"/>
                </a:lnTo>
                <a:lnTo>
                  <a:pt x="1052" y="454"/>
                </a:lnTo>
                <a:lnTo>
                  <a:pt x="1052" y="451"/>
                </a:lnTo>
                <a:lnTo>
                  <a:pt x="1052" y="445"/>
                </a:lnTo>
                <a:lnTo>
                  <a:pt x="1052" y="436"/>
                </a:lnTo>
                <a:lnTo>
                  <a:pt x="1052" y="419"/>
                </a:lnTo>
                <a:lnTo>
                  <a:pt x="1052" y="400"/>
                </a:lnTo>
                <a:lnTo>
                  <a:pt x="1052" y="377"/>
                </a:lnTo>
                <a:lnTo>
                  <a:pt x="1052" y="351"/>
                </a:lnTo>
                <a:lnTo>
                  <a:pt x="1053" y="327"/>
                </a:lnTo>
                <a:lnTo>
                  <a:pt x="1053" y="302"/>
                </a:lnTo>
                <a:lnTo>
                  <a:pt x="1053" y="276"/>
                </a:lnTo>
                <a:lnTo>
                  <a:pt x="1053" y="251"/>
                </a:lnTo>
                <a:lnTo>
                  <a:pt x="1053" y="223"/>
                </a:lnTo>
                <a:lnTo>
                  <a:pt x="1053" y="199"/>
                </a:lnTo>
                <a:lnTo>
                  <a:pt x="1053" y="178"/>
                </a:lnTo>
                <a:lnTo>
                  <a:pt x="1053" y="166"/>
                </a:lnTo>
                <a:lnTo>
                  <a:pt x="1053" y="170"/>
                </a:lnTo>
                <a:lnTo>
                  <a:pt x="1053" y="193"/>
                </a:lnTo>
                <a:lnTo>
                  <a:pt x="1053" y="236"/>
                </a:lnTo>
                <a:lnTo>
                  <a:pt x="1053" y="296"/>
                </a:lnTo>
                <a:lnTo>
                  <a:pt x="1053" y="372"/>
                </a:lnTo>
                <a:lnTo>
                  <a:pt x="1053" y="465"/>
                </a:lnTo>
                <a:lnTo>
                  <a:pt x="1053" y="544"/>
                </a:lnTo>
                <a:lnTo>
                  <a:pt x="1053" y="607"/>
                </a:lnTo>
                <a:lnTo>
                  <a:pt x="1053" y="645"/>
                </a:lnTo>
                <a:lnTo>
                  <a:pt x="1053" y="648"/>
                </a:lnTo>
                <a:lnTo>
                  <a:pt x="1053" y="615"/>
                </a:lnTo>
                <a:lnTo>
                  <a:pt x="1053" y="556"/>
                </a:lnTo>
                <a:lnTo>
                  <a:pt x="1053" y="482"/>
                </a:lnTo>
                <a:lnTo>
                  <a:pt x="1053" y="414"/>
                </a:lnTo>
                <a:lnTo>
                  <a:pt x="1053" y="363"/>
                </a:lnTo>
                <a:lnTo>
                  <a:pt x="1053" y="345"/>
                </a:lnTo>
                <a:lnTo>
                  <a:pt x="1053" y="361"/>
                </a:lnTo>
                <a:lnTo>
                  <a:pt x="1053" y="400"/>
                </a:lnTo>
                <a:lnTo>
                  <a:pt x="1053" y="452"/>
                </a:lnTo>
                <a:lnTo>
                  <a:pt x="1053" y="509"/>
                </a:lnTo>
                <a:lnTo>
                  <a:pt x="1053" y="548"/>
                </a:lnTo>
                <a:lnTo>
                  <a:pt x="1053" y="569"/>
                </a:lnTo>
                <a:lnTo>
                  <a:pt x="1053" y="576"/>
                </a:lnTo>
                <a:lnTo>
                  <a:pt x="1053" y="573"/>
                </a:lnTo>
                <a:lnTo>
                  <a:pt x="1053" y="569"/>
                </a:lnTo>
                <a:lnTo>
                  <a:pt x="1054" y="573"/>
                </a:lnTo>
                <a:lnTo>
                  <a:pt x="1054" y="581"/>
                </a:lnTo>
                <a:lnTo>
                  <a:pt x="1054" y="591"/>
                </a:lnTo>
                <a:lnTo>
                  <a:pt x="1054" y="595"/>
                </a:lnTo>
                <a:lnTo>
                  <a:pt x="1054" y="593"/>
                </a:lnTo>
                <a:lnTo>
                  <a:pt x="1054" y="589"/>
                </a:lnTo>
                <a:lnTo>
                  <a:pt x="1054" y="587"/>
                </a:lnTo>
                <a:lnTo>
                  <a:pt x="1054" y="586"/>
                </a:lnTo>
                <a:lnTo>
                  <a:pt x="1054" y="584"/>
                </a:lnTo>
                <a:lnTo>
                  <a:pt x="1054" y="578"/>
                </a:lnTo>
                <a:lnTo>
                  <a:pt x="1054" y="568"/>
                </a:lnTo>
                <a:lnTo>
                  <a:pt x="1054" y="554"/>
                </a:lnTo>
                <a:lnTo>
                  <a:pt x="1054" y="536"/>
                </a:lnTo>
                <a:lnTo>
                  <a:pt x="1054" y="520"/>
                </a:lnTo>
                <a:lnTo>
                  <a:pt x="1054" y="509"/>
                </a:lnTo>
                <a:lnTo>
                  <a:pt x="1054" y="499"/>
                </a:lnTo>
                <a:lnTo>
                  <a:pt x="1054" y="491"/>
                </a:lnTo>
                <a:lnTo>
                  <a:pt x="1054" y="482"/>
                </a:lnTo>
                <a:lnTo>
                  <a:pt x="1054" y="468"/>
                </a:lnTo>
                <a:lnTo>
                  <a:pt x="1054" y="447"/>
                </a:lnTo>
                <a:lnTo>
                  <a:pt x="1054" y="423"/>
                </a:lnTo>
                <a:lnTo>
                  <a:pt x="1054" y="395"/>
                </a:lnTo>
                <a:lnTo>
                  <a:pt x="1054" y="367"/>
                </a:lnTo>
                <a:lnTo>
                  <a:pt x="1054" y="341"/>
                </a:lnTo>
                <a:lnTo>
                  <a:pt x="1054" y="317"/>
                </a:lnTo>
                <a:lnTo>
                  <a:pt x="1054" y="299"/>
                </a:lnTo>
                <a:lnTo>
                  <a:pt x="1054" y="285"/>
                </a:lnTo>
                <a:lnTo>
                  <a:pt x="1054" y="280"/>
                </a:lnTo>
                <a:lnTo>
                  <a:pt x="1054" y="282"/>
                </a:lnTo>
                <a:lnTo>
                  <a:pt x="1054" y="289"/>
                </a:lnTo>
                <a:lnTo>
                  <a:pt x="1054" y="303"/>
                </a:lnTo>
                <a:lnTo>
                  <a:pt x="1054" y="321"/>
                </a:lnTo>
                <a:lnTo>
                  <a:pt x="1056" y="343"/>
                </a:lnTo>
                <a:lnTo>
                  <a:pt x="1056" y="372"/>
                </a:lnTo>
                <a:lnTo>
                  <a:pt x="1056" y="403"/>
                </a:lnTo>
                <a:lnTo>
                  <a:pt x="1056" y="437"/>
                </a:lnTo>
                <a:lnTo>
                  <a:pt x="1056" y="474"/>
                </a:lnTo>
                <a:lnTo>
                  <a:pt x="1056" y="510"/>
                </a:lnTo>
                <a:lnTo>
                  <a:pt x="1056" y="544"/>
                </a:lnTo>
                <a:lnTo>
                  <a:pt x="1056" y="564"/>
                </a:lnTo>
                <a:lnTo>
                  <a:pt x="1056" y="572"/>
                </a:lnTo>
                <a:lnTo>
                  <a:pt x="1056" y="569"/>
                </a:lnTo>
                <a:lnTo>
                  <a:pt x="1056" y="557"/>
                </a:lnTo>
                <a:lnTo>
                  <a:pt x="1056" y="543"/>
                </a:lnTo>
                <a:lnTo>
                  <a:pt x="1056" y="531"/>
                </a:lnTo>
                <a:lnTo>
                  <a:pt x="1056" y="524"/>
                </a:lnTo>
                <a:lnTo>
                  <a:pt x="1056" y="521"/>
                </a:lnTo>
                <a:lnTo>
                  <a:pt x="1056" y="519"/>
                </a:lnTo>
                <a:lnTo>
                  <a:pt x="1056" y="515"/>
                </a:lnTo>
                <a:lnTo>
                  <a:pt x="1056" y="510"/>
                </a:lnTo>
                <a:lnTo>
                  <a:pt x="1056" y="504"/>
                </a:lnTo>
                <a:lnTo>
                  <a:pt x="1056" y="500"/>
                </a:lnTo>
                <a:lnTo>
                  <a:pt x="1056" y="498"/>
                </a:lnTo>
                <a:lnTo>
                  <a:pt x="1056" y="497"/>
                </a:lnTo>
                <a:lnTo>
                  <a:pt x="1056" y="492"/>
                </a:lnTo>
                <a:lnTo>
                  <a:pt x="1056" y="482"/>
                </a:lnTo>
                <a:lnTo>
                  <a:pt x="1056" y="466"/>
                </a:lnTo>
                <a:lnTo>
                  <a:pt x="1056" y="446"/>
                </a:lnTo>
                <a:lnTo>
                  <a:pt x="1056" y="424"/>
                </a:lnTo>
                <a:lnTo>
                  <a:pt x="1056" y="407"/>
                </a:lnTo>
                <a:lnTo>
                  <a:pt x="1056" y="394"/>
                </a:lnTo>
                <a:lnTo>
                  <a:pt x="1056" y="386"/>
                </a:lnTo>
                <a:lnTo>
                  <a:pt x="1056" y="380"/>
                </a:lnTo>
                <a:lnTo>
                  <a:pt x="1057" y="374"/>
                </a:lnTo>
                <a:lnTo>
                  <a:pt x="1057" y="364"/>
                </a:lnTo>
                <a:lnTo>
                  <a:pt x="1057" y="348"/>
                </a:lnTo>
                <a:lnTo>
                  <a:pt x="1057" y="328"/>
                </a:lnTo>
                <a:lnTo>
                  <a:pt x="1057" y="306"/>
                </a:lnTo>
                <a:lnTo>
                  <a:pt x="1057" y="284"/>
                </a:lnTo>
                <a:lnTo>
                  <a:pt x="1057" y="268"/>
                </a:lnTo>
                <a:lnTo>
                  <a:pt x="1057" y="259"/>
                </a:lnTo>
                <a:lnTo>
                  <a:pt x="1057" y="262"/>
                </a:lnTo>
                <a:lnTo>
                  <a:pt x="1057" y="277"/>
                </a:lnTo>
                <a:lnTo>
                  <a:pt x="1057" y="302"/>
                </a:lnTo>
                <a:lnTo>
                  <a:pt x="1057" y="333"/>
                </a:lnTo>
                <a:lnTo>
                  <a:pt x="1057" y="369"/>
                </a:lnTo>
                <a:lnTo>
                  <a:pt x="1057" y="408"/>
                </a:lnTo>
                <a:lnTo>
                  <a:pt x="1057" y="452"/>
                </a:lnTo>
                <a:lnTo>
                  <a:pt x="1057" y="490"/>
                </a:lnTo>
                <a:lnTo>
                  <a:pt x="1057" y="525"/>
                </a:lnTo>
                <a:lnTo>
                  <a:pt x="1057" y="554"/>
                </a:lnTo>
                <a:lnTo>
                  <a:pt x="1057" y="573"/>
                </a:lnTo>
                <a:lnTo>
                  <a:pt x="1057" y="576"/>
                </a:lnTo>
                <a:lnTo>
                  <a:pt x="1057" y="559"/>
                </a:lnTo>
                <a:lnTo>
                  <a:pt x="1057" y="525"/>
                </a:lnTo>
                <a:lnTo>
                  <a:pt x="1057" y="476"/>
                </a:lnTo>
                <a:lnTo>
                  <a:pt x="1057" y="417"/>
                </a:lnTo>
                <a:lnTo>
                  <a:pt x="1057" y="369"/>
                </a:lnTo>
                <a:lnTo>
                  <a:pt x="1057" y="333"/>
                </a:lnTo>
                <a:lnTo>
                  <a:pt x="1057" y="321"/>
                </a:lnTo>
                <a:lnTo>
                  <a:pt x="1057" y="335"/>
                </a:lnTo>
                <a:lnTo>
                  <a:pt x="1057" y="365"/>
                </a:lnTo>
                <a:lnTo>
                  <a:pt x="1057" y="406"/>
                </a:lnTo>
                <a:lnTo>
                  <a:pt x="1057" y="443"/>
                </a:lnTo>
                <a:lnTo>
                  <a:pt x="1057" y="474"/>
                </a:lnTo>
                <a:lnTo>
                  <a:pt x="1057" y="496"/>
                </a:lnTo>
                <a:lnTo>
                  <a:pt x="1057" y="506"/>
                </a:lnTo>
                <a:lnTo>
                  <a:pt x="1058" y="512"/>
                </a:lnTo>
                <a:lnTo>
                  <a:pt x="1058" y="521"/>
                </a:lnTo>
                <a:lnTo>
                  <a:pt x="1058" y="536"/>
                </a:lnTo>
                <a:lnTo>
                  <a:pt x="1058" y="557"/>
                </a:lnTo>
                <a:lnTo>
                  <a:pt x="1058" y="577"/>
                </a:lnTo>
                <a:lnTo>
                  <a:pt x="1058" y="589"/>
                </a:lnTo>
                <a:lnTo>
                  <a:pt x="1058" y="595"/>
                </a:lnTo>
                <a:lnTo>
                  <a:pt x="1058" y="591"/>
                </a:lnTo>
                <a:lnTo>
                  <a:pt x="1058" y="578"/>
                </a:lnTo>
                <a:lnTo>
                  <a:pt x="1058" y="563"/>
                </a:lnTo>
                <a:lnTo>
                  <a:pt x="1058" y="552"/>
                </a:lnTo>
                <a:lnTo>
                  <a:pt x="1058" y="548"/>
                </a:lnTo>
                <a:lnTo>
                  <a:pt x="1058" y="551"/>
                </a:lnTo>
                <a:lnTo>
                  <a:pt x="1058" y="556"/>
                </a:lnTo>
                <a:lnTo>
                  <a:pt x="1058" y="559"/>
                </a:lnTo>
                <a:lnTo>
                  <a:pt x="1058" y="557"/>
                </a:lnTo>
                <a:lnTo>
                  <a:pt x="1058" y="548"/>
                </a:lnTo>
                <a:lnTo>
                  <a:pt x="1058" y="534"/>
                </a:lnTo>
                <a:lnTo>
                  <a:pt x="1058" y="518"/>
                </a:lnTo>
                <a:lnTo>
                  <a:pt x="1058" y="503"/>
                </a:lnTo>
                <a:lnTo>
                  <a:pt x="1058" y="496"/>
                </a:lnTo>
                <a:lnTo>
                  <a:pt x="1058" y="502"/>
                </a:lnTo>
                <a:lnTo>
                  <a:pt x="1058" y="509"/>
                </a:lnTo>
                <a:lnTo>
                  <a:pt x="1058" y="514"/>
                </a:lnTo>
                <a:lnTo>
                  <a:pt x="1058" y="518"/>
                </a:lnTo>
                <a:lnTo>
                  <a:pt x="1058" y="517"/>
                </a:lnTo>
                <a:lnTo>
                  <a:pt x="1058" y="511"/>
                </a:lnTo>
                <a:lnTo>
                  <a:pt x="1058" y="505"/>
                </a:lnTo>
                <a:lnTo>
                  <a:pt x="1058" y="500"/>
                </a:lnTo>
                <a:lnTo>
                  <a:pt x="1058" y="502"/>
                </a:lnTo>
                <a:lnTo>
                  <a:pt x="1058" y="504"/>
                </a:lnTo>
                <a:lnTo>
                  <a:pt x="1059" y="509"/>
                </a:lnTo>
                <a:lnTo>
                  <a:pt x="1059" y="511"/>
                </a:lnTo>
                <a:lnTo>
                  <a:pt x="1059" y="513"/>
                </a:lnTo>
                <a:lnTo>
                  <a:pt x="1059" y="512"/>
                </a:lnTo>
                <a:lnTo>
                  <a:pt x="1059" y="511"/>
                </a:lnTo>
                <a:lnTo>
                  <a:pt x="1059" y="509"/>
                </a:lnTo>
                <a:lnTo>
                  <a:pt x="1059" y="505"/>
                </a:lnTo>
                <a:lnTo>
                  <a:pt x="1059" y="502"/>
                </a:lnTo>
                <a:lnTo>
                  <a:pt x="1059" y="498"/>
                </a:lnTo>
                <a:lnTo>
                  <a:pt x="1059" y="495"/>
                </a:lnTo>
                <a:lnTo>
                  <a:pt x="1059" y="494"/>
                </a:lnTo>
                <a:lnTo>
                  <a:pt x="1059" y="495"/>
                </a:lnTo>
                <a:lnTo>
                  <a:pt x="1059" y="497"/>
                </a:lnTo>
                <a:lnTo>
                  <a:pt x="1059" y="499"/>
                </a:lnTo>
                <a:lnTo>
                  <a:pt x="1059" y="498"/>
                </a:lnTo>
                <a:lnTo>
                  <a:pt x="1059" y="497"/>
                </a:lnTo>
                <a:lnTo>
                  <a:pt x="1059" y="496"/>
                </a:lnTo>
                <a:lnTo>
                  <a:pt x="1059" y="497"/>
                </a:lnTo>
                <a:lnTo>
                  <a:pt x="1059" y="500"/>
                </a:lnTo>
                <a:lnTo>
                  <a:pt x="1059" y="504"/>
                </a:lnTo>
                <a:lnTo>
                  <a:pt x="1059" y="509"/>
                </a:lnTo>
                <a:lnTo>
                  <a:pt x="1059" y="513"/>
                </a:lnTo>
                <a:lnTo>
                  <a:pt x="1059" y="514"/>
                </a:lnTo>
                <a:lnTo>
                  <a:pt x="1059" y="512"/>
                </a:lnTo>
                <a:lnTo>
                  <a:pt x="1059" y="507"/>
                </a:lnTo>
                <a:lnTo>
                  <a:pt x="1059" y="503"/>
                </a:lnTo>
                <a:lnTo>
                  <a:pt x="1059" y="499"/>
                </a:lnTo>
                <a:lnTo>
                  <a:pt x="1059" y="500"/>
                </a:lnTo>
                <a:lnTo>
                  <a:pt x="1059" y="504"/>
                </a:lnTo>
                <a:lnTo>
                  <a:pt x="1060" y="506"/>
                </a:lnTo>
                <a:lnTo>
                  <a:pt x="1060" y="509"/>
                </a:lnTo>
                <a:lnTo>
                  <a:pt x="1060" y="507"/>
                </a:lnTo>
                <a:lnTo>
                  <a:pt x="1060" y="505"/>
                </a:lnTo>
                <a:lnTo>
                  <a:pt x="1060" y="502"/>
                </a:lnTo>
                <a:lnTo>
                  <a:pt x="1060" y="499"/>
                </a:lnTo>
                <a:lnTo>
                  <a:pt x="1060" y="497"/>
                </a:lnTo>
                <a:lnTo>
                  <a:pt x="1060" y="495"/>
                </a:lnTo>
                <a:lnTo>
                  <a:pt x="1060" y="494"/>
                </a:lnTo>
                <a:lnTo>
                  <a:pt x="1060" y="492"/>
                </a:lnTo>
                <a:lnTo>
                  <a:pt x="1060" y="490"/>
                </a:lnTo>
                <a:lnTo>
                  <a:pt x="1060" y="488"/>
                </a:lnTo>
                <a:lnTo>
                  <a:pt x="1060" y="483"/>
                </a:lnTo>
                <a:lnTo>
                  <a:pt x="1060" y="482"/>
                </a:lnTo>
                <a:lnTo>
                  <a:pt x="1060" y="483"/>
                </a:lnTo>
                <a:lnTo>
                  <a:pt x="1060" y="484"/>
                </a:lnTo>
                <a:lnTo>
                  <a:pt x="1060" y="483"/>
                </a:lnTo>
                <a:lnTo>
                  <a:pt x="1060" y="482"/>
                </a:lnTo>
                <a:lnTo>
                  <a:pt x="1060" y="483"/>
                </a:lnTo>
                <a:lnTo>
                  <a:pt x="1060" y="481"/>
                </a:lnTo>
                <a:lnTo>
                  <a:pt x="1060" y="475"/>
                </a:lnTo>
                <a:lnTo>
                  <a:pt x="1060" y="467"/>
                </a:lnTo>
                <a:lnTo>
                  <a:pt x="1060" y="459"/>
                </a:lnTo>
                <a:lnTo>
                  <a:pt x="1060" y="453"/>
                </a:lnTo>
                <a:lnTo>
                  <a:pt x="1060" y="452"/>
                </a:lnTo>
                <a:lnTo>
                  <a:pt x="1060" y="455"/>
                </a:lnTo>
                <a:lnTo>
                  <a:pt x="1060" y="462"/>
                </a:lnTo>
                <a:lnTo>
                  <a:pt x="1060" y="472"/>
                </a:lnTo>
                <a:lnTo>
                  <a:pt x="1061" y="478"/>
                </a:lnTo>
                <a:lnTo>
                  <a:pt x="1061" y="481"/>
                </a:lnTo>
                <a:lnTo>
                  <a:pt x="1061" y="480"/>
                </a:lnTo>
                <a:lnTo>
                  <a:pt x="1061" y="476"/>
                </a:lnTo>
                <a:lnTo>
                  <a:pt x="1061" y="472"/>
                </a:lnTo>
                <a:lnTo>
                  <a:pt x="1061" y="467"/>
                </a:lnTo>
                <a:lnTo>
                  <a:pt x="1061" y="466"/>
                </a:lnTo>
                <a:lnTo>
                  <a:pt x="1061" y="468"/>
                </a:lnTo>
                <a:lnTo>
                  <a:pt x="1061" y="469"/>
                </a:lnTo>
                <a:lnTo>
                  <a:pt x="1061" y="468"/>
                </a:lnTo>
                <a:lnTo>
                  <a:pt x="1061" y="467"/>
                </a:lnTo>
                <a:lnTo>
                  <a:pt x="1061" y="463"/>
                </a:lnTo>
                <a:lnTo>
                  <a:pt x="1061" y="459"/>
                </a:lnTo>
                <a:lnTo>
                  <a:pt x="1061" y="455"/>
                </a:lnTo>
                <a:lnTo>
                  <a:pt x="1061" y="452"/>
                </a:lnTo>
                <a:lnTo>
                  <a:pt x="1061" y="450"/>
                </a:lnTo>
                <a:lnTo>
                  <a:pt x="1061" y="452"/>
                </a:lnTo>
                <a:lnTo>
                  <a:pt x="1061" y="458"/>
                </a:lnTo>
                <a:lnTo>
                  <a:pt x="1061" y="465"/>
                </a:lnTo>
                <a:lnTo>
                  <a:pt x="1061" y="472"/>
                </a:lnTo>
                <a:lnTo>
                  <a:pt x="1061" y="475"/>
                </a:lnTo>
                <a:lnTo>
                  <a:pt x="1061" y="474"/>
                </a:lnTo>
                <a:lnTo>
                  <a:pt x="1061" y="470"/>
                </a:lnTo>
                <a:lnTo>
                  <a:pt x="1061" y="468"/>
                </a:lnTo>
                <a:lnTo>
                  <a:pt x="1061" y="470"/>
                </a:lnTo>
                <a:lnTo>
                  <a:pt x="1061" y="474"/>
                </a:lnTo>
                <a:lnTo>
                  <a:pt x="1062" y="472"/>
                </a:lnTo>
                <a:lnTo>
                  <a:pt x="1062" y="466"/>
                </a:lnTo>
                <a:lnTo>
                  <a:pt x="1062" y="460"/>
                </a:lnTo>
                <a:lnTo>
                  <a:pt x="1062" y="453"/>
                </a:lnTo>
                <a:lnTo>
                  <a:pt x="1062" y="450"/>
                </a:lnTo>
                <a:lnTo>
                  <a:pt x="1062" y="451"/>
                </a:lnTo>
                <a:lnTo>
                  <a:pt x="1062" y="455"/>
                </a:lnTo>
                <a:lnTo>
                  <a:pt x="1062" y="459"/>
                </a:lnTo>
                <a:lnTo>
                  <a:pt x="1062" y="461"/>
                </a:lnTo>
                <a:lnTo>
                  <a:pt x="1062" y="462"/>
                </a:lnTo>
                <a:lnTo>
                  <a:pt x="1062" y="465"/>
                </a:lnTo>
                <a:lnTo>
                  <a:pt x="1062" y="462"/>
                </a:lnTo>
                <a:lnTo>
                  <a:pt x="1062" y="458"/>
                </a:lnTo>
                <a:lnTo>
                  <a:pt x="1062" y="447"/>
                </a:lnTo>
                <a:lnTo>
                  <a:pt x="1062" y="430"/>
                </a:lnTo>
                <a:lnTo>
                  <a:pt x="1062" y="406"/>
                </a:lnTo>
                <a:lnTo>
                  <a:pt x="1062" y="377"/>
                </a:lnTo>
                <a:lnTo>
                  <a:pt x="1062" y="345"/>
                </a:lnTo>
                <a:lnTo>
                  <a:pt x="1062" y="313"/>
                </a:lnTo>
                <a:lnTo>
                  <a:pt x="1062" y="285"/>
                </a:lnTo>
                <a:lnTo>
                  <a:pt x="1062" y="261"/>
                </a:lnTo>
                <a:lnTo>
                  <a:pt x="1062" y="239"/>
                </a:lnTo>
                <a:lnTo>
                  <a:pt x="1062" y="221"/>
                </a:lnTo>
                <a:lnTo>
                  <a:pt x="1062" y="203"/>
                </a:lnTo>
                <a:lnTo>
                  <a:pt x="1062" y="193"/>
                </a:lnTo>
                <a:lnTo>
                  <a:pt x="1062" y="191"/>
                </a:lnTo>
                <a:lnTo>
                  <a:pt x="1062" y="201"/>
                </a:lnTo>
                <a:lnTo>
                  <a:pt x="1062" y="226"/>
                </a:lnTo>
                <a:lnTo>
                  <a:pt x="1062" y="276"/>
                </a:lnTo>
                <a:lnTo>
                  <a:pt x="1062" y="337"/>
                </a:lnTo>
                <a:lnTo>
                  <a:pt x="1062" y="410"/>
                </a:lnTo>
                <a:lnTo>
                  <a:pt x="1064" y="488"/>
                </a:lnTo>
                <a:lnTo>
                  <a:pt x="1064" y="565"/>
                </a:lnTo>
                <a:lnTo>
                  <a:pt x="1064" y="616"/>
                </a:lnTo>
                <a:lnTo>
                  <a:pt x="1064" y="639"/>
                </a:lnTo>
                <a:lnTo>
                  <a:pt x="1064" y="631"/>
                </a:lnTo>
                <a:lnTo>
                  <a:pt x="1064" y="592"/>
                </a:lnTo>
                <a:lnTo>
                  <a:pt x="1064" y="527"/>
                </a:lnTo>
                <a:lnTo>
                  <a:pt x="1064" y="461"/>
                </a:lnTo>
                <a:lnTo>
                  <a:pt x="1064" y="407"/>
                </a:lnTo>
                <a:lnTo>
                  <a:pt x="1064" y="376"/>
                </a:lnTo>
                <a:lnTo>
                  <a:pt x="1064" y="402"/>
                </a:lnTo>
                <a:lnTo>
                  <a:pt x="1064" y="444"/>
                </a:lnTo>
                <a:lnTo>
                  <a:pt x="1064" y="487"/>
                </a:lnTo>
                <a:lnTo>
                  <a:pt x="1064" y="520"/>
                </a:lnTo>
                <a:lnTo>
                  <a:pt x="1064" y="540"/>
                </a:lnTo>
                <a:lnTo>
                  <a:pt x="1064" y="542"/>
                </a:lnTo>
                <a:lnTo>
                  <a:pt x="1064" y="536"/>
                </a:lnTo>
                <a:lnTo>
                  <a:pt x="1064" y="531"/>
                </a:lnTo>
                <a:lnTo>
                  <a:pt x="1064" y="533"/>
                </a:lnTo>
                <a:lnTo>
                  <a:pt x="1064" y="546"/>
                </a:lnTo>
                <a:lnTo>
                  <a:pt x="1064" y="564"/>
                </a:lnTo>
                <a:lnTo>
                  <a:pt x="1064" y="584"/>
                </a:lnTo>
                <a:lnTo>
                  <a:pt x="1064" y="599"/>
                </a:lnTo>
                <a:lnTo>
                  <a:pt x="1064" y="605"/>
                </a:lnTo>
                <a:lnTo>
                  <a:pt x="1064" y="599"/>
                </a:lnTo>
                <a:lnTo>
                  <a:pt x="1064" y="585"/>
                </a:lnTo>
                <a:lnTo>
                  <a:pt x="1064" y="570"/>
                </a:lnTo>
                <a:lnTo>
                  <a:pt x="1064" y="557"/>
                </a:lnTo>
                <a:lnTo>
                  <a:pt x="1064" y="549"/>
                </a:lnTo>
                <a:lnTo>
                  <a:pt x="1064" y="544"/>
                </a:lnTo>
                <a:lnTo>
                  <a:pt x="1064" y="540"/>
                </a:lnTo>
                <a:lnTo>
                  <a:pt x="1064" y="535"/>
                </a:lnTo>
                <a:lnTo>
                  <a:pt x="1064" y="528"/>
                </a:lnTo>
                <a:lnTo>
                  <a:pt x="1065" y="519"/>
                </a:lnTo>
                <a:lnTo>
                  <a:pt x="1065" y="511"/>
                </a:lnTo>
                <a:lnTo>
                  <a:pt x="1065" y="505"/>
                </a:lnTo>
                <a:lnTo>
                  <a:pt x="1065" y="498"/>
                </a:lnTo>
                <a:lnTo>
                  <a:pt x="1065" y="488"/>
                </a:lnTo>
                <a:lnTo>
                  <a:pt x="1065" y="466"/>
                </a:lnTo>
                <a:lnTo>
                  <a:pt x="1065" y="432"/>
                </a:lnTo>
                <a:lnTo>
                  <a:pt x="1065" y="386"/>
                </a:lnTo>
                <a:lnTo>
                  <a:pt x="1065" y="329"/>
                </a:lnTo>
                <a:lnTo>
                  <a:pt x="1065" y="280"/>
                </a:lnTo>
                <a:lnTo>
                  <a:pt x="1065" y="241"/>
                </a:lnTo>
                <a:lnTo>
                  <a:pt x="1065" y="222"/>
                </a:lnTo>
                <a:lnTo>
                  <a:pt x="1065" y="223"/>
                </a:lnTo>
                <a:lnTo>
                  <a:pt x="1065" y="247"/>
                </a:lnTo>
                <a:lnTo>
                  <a:pt x="1065" y="282"/>
                </a:lnTo>
                <a:lnTo>
                  <a:pt x="1065" y="321"/>
                </a:lnTo>
                <a:lnTo>
                  <a:pt x="1065" y="363"/>
                </a:lnTo>
                <a:lnTo>
                  <a:pt x="1065" y="406"/>
                </a:lnTo>
                <a:lnTo>
                  <a:pt x="1065" y="443"/>
                </a:lnTo>
                <a:lnTo>
                  <a:pt x="1065" y="475"/>
                </a:lnTo>
                <a:lnTo>
                  <a:pt x="1065" y="502"/>
                </a:lnTo>
                <a:lnTo>
                  <a:pt x="1065" y="524"/>
                </a:lnTo>
                <a:lnTo>
                  <a:pt x="1065" y="539"/>
                </a:lnTo>
                <a:lnTo>
                  <a:pt x="1065" y="543"/>
                </a:lnTo>
                <a:lnTo>
                  <a:pt x="1065" y="541"/>
                </a:lnTo>
                <a:lnTo>
                  <a:pt x="1065" y="536"/>
                </a:lnTo>
                <a:lnTo>
                  <a:pt x="1065" y="532"/>
                </a:lnTo>
                <a:lnTo>
                  <a:pt x="1065" y="531"/>
                </a:lnTo>
                <a:lnTo>
                  <a:pt x="1065" y="532"/>
                </a:lnTo>
                <a:lnTo>
                  <a:pt x="1065" y="529"/>
                </a:lnTo>
                <a:lnTo>
                  <a:pt x="1065" y="522"/>
                </a:lnTo>
                <a:lnTo>
                  <a:pt x="1065" y="511"/>
                </a:lnTo>
                <a:lnTo>
                  <a:pt x="1066" y="497"/>
                </a:lnTo>
                <a:lnTo>
                  <a:pt x="1066" y="488"/>
                </a:lnTo>
                <a:lnTo>
                  <a:pt x="1066" y="485"/>
                </a:lnTo>
                <a:lnTo>
                  <a:pt x="1066" y="490"/>
                </a:lnTo>
                <a:lnTo>
                  <a:pt x="1066" y="498"/>
                </a:lnTo>
                <a:lnTo>
                  <a:pt x="1066" y="506"/>
                </a:lnTo>
                <a:lnTo>
                  <a:pt x="1066" y="512"/>
                </a:lnTo>
                <a:lnTo>
                  <a:pt x="1066" y="514"/>
                </a:lnTo>
                <a:lnTo>
                  <a:pt x="1066" y="510"/>
                </a:lnTo>
                <a:lnTo>
                  <a:pt x="1066" y="502"/>
                </a:lnTo>
                <a:lnTo>
                  <a:pt x="1066" y="492"/>
                </a:lnTo>
                <a:lnTo>
                  <a:pt x="1066" y="485"/>
                </a:lnTo>
                <a:lnTo>
                  <a:pt x="1066" y="481"/>
                </a:lnTo>
                <a:lnTo>
                  <a:pt x="1066" y="482"/>
                </a:lnTo>
                <a:lnTo>
                  <a:pt x="1066" y="478"/>
                </a:lnTo>
                <a:lnTo>
                  <a:pt x="1066" y="466"/>
                </a:lnTo>
                <a:lnTo>
                  <a:pt x="1066" y="443"/>
                </a:lnTo>
                <a:lnTo>
                  <a:pt x="1066" y="407"/>
                </a:lnTo>
                <a:lnTo>
                  <a:pt x="1066" y="363"/>
                </a:lnTo>
                <a:lnTo>
                  <a:pt x="1066" y="312"/>
                </a:lnTo>
                <a:lnTo>
                  <a:pt x="1066" y="270"/>
                </a:lnTo>
                <a:lnTo>
                  <a:pt x="1066" y="244"/>
                </a:lnTo>
                <a:lnTo>
                  <a:pt x="1066" y="239"/>
                </a:lnTo>
                <a:lnTo>
                  <a:pt x="1066" y="258"/>
                </a:lnTo>
                <a:lnTo>
                  <a:pt x="1066" y="293"/>
                </a:lnTo>
                <a:lnTo>
                  <a:pt x="1066" y="339"/>
                </a:lnTo>
                <a:lnTo>
                  <a:pt x="1066" y="385"/>
                </a:lnTo>
                <a:lnTo>
                  <a:pt x="1066" y="426"/>
                </a:lnTo>
                <a:lnTo>
                  <a:pt x="1066" y="465"/>
                </a:lnTo>
                <a:lnTo>
                  <a:pt x="1066" y="494"/>
                </a:lnTo>
                <a:lnTo>
                  <a:pt x="1066" y="519"/>
                </a:lnTo>
                <a:lnTo>
                  <a:pt x="1067" y="543"/>
                </a:lnTo>
                <a:lnTo>
                  <a:pt x="1067" y="565"/>
                </a:lnTo>
                <a:lnTo>
                  <a:pt x="1067" y="584"/>
                </a:lnTo>
                <a:lnTo>
                  <a:pt x="1067" y="589"/>
                </a:lnTo>
                <a:lnTo>
                  <a:pt x="1067" y="581"/>
                </a:lnTo>
                <a:lnTo>
                  <a:pt x="1067" y="563"/>
                </a:lnTo>
                <a:lnTo>
                  <a:pt x="1067" y="536"/>
                </a:lnTo>
                <a:lnTo>
                  <a:pt x="1067" y="512"/>
                </a:lnTo>
                <a:lnTo>
                  <a:pt x="1067" y="495"/>
                </a:lnTo>
                <a:lnTo>
                  <a:pt x="1067" y="492"/>
                </a:lnTo>
                <a:lnTo>
                  <a:pt x="1067" y="502"/>
                </a:lnTo>
                <a:lnTo>
                  <a:pt x="1067" y="524"/>
                </a:lnTo>
                <a:lnTo>
                  <a:pt x="1067" y="547"/>
                </a:lnTo>
                <a:lnTo>
                  <a:pt x="1067" y="562"/>
                </a:lnTo>
                <a:lnTo>
                  <a:pt x="1067" y="568"/>
                </a:lnTo>
                <a:lnTo>
                  <a:pt x="1067" y="561"/>
                </a:lnTo>
                <a:lnTo>
                  <a:pt x="1067" y="542"/>
                </a:lnTo>
                <a:lnTo>
                  <a:pt x="1067" y="518"/>
                </a:lnTo>
                <a:lnTo>
                  <a:pt x="1067" y="495"/>
                </a:lnTo>
                <a:lnTo>
                  <a:pt x="1067" y="476"/>
                </a:lnTo>
                <a:lnTo>
                  <a:pt x="1067" y="467"/>
                </a:lnTo>
                <a:lnTo>
                  <a:pt x="1067" y="466"/>
                </a:lnTo>
                <a:lnTo>
                  <a:pt x="1067" y="465"/>
                </a:lnTo>
                <a:lnTo>
                  <a:pt x="1067" y="456"/>
                </a:lnTo>
                <a:lnTo>
                  <a:pt x="1067" y="437"/>
                </a:lnTo>
                <a:lnTo>
                  <a:pt x="1067" y="407"/>
                </a:lnTo>
                <a:lnTo>
                  <a:pt x="1067" y="369"/>
                </a:lnTo>
                <a:lnTo>
                  <a:pt x="1067" y="329"/>
                </a:lnTo>
                <a:lnTo>
                  <a:pt x="1067" y="291"/>
                </a:lnTo>
                <a:lnTo>
                  <a:pt x="1067" y="268"/>
                </a:lnTo>
                <a:lnTo>
                  <a:pt x="1067" y="260"/>
                </a:lnTo>
                <a:lnTo>
                  <a:pt x="1067" y="269"/>
                </a:lnTo>
                <a:lnTo>
                  <a:pt x="1067" y="295"/>
                </a:lnTo>
                <a:lnTo>
                  <a:pt x="1068" y="335"/>
                </a:lnTo>
                <a:lnTo>
                  <a:pt x="1068" y="378"/>
                </a:lnTo>
                <a:lnTo>
                  <a:pt x="1068" y="421"/>
                </a:lnTo>
                <a:lnTo>
                  <a:pt x="1068" y="460"/>
                </a:lnTo>
                <a:lnTo>
                  <a:pt x="1068" y="497"/>
                </a:lnTo>
                <a:lnTo>
                  <a:pt x="1068" y="525"/>
                </a:lnTo>
                <a:lnTo>
                  <a:pt x="1068" y="546"/>
                </a:lnTo>
                <a:lnTo>
                  <a:pt x="1068" y="561"/>
                </a:lnTo>
                <a:lnTo>
                  <a:pt x="1068" y="570"/>
                </a:lnTo>
                <a:lnTo>
                  <a:pt x="1068" y="573"/>
                </a:lnTo>
                <a:lnTo>
                  <a:pt x="1068" y="566"/>
                </a:lnTo>
                <a:lnTo>
                  <a:pt x="1068" y="550"/>
                </a:lnTo>
                <a:lnTo>
                  <a:pt x="1068" y="531"/>
                </a:lnTo>
                <a:lnTo>
                  <a:pt x="1068" y="506"/>
                </a:lnTo>
                <a:lnTo>
                  <a:pt x="1068" y="488"/>
                </a:lnTo>
                <a:lnTo>
                  <a:pt x="1068" y="476"/>
                </a:lnTo>
                <a:lnTo>
                  <a:pt x="1068" y="474"/>
                </a:lnTo>
                <a:lnTo>
                  <a:pt x="1068" y="481"/>
                </a:lnTo>
                <a:lnTo>
                  <a:pt x="1068" y="496"/>
                </a:lnTo>
                <a:lnTo>
                  <a:pt x="1068" y="511"/>
                </a:lnTo>
                <a:lnTo>
                  <a:pt x="1068" y="521"/>
                </a:lnTo>
                <a:lnTo>
                  <a:pt x="1068" y="527"/>
                </a:lnTo>
                <a:lnTo>
                  <a:pt x="1068" y="528"/>
                </a:lnTo>
                <a:lnTo>
                  <a:pt x="1068" y="525"/>
                </a:lnTo>
                <a:lnTo>
                  <a:pt x="1068" y="518"/>
                </a:lnTo>
                <a:lnTo>
                  <a:pt x="1068" y="509"/>
                </a:lnTo>
                <a:lnTo>
                  <a:pt x="1068" y="500"/>
                </a:lnTo>
                <a:lnTo>
                  <a:pt x="1068" y="492"/>
                </a:lnTo>
                <a:lnTo>
                  <a:pt x="1068" y="485"/>
                </a:lnTo>
                <a:lnTo>
                  <a:pt x="1068" y="478"/>
                </a:lnTo>
                <a:lnTo>
                  <a:pt x="1068" y="473"/>
                </a:lnTo>
                <a:lnTo>
                  <a:pt x="1068" y="469"/>
                </a:lnTo>
                <a:lnTo>
                  <a:pt x="1068" y="468"/>
                </a:lnTo>
                <a:lnTo>
                  <a:pt x="1069" y="468"/>
                </a:lnTo>
                <a:lnTo>
                  <a:pt x="1069" y="467"/>
                </a:lnTo>
                <a:lnTo>
                  <a:pt x="1069" y="466"/>
                </a:lnTo>
                <a:lnTo>
                  <a:pt x="1069" y="465"/>
                </a:lnTo>
                <a:lnTo>
                  <a:pt x="1069" y="463"/>
                </a:lnTo>
                <a:lnTo>
                  <a:pt x="1069" y="462"/>
                </a:lnTo>
                <a:lnTo>
                  <a:pt x="1069" y="463"/>
                </a:lnTo>
                <a:lnTo>
                  <a:pt x="1069" y="461"/>
                </a:lnTo>
                <a:lnTo>
                  <a:pt x="1069" y="458"/>
                </a:lnTo>
                <a:lnTo>
                  <a:pt x="1069" y="453"/>
                </a:lnTo>
                <a:lnTo>
                  <a:pt x="1069" y="451"/>
                </a:lnTo>
                <a:lnTo>
                  <a:pt x="1069" y="452"/>
                </a:lnTo>
                <a:lnTo>
                  <a:pt x="1069" y="454"/>
                </a:lnTo>
                <a:lnTo>
                  <a:pt x="1069" y="462"/>
                </a:lnTo>
                <a:lnTo>
                  <a:pt x="1069" y="473"/>
                </a:lnTo>
                <a:lnTo>
                  <a:pt x="1069" y="480"/>
                </a:lnTo>
                <a:lnTo>
                  <a:pt x="1069" y="484"/>
                </a:lnTo>
                <a:lnTo>
                  <a:pt x="1069" y="483"/>
                </a:lnTo>
                <a:lnTo>
                  <a:pt x="1069" y="477"/>
                </a:lnTo>
                <a:lnTo>
                  <a:pt x="1069" y="469"/>
                </a:lnTo>
                <a:lnTo>
                  <a:pt x="1069" y="461"/>
                </a:lnTo>
                <a:lnTo>
                  <a:pt x="1069" y="454"/>
                </a:lnTo>
                <a:lnTo>
                  <a:pt x="1069" y="453"/>
                </a:lnTo>
                <a:lnTo>
                  <a:pt x="1069" y="458"/>
                </a:lnTo>
                <a:lnTo>
                  <a:pt x="1069" y="466"/>
                </a:lnTo>
                <a:lnTo>
                  <a:pt x="1069" y="473"/>
                </a:lnTo>
                <a:lnTo>
                  <a:pt x="1069" y="480"/>
                </a:lnTo>
                <a:lnTo>
                  <a:pt x="1069" y="483"/>
                </a:lnTo>
                <a:lnTo>
                  <a:pt x="1069" y="484"/>
                </a:lnTo>
                <a:lnTo>
                  <a:pt x="1069" y="482"/>
                </a:lnTo>
                <a:lnTo>
                  <a:pt x="1071" y="480"/>
                </a:lnTo>
                <a:lnTo>
                  <a:pt x="1071" y="477"/>
                </a:lnTo>
                <a:lnTo>
                  <a:pt x="1071" y="478"/>
                </a:lnTo>
                <a:lnTo>
                  <a:pt x="1071" y="477"/>
                </a:lnTo>
                <a:lnTo>
                  <a:pt x="1071" y="476"/>
                </a:lnTo>
                <a:lnTo>
                  <a:pt x="1071" y="475"/>
                </a:lnTo>
                <a:lnTo>
                  <a:pt x="1071" y="474"/>
                </a:lnTo>
                <a:lnTo>
                  <a:pt x="1071" y="476"/>
                </a:lnTo>
                <a:lnTo>
                  <a:pt x="1071" y="481"/>
                </a:lnTo>
                <a:lnTo>
                  <a:pt x="1071" y="484"/>
                </a:lnTo>
                <a:lnTo>
                  <a:pt x="1071" y="487"/>
                </a:lnTo>
                <a:lnTo>
                  <a:pt x="1071" y="485"/>
                </a:lnTo>
                <a:lnTo>
                  <a:pt x="1071" y="484"/>
                </a:lnTo>
                <a:lnTo>
                  <a:pt x="1071" y="485"/>
                </a:lnTo>
                <a:lnTo>
                  <a:pt x="1071" y="487"/>
                </a:lnTo>
                <a:lnTo>
                  <a:pt x="1071" y="490"/>
                </a:lnTo>
                <a:lnTo>
                  <a:pt x="1071" y="496"/>
                </a:lnTo>
                <a:lnTo>
                  <a:pt x="1071" y="503"/>
                </a:lnTo>
                <a:lnTo>
                  <a:pt x="1071" y="506"/>
                </a:lnTo>
                <a:lnTo>
                  <a:pt x="1071" y="509"/>
                </a:lnTo>
                <a:lnTo>
                  <a:pt x="1071" y="507"/>
                </a:lnTo>
                <a:lnTo>
                  <a:pt x="1071" y="505"/>
                </a:lnTo>
                <a:lnTo>
                  <a:pt x="1071" y="504"/>
                </a:lnTo>
                <a:lnTo>
                  <a:pt x="1071" y="503"/>
                </a:lnTo>
                <a:lnTo>
                  <a:pt x="1071" y="504"/>
                </a:lnTo>
                <a:lnTo>
                  <a:pt x="1071" y="505"/>
                </a:lnTo>
                <a:lnTo>
                  <a:pt x="1071" y="503"/>
                </a:lnTo>
                <a:lnTo>
                  <a:pt x="1071" y="497"/>
                </a:lnTo>
                <a:lnTo>
                  <a:pt x="1071" y="492"/>
                </a:lnTo>
                <a:lnTo>
                  <a:pt x="1072" y="487"/>
                </a:lnTo>
                <a:lnTo>
                  <a:pt x="1072" y="483"/>
                </a:lnTo>
                <a:lnTo>
                  <a:pt x="1072" y="481"/>
                </a:lnTo>
                <a:lnTo>
                  <a:pt x="1072" y="482"/>
                </a:lnTo>
                <a:lnTo>
                  <a:pt x="1072" y="484"/>
                </a:lnTo>
                <a:lnTo>
                  <a:pt x="1072" y="487"/>
                </a:lnTo>
                <a:lnTo>
                  <a:pt x="1072" y="484"/>
                </a:lnTo>
                <a:lnTo>
                  <a:pt x="1072" y="481"/>
                </a:lnTo>
                <a:lnTo>
                  <a:pt x="1072" y="475"/>
                </a:lnTo>
                <a:lnTo>
                  <a:pt x="1072" y="470"/>
                </a:lnTo>
                <a:lnTo>
                  <a:pt x="1072" y="467"/>
                </a:lnTo>
                <a:lnTo>
                  <a:pt x="1072" y="463"/>
                </a:lnTo>
                <a:lnTo>
                  <a:pt x="1072" y="465"/>
                </a:lnTo>
                <a:lnTo>
                  <a:pt x="1072" y="466"/>
                </a:lnTo>
                <a:lnTo>
                  <a:pt x="1072" y="467"/>
                </a:lnTo>
                <a:lnTo>
                  <a:pt x="1072" y="469"/>
                </a:lnTo>
                <a:lnTo>
                  <a:pt x="1072" y="472"/>
                </a:lnTo>
                <a:lnTo>
                  <a:pt x="1072" y="475"/>
                </a:lnTo>
                <a:lnTo>
                  <a:pt x="1072" y="476"/>
                </a:lnTo>
                <a:lnTo>
                  <a:pt x="1072" y="478"/>
                </a:lnTo>
                <a:lnTo>
                  <a:pt x="1072" y="480"/>
                </a:lnTo>
                <a:lnTo>
                  <a:pt x="1072" y="478"/>
                </a:lnTo>
                <a:lnTo>
                  <a:pt x="1072" y="480"/>
                </a:lnTo>
                <a:lnTo>
                  <a:pt x="1072" y="481"/>
                </a:lnTo>
                <a:lnTo>
                  <a:pt x="1072" y="484"/>
                </a:lnTo>
                <a:lnTo>
                  <a:pt x="1072" y="487"/>
                </a:lnTo>
                <a:lnTo>
                  <a:pt x="1072" y="489"/>
                </a:lnTo>
                <a:lnTo>
                  <a:pt x="1072" y="490"/>
                </a:lnTo>
                <a:lnTo>
                  <a:pt x="1072" y="492"/>
                </a:lnTo>
                <a:lnTo>
                  <a:pt x="1073" y="491"/>
                </a:lnTo>
                <a:lnTo>
                  <a:pt x="1073" y="489"/>
                </a:lnTo>
                <a:lnTo>
                  <a:pt x="1073" y="487"/>
                </a:lnTo>
                <a:lnTo>
                  <a:pt x="1073" y="484"/>
                </a:lnTo>
                <a:lnTo>
                  <a:pt x="1073" y="483"/>
                </a:lnTo>
                <a:lnTo>
                  <a:pt x="1073" y="482"/>
                </a:lnTo>
                <a:lnTo>
                  <a:pt x="1073" y="484"/>
                </a:lnTo>
                <a:lnTo>
                  <a:pt x="1073" y="489"/>
                </a:lnTo>
                <a:lnTo>
                  <a:pt x="1073" y="492"/>
                </a:lnTo>
                <a:lnTo>
                  <a:pt x="1073" y="495"/>
                </a:lnTo>
                <a:lnTo>
                  <a:pt x="1073" y="494"/>
                </a:lnTo>
                <a:lnTo>
                  <a:pt x="1073" y="490"/>
                </a:lnTo>
                <a:lnTo>
                  <a:pt x="1073" y="487"/>
                </a:lnTo>
                <a:lnTo>
                  <a:pt x="1073" y="482"/>
                </a:lnTo>
                <a:lnTo>
                  <a:pt x="1073" y="480"/>
                </a:lnTo>
                <a:lnTo>
                  <a:pt x="1073" y="481"/>
                </a:lnTo>
                <a:lnTo>
                  <a:pt x="1073" y="484"/>
                </a:lnTo>
                <a:lnTo>
                  <a:pt x="1073" y="488"/>
                </a:lnTo>
                <a:lnTo>
                  <a:pt x="1073" y="490"/>
                </a:lnTo>
                <a:lnTo>
                  <a:pt x="1073" y="491"/>
                </a:lnTo>
                <a:lnTo>
                  <a:pt x="1073" y="489"/>
                </a:lnTo>
                <a:lnTo>
                  <a:pt x="1073" y="483"/>
                </a:lnTo>
                <a:lnTo>
                  <a:pt x="1073" y="475"/>
                </a:lnTo>
                <a:lnTo>
                  <a:pt x="1073" y="467"/>
                </a:lnTo>
                <a:lnTo>
                  <a:pt x="1073" y="461"/>
                </a:lnTo>
                <a:lnTo>
                  <a:pt x="1073" y="456"/>
                </a:lnTo>
                <a:lnTo>
                  <a:pt x="1073" y="459"/>
                </a:lnTo>
                <a:lnTo>
                  <a:pt x="1073" y="465"/>
                </a:lnTo>
                <a:lnTo>
                  <a:pt x="1073" y="473"/>
                </a:lnTo>
                <a:lnTo>
                  <a:pt x="1073" y="478"/>
                </a:lnTo>
                <a:lnTo>
                  <a:pt x="1074" y="482"/>
                </a:lnTo>
                <a:lnTo>
                  <a:pt x="1074" y="483"/>
                </a:lnTo>
                <a:lnTo>
                  <a:pt x="1074" y="480"/>
                </a:lnTo>
                <a:lnTo>
                  <a:pt x="1074" y="473"/>
                </a:lnTo>
                <a:lnTo>
                  <a:pt x="1074" y="462"/>
                </a:lnTo>
                <a:lnTo>
                  <a:pt x="1074" y="452"/>
                </a:lnTo>
                <a:lnTo>
                  <a:pt x="1074" y="444"/>
                </a:lnTo>
                <a:lnTo>
                  <a:pt x="1074" y="437"/>
                </a:lnTo>
                <a:lnTo>
                  <a:pt x="1074" y="432"/>
                </a:lnTo>
                <a:lnTo>
                  <a:pt x="1074" y="426"/>
                </a:lnTo>
                <a:lnTo>
                  <a:pt x="1074" y="418"/>
                </a:lnTo>
                <a:lnTo>
                  <a:pt x="1074" y="406"/>
                </a:lnTo>
                <a:lnTo>
                  <a:pt x="1074" y="384"/>
                </a:lnTo>
                <a:lnTo>
                  <a:pt x="1074" y="356"/>
                </a:lnTo>
                <a:lnTo>
                  <a:pt x="1074" y="322"/>
                </a:lnTo>
                <a:lnTo>
                  <a:pt x="1074" y="289"/>
                </a:lnTo>
                <a:lnTo>
                  <a:pt x="1074" y="254"/>
                </a:lnTo>
                <a:lnTo>
                  <a:pt x="1074" y="229"/>
                </a:lnTo>
                <a:lnTo>
                  <a:pt x="1074" y="211"/>
                </a:lnTo>
                <a:lnTo>
                  <a:pt x="1074" y="202"/>
                </a:lnTo>
                <a:lnTo>
                  <a:pt x="1074" y="203"/>
                </a:lnTo>
                <a:lnTo>
                  <a:pt x="1074" y="215"/>
                </a:lnTo>
                <a:lnTo>
                  <a:pt x="1074" y="236"/>
                </a:lnTo>
                <a:lnTo>
                  <a:pt x="1074" y="267"/>
                </a:lnTo>
                <a:lnTo>
                  <a:pt x="1074" y="313"/>
                </a:lnTo>
                <a:lnTo>
                  <a:pt x="1074" y="378"/>
                </a:lnTo>
                <a:lnTo>
                  <a:pt x="1074" y="450"/>
                </a:lnTo>
                <a:lnTo>
                  <a:pt x="1074" y="524"/>
                </a:lnTo>
                <a:lnTo>
                  <a:pt x="1074" y="588"/>
                </a:lnTo>
                <a:lnTo>
                  <a:pt x="1074" y="633"/>
                </a:lnTo>
                <a:lnTo>
                  <a:pt x="1074" y="648"/>
                </a:lnTo>
                <a:lnTo>
                  <a:pt x="1074" y="625"/>
                </a:lnTo>
                <a:lnTo>
                  <a:pt x="1074" y="571"/>
                </a:lnTo>
                <a:lnTo>
                  <a:pt x="1074" y="500"/>
                </a:lnTo>
                <a:lnTo>
                  <a:pt x="1075" y="429"/>
                </a:lnTo>
                <a:lnTo>
                  <a:pt x="1075" y="373"/>
                </a:lnTo>
                <a:lnTo>
                  <a:pt x="1075" y="354"/>
                </a:lnTo>
                <a:lnTo>
                  <a:pt x="1075" y="367"/>
                </a:lnTo>
                <a:lnTo>
                  <a:pt x="1075" y="409"/>
                </a:lnTo>
                <a:lnTo>
                  <a:pt x="1075" y="468"/>
                </a:lnTo>
                <a:lnTo>
                  <a:pt x="1075" y="519"/>
                </a:lnTo>
                <a:lnTo>
                  <a:pt x="1075" y="555"/>
                </a:lnTo>
                <a:lnTo>
                  <a:pt x="1075" y="569"/>
                </a:lnTo>
                <a:lnTo>
                  <a:pt x="1075" y="565"/>
                </a:lnTo>
                <a:lnTo>
                  <a:pt x="1075" y="551"/>
                </a:lnTo>
                <a:lnTo>
                  <a:pt x="1075" y="540"/>
                </a:lnTo>
                <a:lnTo>
                  <a:pt x="1075" y="537"/>
                </a:lnTo>
                <a:lnTo>
                  <a:pt x="1075" y="547"/>
                </a:lnTo>
                <a:lnTo>
                  <a:pt x="1075" y="568"/>
                </a:lnTo>
                <a:lnTo>
                  <a:pt x="1075" y="585"/>
                </a:lnTo>
                <a:lnTo>
                  <a:pt x="1075" y="594"/>
                </a:lnTo>
                <a:lnTo>
                  <a:pt x="1075" y="592"/>
                </a:lnTo>
                <a:lnTo>
                  <a:pt x="1075" y="581"/>
                </a:lnTo>
                <a:lnTo>
                  <a:pt x="1075" y="566"/>
                </a:lnTo>
                <a:lnTo>
                  <a:pt x="1075" y="556"/>
                </a:lnTo>
                <a:lnTo>
                  <a:pt x="1075" y="554"/>
                </a:lnTo>
                <a:lnTo>
                  <a:pt x="1075" y="559"/>
                </a:lnTo>
                <a:lnTo>
                  <a:pt x="1075" y="568"/>
                </a:lnTo>
                <a:lnTo>
                  <a:pt x="1075" y="571"/>
                </a:lnTo>
                <a:lnTo>
                  <a:pt x="1075" y="559"/>
                </a:lnTo>
                <a:lnTo>
                  <a:pt x="1075" y="535"/>
                </a:lnTo>
                <a:lnTo>
                  <a:pt x="1075" y="500"/>
                </a:lnTo>
                <a:lnTo>
                  <a:pt x="1075" y="463"/>
                </a:lnTo>
                <a:lnTo>
                  <a:pt x="1075" y="435"/>
                </a:lnTo>
                <a:lnTo>
                  <a:pt x="1075" y="413"/>
                </a:lnTo>
                <a:lnTo>
                  <a:pt x="1075" y="395"/>
                </a:lnTo>
                <a:lnTo>
                  <a:pt x="1075" y="377"/>
                </a:lnTo>
                <a:lnTo>
                  <a:pt x="1076" y="345"/>
                </a:lnTo>
                <a:lnTo>
                  <a:pt x="1076" y="304"/>
                </a:lnTo>
                <a:lnTo>
                  <a:pt x="1076" y="254"/>
                </a:lnTo>
                <a:lnTo>
                  <a:pt x="1076" y="209"/>
                </a:lnTo>
                <a:lnTo>
                  <a:pt x="1076" y="178"/>
                </a:lnTo>
                <a:lnTo>
                  <a:pt x="1076" y="173"/>
                </a:lnTo>
                <a:lnTo>
                  <a:pt x="1076" y="195"/>
                </a:lnTo>
                <a:lnTo>
                  <a:pt x="1076" y="238"/>
                </a:lnTo>
                <a:lnTo>
                  <a:pt x="1076" y="293"/>
                </a:lnTo>
                <a:lnTo>
                  <a:pt x="1076" y="352"/>
                </a:lnTo>
                <a:lnTo>
                  <a:pt x="1076" y="398"/>
                </a:lnTo>
                <a:lnTo>
                  <a:pt x="1076" y="429"/>
                </a:lnTo>
                <a:lnTo>
                  <a:pt x="1076" y="451"/>
                </a:lnTo>
                <a:lnTo>
                  <a:pt x="1076" y="468"/>
                </a:lnTo>
                <a:lnTo>
                  <a:pt x="1076" y="482"/>
                </a:lnTo>
                <a:lnTo>
                  <a:pt x="1076" y="497"/>
                </a:lnTo>
                <a:lnTo>
                  <a:pt x="1076" y="512"/>
                </a:lnTo>
                <a:lnTo>
                  <a:pt x="1076" y="528"/>
                </a:lnTo>
                <a:lnTo>
                  <a:pt x="1076" y="544"/>
                </a:lnTo>
                <a:lnTo>
                  <a:pt x="1076" y="557"/>
                </a:lnTo>
                <a:lnTo>
                  <a:pt x="1076" y="569"/>
                </a:lnTo>
                <a:lnTo>
                  <a:pt x="1076" y="580"/>
                </a:lnTo>
                <a:lnTo>
                  <a:pt x="1076" y="594"/>
                </a:lnTo>
                <a:lnTo>
                  <a:pt x="1076" y="603"/>
                </a:lnTo>
                <a:lnTo>
                  <a:pt x="1076" y="610"/>
                </a:lnTo>
                <a:lnTo>
                  <a:pt x="1076" y="609"/>
                </a:lnTo>
                <a:lnTo>
                  <a:pt x="1076" y="602"/>
                </a:lnTo>
                <a:lnTo>
                  <a:pt x="1076" y="587"/>
                </a:lnTo>
                <a:lnTo>
                  <a:pt x="1076" y="571"/>
                </a:lnTo>
                <a:lnTo>
                  <a:pt x="1076" y="554"/>
                </a:lnTo>
                <a:lnTo>
                  <a:pt x="1076" y="541"/>
                </a:lnTo>
                <a:lnTo>
                  <a:pt x="1076" y="532"/>
                </a:lnTo>
                <a:lnTo>
                  <a:pt x="1076" y="527"/>
                </a:lnTo>
                <a:lnTo>
                  <a:pt x="1077" y="526"/>
                </a:lnTo>
                <a:lnTo>
                  <a:pt x="1077" y="524"/>
                </a:lnTo>
                <a:lnTo>
                  <a:pt x="1077" y="525"/>
                </a:lnTo>
                <a:lnTo>
                  <a:pt x="1077" y="527"/>
                </a:lnTo>
                <a:lnTo>
                  <a:pt x="1077" y="531"/>
                </a:lnTo>
                <a:lnTo>
                  <a:pt x="1077" y="533"/>
                </a:lnTo>
                <a:lnTo>
                  <a:pt x="1077" y="531"/>
                </a:lnTo>
                <a:lnTo>
                  <a:pt x="1077" y="520"/>
                </a:lnTo>
                <a:lnTo>
                  <a:pt x="1077" y="503"/>
                </a:lnTo>
                <a:lnTo>
                  <a:pt x="1077" y="480"/>
                </a:lnTo>
                <a:lnTo>
                  <a:pt x="1077" y="454"/>
                </a:lnTo>
                <a:lnTo>
                  <a:pt x="1077" y="435"/>
                </a:lnTo>
                <a:lnTo>
                  <a:pt x="1077" y="423"/>
                </a:lnTo>
                <a:lnTo>
                  <a:pt x="1077" y="425"/>
                </a:lnTo>
                <a:lnTo>
                  <a:pt x="1077" y="443"/>
                </a:lnTo>
                <a:lnTo>
                  <a:pt x="1077" y="474"/>
                </a:lnTo>
                <a:lnTo>
                  <a:pt x="1077" y="511"/>
                </a:lnTo>
                <a:lnTo>
                  <a:pt x="1077" y="549"/>
                </a:lnTo>
                <a:lnTo>
                  <a:pt x="1077" y="585"/>
                </a:lnTo>
                <a:lnTo>
                  <a:pt x="1077" y="618"/>
                </a:lnTo>
                <a:lnTo>
                  <a:pt x="1077" y="640"/>
                </a:lnTo>
                <a:lnTo>
                  <a:pt x="1077" y="657"/>
                </a:lnTo>
                <a:lnTo>
                  <a:pt x="1077" y="667"/>
                </a:lnTo>
                <a:lnTo>
                  <a:pt x="1077" y="672"/>
                </a:lnTo>
                <a:lnTo>
                  <a:pt x="1077" y="667"/>
                </a:lnTo>
                <a:lnTo>
                  <a:pt x="1077" y="655"/>
                </a:lnTo>
                <a:lnTo>
                  <a:pt x="1077" y="642"/>
                </a:lnTo>
                <a:lnTo>
                  <a:pt x="1077" y="625"/>
                </a:lnTo>
                <a:lnTo>
                  <a:pt x="1077" y="609"/>
                </a:lnTo>
                <a:lnTo>
                  <a:pt x="1077" y="600"/>
                </a:lnTo>
                <a:lnTo>
                  <a:pt x="1077" y="594"/>
                </a:lnTo>
                <a:lnTo>
                  <a:pt x="1079" y="598"/>
                </a:lnTo>
                <a:lnTo>
                  <a:pt x="1079" y="605"/>
                </a:lnTo>
                <a:lnTo>
                  <a:pt x="1079" y="611"/>
                </a:lnTo>
                <a:lnTo>
                  <a:pt x="1079" y="614"/>
                </a:lnTo>
                <a:lnTo>
                  <a:pt x="1079" y="611"/>
                </a:lnTo>
                <a:lnTo>
                  <a:pt x="1079" y="603"/>
                </a:lnTo>
                <a:lnTo>
                  <a:pt x="1079" y="592"/>
                </a:lnTo>
                <a:lnTo>
                  <a:pt x="1079" y="580"/>
                </a:lnTo>
                <a:lnTo>
                  <a:pt x="1079" y="572"/>
                </a:lnTo>
                <a:lnTo>
                  <a:pt x="1079" y="569"/>
                </a:lnTo>
                <a:lnTo>
                  <a:pt x="1079" y="568"/>
                </a:lnTo>
                <a:lnTo>
                  <a:pt x="1079" y="564"/>
                </a:lnTo>
                <a:lnTo>
                  <a:pt x="1079" y="554"/>
                </a:lnTo>
                <a:lnTo>
                  <a:pt x="1079" y="541"/>
                </a:lnTo>
                <a:lnTo>
                  <a:pt x="1079" y="526"/>
                </a:lnTo>
                <a:lnTo>
                  <a:pt x="1079" y="512"/>
                </a:lnTo>
                <a:lnTo>
                  <a:pt x="1079" y="502"/>
                </a:lnTo>
                <a:lnTo>
                  <a:pt x="1079" y="497"/>
                </a:lnTo>
                <a:lnTo>
                  <a:pt x="1079" y="496"/>
                </a:lnTo>
                <a:lnTo>
                  <a:pt x="1079" y="495"/>
                </a:lnTo>
                <a:lnTo>
                  <a:pt x="1079" y="492"/>
                </a:lnTo>
                <a:lnTo>
                  <a:pt x="1079" y="489"/>
                </a:lnTo>
                <a:lnTo>
                  <a:pt x="1079" y="484"/>
                </a:lnTo>
                <a:lnTo>
                  <a:pt x="1079" y="481"/>
                </a:lnTo>
                <a:lnTo>
                  <a:pt x="1079" y="478"/>
                </a:lnTo>
                <a:lnTo>
                  <a:pt x="1079" y="477"/>
                </a:lnTo>
                <a:lnTo>
                  <a:pt x="1079" y="478"/>
                </a:lnTo>
                <a:lnTo>
                  <a:pt x="1079" y="480"/>
                </a:lnTo>
                <a:lnTo>
                  <a:pt x="1079" y="481"/>
                </a:lnTo>
                <a:lnTo>
                  <a:pt x="1079" y="478"/>
                </a:lnTo>
                <a:lnTo>
                  <a:pt x="1079" y="474"/>
                </a:lnTo>
                <a:lnTo>
                  <a:pt x="1079" y="470"/>
                </a:lnTo>
                <a:lnTo>
                  <a:pt x="1080" y="468"/>
                </a:lnTo>
                <a:lnTo>
                  <a:pt x="1080" y="467"/>
                </a:lnTo>
                <a:lnTo>
                  <a:pt x="1080" y="468"/>
                </a:lnTo>
                <a:lnTo>
                  <a:pt x="1080" y="467"/>
                </a:lnTo>
                <a:lnTo>
                  <a:pt x="1080" y="465"/>
                </a:lnTo>
                <a:lnTo>
                  <a:pt x="1080" y="461"/>
                </a:lnTo>
                <a:lnTo>
                  <a:pt x="1080" y="459"/>
                </a:lnTo>
                <a:lnTo>
                  <a:pt x="1080" y="465"/>
                </a:lnTo>
                <a:lnTo>
                  <a:pt x="1080" y="470"/>
                </a:lnTo>
                <a:lnTo>
                  <a:pt x="1080" y="475"/>
                </a:lnTo>
                <a:lnTo>
                  <a:pt x="1080" y="477"/>
                </a:lnTo>
                <a:lnTo>
                  <a:pt x="1080" y="475"/>
                </a:lnTo>
                <a:lnTo>
                  <a:pt x="1080" y="472"/>
                </a:lnTo>
                <a:lnTo>
                  <a:pt x="1080" y="467"/>
                </a:lnTo>
                <a:lnTo>
                  <a:pt x="1080" y="465"/>
                </a:lnTo>
                <a:lnTo>
                  <a:pt x="1080" y="468"/>
                </a:lnTo>
                <a:lnTo>
                  <a:pt x="1080" y="477"/>
                </a:lnTo>
                <a:lnTo>
                  <a:pt x="1080" y="487"/>
                </a:lnTo>
                <a:lnTo>
                  <a:pt x="1080" y="492"/>
                </a:lnTo>
                <a:lnTo>
                  <a:pt x="1080" y="494"/>
                </a:lnTo>
                <a:lnTo>
                  <a:pt x="1080" y="490"/>
                </a:lnTo>
                <a:lnTo>
                  <a:pt x="1080" y="483"/>
                </a:lnTo>
                <a:lnTo>
                  <a:pt x="1080" y="477"/>
                </a:lnTo>
                <a:lnTo>
                  <a:pt x="1080" y="474"/>
                </a:lnTo>
                <a:lnTo>
                  <a:pt x="1080" y="475"/>
                </a:lnTo>
                <a:lnTo>
                  <a:pt x="1080" y="480"/>
                </a:lnTo>
                <a:lnTo>
                  <a:pt x="1080" y="485"/>
                </a:lnTo>
                <a:lnTo>
                  <a:pt x="1080" y="488"/>
                </a:lnTo>
                <a:lnTo>
                  <a:pt x="1080" y="485"/>
                </a:lnTo>
                <a:lnTo>
                  <a:pt x="1080" y="482"/>
                </a:lnTo>
                <a:lnTo>
                  <a:pt x="1080" y="477"/>
                </a:lnTo>
                <a:lnTo>
                  <a:pt x="1081" y="476"/>
                </a:lnTo>
                <a:lnTo>
                  <a:pt x="1081" y="477"/>
                </a:lnTo>
                <a:lnTo>
                  <a:pt x="1081" y="482"/>
                </a:lnTo>
                <a:lnTo>
                  <a:pt x="1081" y="488"/>
                </a:lnTo>
                <a:lnTo>
                  <a:pt x="1081" y="491"/>
                </a:lnTo>
                <a:lnTo>
                  <a:pt x="1081" y="490"/>
                </a:lnTo>
                <a:lnTo>
                  <a:pt x="1081" y="484"/>
                </a:lnTo>
                <a:lnTo>
                  <a:pt x="1081" y="476"/>
                </a:lnTo>
                <a:lnTo>
                  <a:pt x="1081" y="469"/>
                </a:lnTo>
                <a:lnTo>
                  <a:pt x="1081" y="465"/>
                </a:lnTo>
                <a:lnTo>
                  <a:pt x="1081" y="466"/>
                </a:lnTo>
                <a:lnTo>
                  <a:pt x="1081" y="469"/>
                </a:lnTo>
                <a:lnTo>
                  <a:pt x="1081" y="473"/>
                </a:lnTo>
                <a:lnTo>
                  <a:pt x="1081" y="472"/>
                </a:lnTo>
                <a:lnTo>
                  <a:pt x="1081" y="468"/>
                </a:lnTo>
                <a:lnTo>
                  <a:pt x="1081" y="465"/>
                </a:lnTo>
                <a:lnTo>
                  <a:pt x="1081" y="462"/>
                </a:lnTo>
                <a:lnTo>
                  <a:pt x="1081" y="461"/>
                </a:lnTo>
                <a:lnTo>
                  <a:pt x="1081" y="462"/>
                </a:lnTo>
                <a:lnTo>
                  <a:pt x="1081" y="463"/>
                </a:lnTo>
                <a:lnTo>
                  <a:pt x="1081" y="466"/>
                </a:lnTo>
                <a:lnTo>
                  <a:pt x="1081" y="468"/>
                </a:lnTo>
                <a:lnTo>
                  <a:pt x="1081" y="466"/>
                </a:lnTo>
                <a:lnTo>
                  <a:pt x="1081" y="463"/>
                </a:lnTo>
                <a:lnTo>
                  <a:pt x="1081" y="462"/>
                </a:lnTo>
                <a:lnTo>
                  <a:pt x="1081" y="461"/>
                </a:lnTo>
                <a:lnTo>
                  <a:pt x="1081" y="460"/>
                </a:lnTo>
                <a:lnTo>
                  <a:pt x="1081" y="458"/>
                </a:lnTo>
                <a:lnTo>
                  <a:pt x="1082" y="458"/>
                </a:lnTo>
                <a:lnTo>
                  <a:pt x="1082" y="460"/>
                </a:lnTo>
                <a:lnTo>
                  <a:pt x="1082" y="458"/>
                </a:lnTo>
                <a:lnTo>
                  <a:pt x="1082" y="454"/>
                </a:lnTo>
                <a:lnTo>
                  <a:pt x="1082" y="451"/>
                </a:lnTo>
                <a:lnTo>
                  <a:pt x="1082" y="447"/>
                </a:lnTo>
                <a:lnTo>
                  <a:pt x="1082" y="444"/>
                </a:lnTo>
                <a:lnTo>
                  <a:pt x="1082" y="441"/>
                </a:lnTo>
                <a:lnTo>
                  <a:pt x="1082" y="440"/>
                </a:lnTo>
                <a:lnTo>
                  <a:pt x="1082" y="439"/>
                </a:lnTo>
                <a:lnTo>
                  <a:pt x="1082" y="440"/>
                </a:lnTo>
                <a:lnTo>
                  <a:pt x="1082" y="443"/>
                </a:lnTo>
                <a:lnTo>
                  <a:pt x="1082" y="444"/>
                </a:lnTo>
                <a:lnTo>
                  <a:pt x="1082" y="446"/>
                </a:lnTo>
                <a:lnTo>
                  <a:pt x="1082" y="448"/>
                </a:lnTo>
                <a:lnTo>
                  <a:pt x="1082" y="451"/>
                </a:lnTo>
                <a:lnTo>
                  <a:pt x="1082" y="452"/>
                </a:lnTo>
                <a:lnTo>
                  <a:pt x="1082" y="450"/>
                </a:lnTo>
                <a:lnTo>
                  <a:pt x="1082" y="446"/>
                </a:lnTo>
                <a:lnTo>
                  <a:pt x="1082" y="441"/>
                </a:lnTo>
                <a:lnTo>
                  <a:pt x="1082" y="438"/>
                </a:lnTo>
                <a:lnTo>
                  <a:pt x="1082" y="437"/>
                </a:lnTo>
                <a:lnTo>
                  <a:pt x="1082" y="438"/>
                </a:lnTo>
                <a:lnTo>
                  <a:pt x="1082" y="441"/>
                </a:lnTo>
                <a:lnTo>
                  <a:pt x="1082" y="445"/>
                </a:lnTo>
                <a:lnTo>
                  <a:pt x="1082" y="447"/>
                </a:lnTo>
                <a:lnTo>
                  <a:pt x="1083" y="445"/>
                </a:lnTo>
                <a:lnTo>
                  <a:pt x="1083" y="441"/>
                </a:lnTo>
                <a:lnTo>
                  <a:pt x="1083" y="439"/>
                </a:lnTo>
                <a:lnTo>
                  <a:pt x="1083" y="436"/>
                </a:lnTo>
                <a:lnTo>
                  <a:pt x="1083" y="438"/>
                </a:lnTo>
                <a:lnTo>
                  <a:pt x="1083" y="440"/>
                </a:lnTo>
                <a:lnTo>
                  <a:pt x="1083" y="441"/>
                </a:lnTo>
                <a:lnTo>
                  <a:pt x="1083" y="439"/>
                </a:lnTo>
                <a:lnTo>
                  <a:pt x="1083" y="437"/>
                </a:lnTo>
                <a:lnTo>
                  <a:pt x="1083" y="435"/>
                </a:lnTo>
                <a:lnTo>
                  <a:pt x="1083" y="433"/>
                </a:lnTo>
                <a:lnTo>
                  <a:pt x="1083" y="435"/>
                </a:lnTo>
                <a:lnTo>
                  <a:pt x="1083" y="439"/>
                </a:lnTo>
                <a:lnTo>
                  <a:pt x="1083" y="447"/>
                </a:lnTo>
                <a:lnTo>
                  <a:pt x="1083" y="455"/>
                </a:lnTo>
                <a:lnTo>
                  <a:pt x="1083" y="460"/>
                </a:lnTo>
                <a:lnTo>
                  <a:pt x="1083" y="458"/>
                </a:lnTo>
                <a:lnTo>
                  <a:pt x="1083" y="452"/>
                </a:lnTo>
                <a:lnTo>
                  <a:pt x="1083" y="446"/>
                </a:lnTo>
                <a:lnTo>
                  <a:pt x="1083" y="440"/>
                </a:lnTo>
                <a:lnTo>
                  <a:pt x="1083" y="437"/>
                </a:lnTo>
                <a:lnTo>
                  <a:pt x="1083" y="438"/>
                </a:lnTo>
                <a:lnTo>
                  <a:pt x="1083" y="441"/>
                </a:lnTo>
                <a:lnTo>
                  <a:pt x="1083" y="444"/>
                </a:lnTo>
                <a:lnTo>
                  <a:pt x="1083" y="446"/>
                </a:lnTo>
                <a:lnTo>
                  <a:pt x="1083" y="447"/>
                </a:lnTo>
                <a:lnTo>
                  <a:pt x="1083" y="445"/>
                </a:lnTo>
                <a:lnTo>
                  <a:pt x="1084" y="445"/>
                </a:lnTo>
                <a:lnTo>
                  <a:pt x="1084" y="441"/>
                </a:lnTo>
                <a:lnTo>
                  <a:pt x="1084" y="437"/>
                </a:lnTo>
                <a:lnTo>
                  <a:pt x="1084" y="429"/>
                </a:lnTo>
                <a:lnTo>
                  <a:pt x="1084" y="416"/>
                </a:lnTo>
                <a:lnTo>
                  <a:pt x="1084" y="400"/>
                </a:lnTo>
                <a:lnTo>
                  <a:pt x="1084" y="379"/>
                </a:lnTo>
                <a:lnTo>
                  <a:pt x="1084" y="356"/>
                </a:lnTo>
                <a:lnTo>
                  <a:pt x="1084" y="327"/>
                </a:lnTo>
                <a:lnTo>
                  <a:pt x="1084" y="299"/>
                </a:lnTo>
                <a:lnTo>
                  <a:pt x="1084" y="270"/>
                </a:lnTo>
                <a:lnTo>
                  <a:pt x="1084" y="247"/>
                </a:lnTo>
                <a:lnTo>
                  <a:pt x="1084" y="229"/>
                </a:lnTo>
                <a:lnTo>
                  <a:pt x="1084" y="222"/>
                </a:lnTo>
                <a:lnTo>
                  <a:pt x="1084" y="225"/>
                </a:lnTo>
                <a:lnTo>
                  <a:pt x="1084" y="239"/>
                </a:lnTo>
                <a:lnTo>
                  <a:pt x="1084" y="263"/>
                </a:lnTo>
                <a:lnTo>
                  <a:pt x="1084" y="297"/>
                </a:lnTo>
                <a:lnTo>
                  <a:pt x="1084" y="333"/>
                </a:lnTo>
                <a:lnTo>
                  <a:pt x="1084" y="369"/>
                </a:lnTo>
                <a:lnTo>
                  <a:pt x="1084" y="406"/>
                </a:lnTo>
                <a:lnTo>
                  <a:pt x="1084" y="444"/>
                </a:lnTo>
                <a:lnTo>
                  <a:pt x="1084" y="484"/>
                </a:lnTo>
                <a:lnTo>
                  <a:pt x="1084" y="518"/>
                </a:lnTo>
                <a:lnTo>
                  <a:pt x="1084" y="543"/>
                </a:lnTo>
                <a:lnTo>
                  <a:pt x="1084" y="556"/>
                </a:lnTo>
                <a:lnTo>
                  <a:pt x="1084" y="550"/>
                </a:lnTo>
                <a:lnTo>
                  <a:pt x="1084" y="522"/>
                </a:lnTo>
                <a:lnTo>
                  <a:pt x="1084" y="475"/>
                </a:lnTo>
                <a:lnTo>
                  <a:pt x="1084" y="417"/>
                </a:lnTo>
                <a:lnTo>
                  <a:pt x="1084" y="362"/>
                </a:lnTo>
                <a:lnTo>
                  <a:pt x="1084" y="318"/>
                </a:lnTo>
                <a:lnTo>
                  <a:pt x="1084" y="303"/>
                </a:lnTo>
                <a:lnTo>
                  <a:pt x="1086" y="312"/>
                </a:lnTo>
                <a:lnTo>
                  <a:pt x="1086" y="345"/>
                </a:lnTo>
                <a:lnTo>
                  <a:pt x="1086" y="398"/>
                </a:lnTo>
                <a:lnTo>
                  <a:pt x="1086" y="445"/>
                </a:lnTo>
                <a:lnTo>
                  <a:pt x="1086" y="484"/>
                </a:lnTo>
                <a:lnTo>
                  <a:pt x="1086" y="507"/>
                </a:lnTo>
                <a:lnTo>
                  <a:pt x="1086" y="519"/>
                </a:lnTo>
                <a:lnTo>
                  <a:pt x="1086" y="524"/>
                </a:lnTo>
                <a:lnTo>
                  <a:pt x="1086" y="526"/>
                </a:lnTo>
                <a:lnTo>
                  <a:pt x="1086" y="533"/>
                </a:lnTo>
                <a:lnTo>
                  <a:pt x="1086" y="547"/>
                </a:lnTo>
                <a:lnTo>
                  <a:pt x="1086" y="569"/>
                </a:lnTo>
                <a:lnTo>
                  <a:pt x="1086" y="587"/>
                </a:lnTo>
                <a:lnTo>
                  <a:pt x="1086" y="600"/>
                </a:lnTo>
                <a:lnTo>
                  <a:pt x="1086" y="603"/>
                </a:lnTo>
                <a:lnTo>
                  <a:pt x="1086" y="596"/>
                </a:lnTo>
                <a:lnTo>
                  <a:pt x="1086" y="581"/>
                </a:lnTo>
                <a:lnTo>
                  <a:pt x="1086" y="564"/>
                </a:lnTo>
                <a:lnTo>
                  <a:pt x="1086" y="547"/>
                </a:lnTo>
                <a:lnTo>
                  <a:pt x="1086" y="532"/>
                </a:lnTo>
                <a:lnTo>
                  <a:pt x="1086" y="520"/>
                </a:lnTo>
                <a:lnTo>
                  <a:pt x="1086" y="509"/>
                </a:lnTo>
                <a:lnTo>
                  <a:pt x="1086" y="496"/>
                </a:lnTo>
                <a:lnTo>
                  <a:pt x="1086" y="480"/>
                </a:lnTo>
                <a:lnTo>
                  <a:pt x="1086" y="465"/>
                </a:lnTo>
                <a:lnTo>
                  <a:pt x="1086" y="453"/>
                </a:lnTo>
                <a:lnTo>
                  <a:pt x="1086" y="450"/>
                </a:lnTo>
                <a:lnTo>
                  <a:pt x="1086" y="452"/>
                </a:lnTo>
                <a:lnTo>
                  <a:pt x="1086" y="461"/>
                </a:lnTo>
                <a:lnTo>
                  <a:pt x="1086" y="472"/>
                </a:lnTo>
                <a:lnTo>
                  <a:pt x="1086" y="476"/>
                </a:lnTo>
                <a:lnTo>
                  <a:pt x="1086" y="467"/>
                </a:lnTo>
                <a:lnTo>
                  <a:pt x="1086" y="440"/>
                </a:lnTo>
                <a:lnTo>
                  <a:pt x="1087" y="396"/>
                </a:lnTo>
                <a:lnTo>
                  <a:pt x="1087" y="336"/>
                </a:lnTo>
                <a:lnTo>
                  <a:pt x="1087" y="276"/>
                </a:lnTo>
                <a:lnTo>
                  <a:pt x="1087" y="221"/>
                </a:lnTo>
                <a:lnTo>
                  <a:pt x="1087" y="178"/>
                </a:lnTo>
                <a:lnTo>
                  <a:pt x="1087" y="156"/>
                </a:lnTo>
                <a:lnTo>
                  <a:pt x="1087" y="159"/>
                </a:lnTo>
                <a:lnTo>
                  <a:pt x="1087" y="185"/>
                </a:lnTo>
                <a:lnTo>
                  <a:pt x="1087" y="225"/>
                </a:lnTo>
                <a:lnTo>
                  <a:pt x="1087" y="275"/>
                </a:lnTo>
                <a:lnTo>
                  <a:pt x="1087" y="330"/>
                </a:lnTo>
                <a:lnTo>
                  <a:pt x="1087" y="376"/>
                </a:lnTo>
                <a:lnTo>
                  <a:pt x="1087" y="414"/>
                </a:lnTo>
                <a:lnTo>
                  <a:pt x="1087" y="448"/>
                </a:lnTo>
                <a:lnTo>
                  <a:pt x="1087" y="483"/>
                </a:lnTo>
                <a:lnTo>
                  <a:pt x="1087" y="522"/>
                </a:lnTo>
                <a:lnTo>
                  <a:pt x="1087" y="557"/>
                </a:lnTo>
                <a:lnTo>
                  <a:pt x="1087" y="586"/>
                </a:lnTo>
                <a:lnTo>
                  <a:pt x="1087" y="605"/>
                </a:lnTo>
                <a:lnTo>
                  <a:pt x="1087" y="606"/>
                </a:lnTo>
                <a:lnTo>
                  <a:pt x="1087" y="588"/>
                </a:lnTo>
                <a:lnTo>
                  <a:pt x="1087" y="563"/>
                </a:lnTo>
                <a:lnTo>
                  <a:pt x="1087" y="539"/>
                </a:lnTo>
                <a:lnTo>
                  <a:pt x="1087" y="527"/>
                </a:lnTo>
                <a:lnTo>
                  <a:pt x="1087" y="535"/>
                </a:lnTo>
                <a:lnTo>
                  <a:pt x="1087" y="559"/>
                </a:lnTo>
                <a:lnTo>
                  <a:pt x="1087" y="589"/>
                </a:lnTo>
                <a:lnTo>
                  <a:pt x="1087" y="615"/>
                </a:lnTo>
                <a:lnTo>
                  <a:pt x="1087" y="628"/>
                </a:lnTo>
                <a:lnTo>
                  <a:pt x="1087" y="622"/>
                </a:lnTo>
                <a:lnTo>
                  <a:pt x="1087" y="603"/>
                </a:lnTo>
                <a:lnTo>
                  <a:pt x="1087" y="581"/>
                </a:lnTo>
                <a:lnTo>
                  <a:pt x="1087" y="565"/>
                </a:lnTo>
                <a:lnTo>
                  <a:pt x="1088" y="558"/>
                </a:lnTo>
                <a:lnTo>
                  <a:pt x="1088" y="561"/>
                </a:lnTo>
                <a:lnTo>
                  <a:pt x="1088" y="564"/>
                </a:lnTo>
                <a:lnTo>
                  <a:pt x="1088" y="559"/>
                </a:lnTo>
                <a:lnTo>
                  <a:pt x="1088" y="546"/>
                </a:lnTo>
                <a:lnTo>
                  <a:pt x="1088" y="519"/>
                </a:lnTo>
                <a:lnTo>
                  <a:pt x="1088" y="489"/>
                </a:lnTo>
                <a:lnTo>
                  <a:pt x="1088" y="459"/>
                </a:lnTo>
                <a:lnTo>
                  <a:pt x="1088" y="438"/>
                </a:lnTo>
                <a:lnTo>
                  <a:pt x="1088" y="428"/>
                </a:lnTo>
                <a:lnTo>
                  <a:pt x="1088" y="425"/>
                </a:lnTo>
                <a:lnTo>
                  <a:pt x="1088" y="424"/>
                </a:lnTo>
                <a:lnTo>
                  <a:pt x="1088" y="421"/>
                </a:lnTo>
                <a:lnTo>
                  <a:pt x="1088" y="411"/>
                </a:lnTo>
                <a:lnTo>
                  <a:pt x="1088" y="396"/>
                </a:lnTo>
                <a:lnTo>
                  <a:pt x="1088" y="380"/>
                </a:lnTo>
                <a:lnTo>
                  <a:pt x="1088" y="369"/>
                </a:lnTo>
                <a:lnTo>
                  <a:pt x="1088" y="364"/>
                </a:lnTo>
                <a:lnTo>
                  <a:pt x="1088" y="371"/>
                </a:lnTo>
                <a:lnTo>
                  <a:pt x="1088" y="389"/>
                </a:lnTo>
                <a:lnTo>
                  <a:pt x="1088" y="413"/>
                </a:lnTo>
                <a:lnTo>
                  <a:pt x="1088" y="440"/>
                </a:lnTo>
                <a:lnTo>
                  <a:pt x="1088" y="472"/>
                </a:lnTo>
                <a:lnTo>
                  <a:pt x="1088" y="509"/>
                </a:lnTo>
                <a:lnTo>
                  <a:pt x="1088" y="543"/>
                </a:lnTo>
                <a:lnTo>
                  <a:pt x="1088" y="577"/>
                </a:lnTo>
                <a:lnTo>
                  <a:pt x="1088" y="608"/>
                </a:lnTo>
                <a:lnTo>
                  <a:pt x="1088" y="633"/>
                </a:lnTo>
                <a:lnTo>
                  <a:pt x="1088" y="653"/>
                </a:lnTo>
                <a:lnTo>
                  <a:pt x="1088" y="660"/>
                </a:lnTo>
                <a:lnTo>
                  <a:pt x="1088" y="658"/>
                </a:lnTo>
                <a:lnTo>
                  <a:pt x="1088" y="651"/>
                </a:lnTo>
                <a:lnTo>
                  <a:pt x="1088" y="640"/>
                </a:lnTo>
                <a:lnTo>
                  <a:pt x="1088" y="628"/>
                </a:lnTo>
                <a:lnTo>
                  <a:pt x="1089" y="615"/>
                </a:lnTo>
                <a:lnTo>
                  <a:pt x="1089" y="600"/>
                </a:lnTo>
                <a:lnTo>
                  <a:pt x="1089" y="585"/>
                </a:lnTo>
                <a:lnTo>
                  <a:pt x="1089" y="568"/>
                </a:lnTo>
                <a:lnTo>
                  <a:pt x="1089" y="552"/>
                </a:lnTo>
                <a:lnTo>
                  <a:pt x="1089" y="542"/>
                </a:lnTo>
                <a:lnTo>
                  <a:pt x="1089" y="540"/>
                </a:lnTo>
                <a:lnTo>
                  <a:pt x="1089" y="547"/>
                </a:lnTo>
                <a:lnTo>
                  <a:pt x="1089" y="558"/>
                </a:lnTo>
                <a:lnTo>
                  <a:pt x="1089" y="572"/>
                </a:lnTo>
                <a:lnTo>
                  <a:pt x="1089" y="581"/>
                </a:lnTo>
                <a:lnTo>
                  <a:pt x="1089" y="588"/>
                </a:lnTo>
                <a:lnTo>
                  <a:pt x="1089" y="584"/>
                </a:lnTo>
                <a:lnTo>
                  <a:pt x="1089" y="576"/>
                </a:lnTo>
                <a:lnTo>
                  <a:pt x="1089" y="565"/>
                </a:lnTo>
                <a:lnTo>
                  <a:pt x="1089" y="554"/>
                </a:lnTo>
                <a:lnTo>
                  <a:pt x="1089" y="539"/>
                </a:lnTo>
                <a:lnTo>
                  <a:pt x="1089" y="525"/>
                </a:lnTo>
                <a:lnTo>
                  <a:pt x="1089" y="510"/>
                </a:lnTo>
                <a:lnTo>
                  <a:pt x="1089" y="499"/>
                </a:lnTo>
                <a:lnTo>
                  <a:pt x="1089" y="494"/>
                </a:lnTo>
                <a:lnTo>
                  <a:pt x="1089" y="496"/>
                </a:lnTo>
                <a:lnTo>
                  <a:pt x="1089" y="498"/>
                </a:lnTo>
                <a:lnTo>
                  <a:pt x="1089" y="491"/>
                </a:lnTo>
                <a:lnTo>
                  <a:pt x="1089" y="481"/>
                </a:lnTo>
                <a:lnTo>
                  <a:pt x="1089" y="467"/>
                </a:lnTo>
                <a:lnTo>
                  <a:pt x="1089" y="456"/>
                </a:lnTo>
                <a:lnTo>
                  <a:pt x="1089" y="451"/>
                </a:lnTo>
                <a:lnTo>
                  <a:pt x="1089" y="453"/>
                </a:lnTo>
                <a:lnTo>
                  <a:pt x="1090" y="454"/>
                </a:lnTo>
                <a:lnTo>
                  <a:pt x="1090" y="451"/>
                </a:lnTo>
                <a:lnTo>
                  <a:pt x="1090" y="444"/>
                </a:lnTo>
                <a:lnTo>
                  <a:pt x="1090" y="437"/>
                </a:lnTo>
                <a:lnTo>
                  <a:pt x="1090" y="431"/>
                </a:lnTo>
                <a:lnTo>
                  <a:pt x="1090" y="429"/>
                </a:lnTo>
                <a:lnTo>
                  <a:pt x="1090" y="430"/>
                </a:lnTo>
                <a:lnTo>
                  <a:pt x="1090" y="431"/>
                </a:lnTo>
                <a:lnTo>
                  <a:pt x="1090" y="432"/>
                </a:lnTo>
                <a:lnTo>
                  <a:pt x="1090" y="431"/>
                </a:lnTo>
                <a:lnTo>
                  <a:pt x="1090" y="430"/>
                </a:lnTo>
                <a:lnTo>
                  <a:pt x="1090" y="428"/>
                </a:lnTo>
                <a:lnTo>
                  <a:pt x="1090" y="424"/>
                </a:lnTo>
                <a:lnTo>
                  <a:pt x="1090" y="421"/>
                </a:lnTo>
                <a:lnTo>
                  <a:pt x="1090" y="419"/>
                </a:lnTo>
                <a:lnTo>
                  <a:pt x="1090" y="421"/>
                </a:lnTo>
                <a:lnTo>
                  <a:pt x="1090" y="424"/>
                </a:lnTo>
                <a:lnTo>
                  <a:pt x="1090" y="426"/>
                </a:lnTo>
                <a:lnTo>
                  <a:pt x="1090" y="429"/>
                </a:lnTo>
                <a:lnTo>
                  <a:pt x="1090" y="426"/>
                </a:lnTo>
                <a:lnTo>
                  <a:pt x="1090" y="425"/>
                </a:lnTo>
                <a:lnTo>
                  <a:pt x="1090" y="431"/>
                </a:lnTo>
                <a:lnTo>
                  <a:pt x="1090" y="443"/>
                </a:lnTo>
                <a:lnTo>
                  <a:pt x="1090" y="453"/>
                </a:lnTo>
                <a:lnTo>
                  <a:pt x="1090" y="462"/>
                </a:lnTo>
                <a:lnTo>
                  <a:pt x="1090" y="466"/>
                </a:lnTo>
                <a:lnTo>
                  <a:pt x="1091" y="465"/>
                </a:lnTo>
                <a:lnTo>
                  <a:pt x="1091" y="459"/>
                </a:lnTo>
                <a:lnTo>
                  <a:pt x="1091" y="452"/>
                </a:lnTo>
                <a:lnTo>
                  <a:pt x="1091" y="446"/>
                </a:lnTo>
                <a:lnTo>
                  <a:pt x="1091" y="451"/>
                </a:lnTo>
                <a:lnTo>
                  <a:pt x="1091" y="454"/>
                </a:lnTo>
                <a:lnTo>
                  <a:pt x="1091" y="456"/>
                </a:lnTo>
                <a:lnTo>
                  <a:pt x="1091" y="454"/>
                </a:lnTo>
                <a:lnTo>
                  <a:pt x="1091" y="448"/>
                </a:lnTo>
                <a:lnTo>
                  <a:pt x="1091" y="440"/>
                </a:lnTo>
                <a:lnTo>
                  <a:pt x="1091" y="433"/>
                </a:lnTo>
                <a:lnTo>
                  <a:pt x="1091" y="430"/>
                </a:lnTo>
                <a:lnTo>
                  <a:pt x="1091" y="432"/>
                </a:lnTo>
                <a:lnTo>
                  <a:pt x="1091" y="438"/>
                </a:lnTo>
                <a:lnTo>
                  <a:pt x="1091" y="445"/>
                </a:lnTo>
                <a:lnTo>
                  <a:pt x="1091" y="448"/>
                </a:lnTo>
                <a:lnTo>
                  <a:pt x="1091" y="450"/>
                </a:lnTo>
                <a:lnTo>
                  <a:pt x="1091" y="447"/>
                </a:lnTo>
                <a:lnTo>
                  <a:pt x="1091" y="446"/>
                </a:lnTo>
                <a:lnTo>
                  <a:pt x="1091" y="445"/>
                </a:lnTo>
                <a:lnTo>
                  <a:pt x="1091" y="446"/>
                </a:lnTo>
                <a:lnTo>
                  <a:pt x="1091" y="447"/>
                </a:lnTo>
                <a:lnTo>
                  <a:pt x="1091" y="446"/>
                </a:lnTo>
                <a:lnTo>
                  <a:pt x="1091" y="445"/>
                </a:lnTo>
                <a:lnTo>
                  <a:pt x="1091" y="443"/>
                </a:lnTo>
                <a:lnTo>
                  <a:pt x="1091" y="447"/>
                </a:lnTo>
                <a:lnTo>
                  <a:pt x="1091" y="454"/>
                </a:lnTo>
                <a:lnTo>
                  <a:pt x="1091" y="461"/>
                </a:lnTo>
                <a:lnTo>
                  <a:pt x="1091" y="465"/>
                </a:lnTo>
                <a:lnTo>
                  <a:pt x="1091" y="463"/>
                </a:lnTo>
                <a:lnTo>
                  <a:pt x="1091" y="459"/>
                </a:lnTo>
                <a:lnTo>
                  <a:pt x="1092" y="452"/>
                </a:lnTo>
                <a:lnTo>
                  <a:pt x="1092" y="447"/>
                </a:lnTo>
                <a:lnTo>
                  <a:pt x="1092" y="446"/>
                </a:lnTo>
                <a:lnTo>
                  <a:pt x="1092" y="451"/>
                </a:lnTo>
                <a:lnTo>
                  <a:pt x="1092" y="458"/>
                </a:lnTo>
                <a:lnTo>
                  <a:pt x="1092" y="463"/>
                </a:lnTo>
                <a:lnTo>
                  <a:pt x="1092" y="466"/>
                </a:lnTo>
                <a:lnTo>
                  <a:pt x="1092" y="463"/>
                </a:lnTo>
                <a:lnTo>
                  <a:pt x="1092" y="460"/>
                </a:lnTo>
                <a:lnTo>
                  <a:pt x="1092" y="458"/>
                </a:lnTo>
                <a:lnTo>
                  <a:pt x="1092" y="460"/>
                </a:lnTo>
                <a:lnTo>
                  <a:pt x="1092" y="463"/>
                </a:lnTo>
                <a:lnTo>
                  <a:pt x="1092" y="469"/>
                </a:lnTo>
                <a:lnTo>
                  <a:pt x="1092" y="473"/>
                </a:lnTo>
                <a:lnTo>
                  <a:pt x="1092" y="472"/>
                </a:lnTo>
                <a:lnTo>
                  <a:pt x="1092" y="470"/>
                </a:lnTo>
                <a:lnTo>
                  <a:pt x="1092" y="469"/>
                </a:lnTo>
                <a:lnTo>
                  <a:pt x="1092" y="470"/>
                </a:lnTo>
                <a:lnTo>
                  <a:pt x="1092" y="474"/>
                </a:lnTo>
                <a:lnTo>
                  <a:pt x="1092" y="475"/>
                </a:lnTo>
                <a:lnTo>
                  <a:pt x="1092" y="476"/>
                </a:lnTo>
                <a:lnTo>
                  <a:pt x="1092" y="472"/>
                </a:lnTo>
                <a:lnTo>
                  <a:pt x="1092" y="463"/>
                </a:lnTo>
                <a:lnTo>
                  <a:pt x="1092" y="455"/>
                </a:lnTo>
                <a:lnTo>
                  <a:pt x="1092" y="450"/>
                </a:lnTo>
                <a:lnTo>
                  <a:pt x="1092" y="445"/>
                </a:lnTo>
                <a:lnTo>
                  <a:pt x="1092" y="446"/>
                </a:lnTo>
                <a:lnTo>
                  <a:pt x="1092" y="448"/>
                </a:lnTo>
                <a:lnTo>
                  <a:pt x="1092" y="451"/>
                </a:lnTo>
                <a:lnTo>
                  <a:pt x="1092" y="450"/>
                </a:lnTo>
                <a:lnTo>
                  <a:pt x="1094" y="447"/>
                </a:lnTo>
                <a:lnTo>
                  <a:pt x="1094" y="444"/>
                </a:lnTo>
                <a:lnTo>
                  <a:pt x="1094" y="443"/>
                </a:lnTo>
                <a:lnTo>
                  <a:pt x="1094" y="440"/>
                </a:lnTo>
                <a:lnTo>
                  <a:pt x="1094" y="439"/>
                </a:lnTo>
                <a:lnTo>
                  <a:pt x="1094" y="440"/>
                </a:lnTo>
                <a:lnTo>
                  <a:pt x="1094" y="438"/>
                </a:lnTo>
                <a:lnTo>
                  <a:pt x="1094" y="437"/>
                </a:lnTo>
                <a:lnTo>
                  <a:pt x="1094" y="436"/>
                </a:lnTo>
                <a:lnTo>
                  <a:pt x="1094" y="433"/>
                </a:lnTo>
                <a:lnTo>
                  <a:pt x="1094" y="430"/>
                </a:lnTo>
                <a:lnTo>
                  <a:pt x="1094" y="425"/>
                </a:lnTo>
                <a:lnTo>
                  <a:pt x="1094" y="419"/>
                </a:lnTo>
                <a:lnTo>
                  <a:pt x="1094" y="417"/>
                </a:lnTo>
                <a:lnTo>
                  <a:pt x="1094" y="416"/>
                </a:lnTo>
                <a:lnTo>
                  <a:pt x="1094" y="421"/>
                </a:lnTo>
                <a:lnTo>
                  <a:pt x="1094" y="426"/>
                </a:lnTo>
                <a:lnTo>
                  <a:pt x="1094" y="432"/>
                </a:lnTo>
                <a:lnTo>
                  <a:pt x="1094" y="437"/>
                </a:lnTo>
                <a:lnTo>
                  <a:pt x="1094" y="438"/>
                </a:lnTo>
                <a:lnTo>
                  <a:pt x="1094" y="435"/>
                </a:lnTo>
                <a:lnTo>
                  <a:pt x="1094" y="428"/>
                </a:lnTo>
                <a:lnTo>
                  <a:pt x="1094" y="419"/>
                </a:lnTo>
                <a:lnTo>
                  <a:pt x="1094" y="414"/>
                </a:lnTo>
                <a:lnTo>
                  <a:pt x="1094" y="415"/>
                </a:lnTo>
                <a:lnTo>
                  <a:pt x="1094" y="419"/>
                </a:lnTo>
                <a:lnTo>
                  <a:pt x="1094" y="428"/>
                </a:lnTo>
                <a:lnTo>
                  <a:pt x="1095" y="438"/>
                </a:lnTo>
                <a:lnTo>
                  <a:pt x="1095" y="448"/>
                </a:lnTo>
                <a:lnTo>
                  <a:pt x="1095" y="454"/>
                </a:lnTo>
                <a:lnTo>
                  <a:pt x="1095" y="458"/>
                </a:lnTo>
                <a:lnTo>
                  <a:pt x="1095" y="459"/>
                </a:lnTo>
                <a:lnTo>
                  <a:pt x="1095" y="460"/>
                </a:lnTo>
                <a:lnTo>
                  <a:pt x="1095" y="461"/>
                </a:lnTo>
                <a:lnTo>
                  <a:pt x="1095" y="463"/>
                </a:lnTo>
                <a:lnTo>
                  <a:pt x="1095" y="462"/>
                </a:lnTo>
                <a:lnTo>
                  <a:pt x="1095" y="460"/>
                </a:lnTo>
                <a:lnTo>
                  <a:pt x="1095" y="461"/>
                </a:lnTo>
                <a:lnTo>
                  <a:pt x="1095" y="465"/>
                </a:lnTo>
                <a:lnTo>
                  <a:pt x="1095" y="469"/>
                </a:lnTo>
                <a:lnTo>
                  <a:pt x="1095" y="474"/>
                </a:lnTo>
                <a:lnTo>
                  <a:pt x="1095" y="475"/>
                </a:lnTo>
                <a:lnTo>
                  <a:pt x="1095" y="473"/>
                </a:lnTo>
                <a:lnTo>
                  <a:pt x="1095" y="468"/>
                </a:lnTo>
                <a:lnTo>
                  <a:pt x="1095" y="463"/>
                </a:lnTo>
                <a:lnTo>
                  <a:pt x="1095" y="460"/>
                </a:lnTo>
                <a:lnTo>
                  <a:pt x="1095" y="458"/>
                </a:lnTo>
                <a:lnTo>
                  <a:pt x="1095" y="453"/>
                </a:lnTo>
                <a:lnTo>
                  <a:pt x="1095" y="445"/>
                </a:lnTo>
                <a:lnTo>
                  <a:pt x="1095" y="431"/>
                </a:lnTo>
                <a:lnTo>
                  <a:pt x="1095" y="410"/>
                </a:lnTo>
                <a:lnTo>
                  <a:pt x="1095" y="381"/>
                </a:lnTo>
                <a:lnTo>
                  <a:pt x="1095" y="349"/>
                </a:lnTo>
                <a:lnTo>
                  <a:pt x="1095" y="313"/>
                </a:lnTo>
                <a:lnTo>
                  <a:pt x="1095" y="278"/>
                </a:lnTo>
                <a:lnTo>
                  <a:pt x="1095" y="245"/>
                </a:lnTo>
                <a:lnTo>
                  <a:pt x="1096" y="216"/>
                </a:lnTo>
                <a:lnTo>
                  <a:pt x="1096" y="196"/>
                </a:lnTo>
                <a:lnTo>
                  <a:pt x="1096" y="184"/>
                </a:lnTo>
                <a:lnTo>
                  <a:pt x="1096" y="180"/>
                </a:lnTo>
                <a:lnTo>
                  <a:pt x="1096" y="188"/>
                </a:lnTo>
                <a:lnTo>
                  <a:pt x="1096" y="206"/>
                </a:lnTo>
                <a:lnTo>
                  <a:pt x="1096" y="233"/>
                </a:lnTo>
                <a:lnTo>
                  <a:pt x="1096" y="273"/>
                </a:lnTo>
                <a:lnTo>
                  <a:pt x="1096" y="322"/>
                </a:lnTo>
                <a:lnTo>
                  <a:pt x="1096" y="387"/>
                </a:lnTo>
                <a:lnTo>
                  <a:pt x="1096" y="451"/>
                </a:lnTo>
                <a:lnTo>
                  <a:pt x="1096" y="510"/>
                </a:lnTo>
                <a:lnTo>
                  <a:pt x="1096" y="559"/>
                </a:lnTo>
                <a:lnTo>
                  <a:pt x="1096" y="593"/>
                </a:lnTo>
                <a:lnTo>
                  <a:pt x="1096" y="596"/>
                </a:lnTo>
                <a:lnTo>
                  <a:pt x="1096" y="573"/>
                </a:lnTo>
                <a:lnTo>
                  <a:pt x="1096" y="528"/>
                </a:lnTo>
                <a:lnTo>
                  <a:pt x="1096" y="473"/>
                </a:lnTo>
                <a:lnTo>
                  <a:pt x="1096" y="418"/>
                </a:lnTo>
                <a:lnTo>
                  <a:pt x="1096" y="385"/>
                </a:lnTo>
                <a:lnTo>
                  <a:pt x="1096" y="376"/>
                </a:lnTo>
                <a:lnTo>
                  <a:pt x="1096" y="394"/>
                </a:lnTo>
                <a:lnTo>
                  <a:pt x="1096" y="436"/>
                </a:lnTo>
                <a:lnTo>
                  <a:pt x="1096" y="481"/>
                </a:lnTo>
                <a:lnTo>
                  <a:pt x="1096" y="521"/>
                </a:lnTo>
                <a:lnTo>
                  <a:pt x="1096" y="548"/>
                </a:lnTo>
                <a:lnTo>
                  <a:pt x="1096" y="561"/>
                </a:lnTo>
                <a:lnTo>
                  <a:pt x="1096" y="555"/>
                </a:lnTo>
                <a:lnTo>
                  <a:pt x="1096" y="551"/>
                </a:lnTo>
                <a:lnTo>
                  <a:pt x="1096" y="554"/>
                </a:lnTo>
                <a:lnTo>
                  <a:pt x="1096" y="562"/>
                </a:lnTo>
                <a:lnTo>
                  <a:pt x="1096" y="573"/>
                </a:lnTo>
                <a:lnTo>
                  <a:pt x="1097" y="580"/>
                </a:lnTo>
                <a:lnTo>
                  <a:pt x="1097" y="579"/>
                </a:lnTo>
                <a:lnTo>
                  <a:pt x="1097" y="573"/>
                </a:lnTo>
                <a:lnTo>
                  <a:pt x="1097" y="563"/>
                </a:lnTo>
                <a:lnTo>
                  <a:pt x="1097" y="551"/>
                </a:lnTo>
                <a:lnTo>
                  <a:pt x="1097" y="543"/>
                </a:lnTo>
                <a:lnTo>
                  <a:pt x="1097" y="537"/>
                </a:lnTo>
                <a:lnTo>
                  <a:pt x="1097" y="534"/>
                </a:lnTo>
                <a:lnTo>
                  <a:pt x="1097" y="529"/>
                </a:lnTo>
                <a:lnTo>
                  <a:pt x="1097" y="521"/>
                </a:lnTo>
                <a:lnTo>
                  <a:pt x="1097" y="507"/>
                </a:lnTo>
                <a:lnTo>
                  <a:pt x="1097" y="491"/>
                </a:lnTo>
                <a:lnTo>
                  <a:pt x="1097" y="473"/>
                </a:lnTo>
                <a:lnTo>
                  <a:pt x="1097" y="455"/>
                </a:lnTo>
                <a:lnTo>
                  <a:pt x="1097" y="439"/>
                </a:lnTo>
                <a:lnTo>
                  <a:pt x="1097" y="419"/>
                </a:lnTo>
                <a:lnTo>
                  <a:pt x="1097" y="398"/>
                </a:lnTo>
                <a:lnTo>
                  <a:pt x="1097" y="366"/>
                </a:lnTo>
                <a:lnTo>
                  <a:pt x="1097" y="332"/>
                </a:lnTo>
                <a:lnTo>
                  <a:pt x="1097" y="295"/>
                </a:lnTo>
                <a:lnTo>
                  <a:pt x="1097" y="263"/>
                </a:lnTo>
                <a:lnTo>
                  <a:pt x="1097" y="244"/>
                </a:lnTo>
                <a:lnTo>
                  <a:pt x="1097" y="241"/>
                </a:lnTo>
                <a:lnTo>
                  <a:pt x="1097" y="256"/>
                </a:lnTo>
                <a:lnTo>
                  <a:pt x="1097" y="285"/>
                </a:lnTo>
                <a:lnTo>
                  <a:pt x="1097" y="324"/>
                </a:lnTo>
                <a:lnTo>
                  <a:pt x="1097" y="367"/>
                </a:lnTo>
                <a:lnTo>
                  <a:pt x="1097" y="404"/>
                </a:lnTo>
                <a:lnTo>
                  <a:pt x="1097" y="435"/>
                </a:lnTo>
                <a:lnTo>
                  <a:pt x="1097" y="459"/>
                </a:lnTo>
                <a:lnTo>
                  <a:pt x="1097" y="481"/>
                </a:lnTo>
                <a:lnTo>
                  <a:pt x="1097" y="503"/>
                </a:lnTo>
                <a:lnTo>
                  <a:pt x="1097" y="521"/>
                </a:lnTo>
                <a:lnTo>
                  <a:pt x="1098" y="535"/>
                </a:lnTo>
                <a:lnTo>
                  <a:pt x="1098" y="546"/>
                </a:lnTo>
                <a:lnTo>
                  <a:pt x="1098" y="549"/>
                </a:lnTo>
                <a:lnTo>
                  <a:pt x="1098" y="541"/>
                </a:lnTo>
                <a:lnTo>
                  <a:pt x="1098" y="524"/>
                </a:lnTo>
                <a:lnTo>
                  <a:pt x="1098" y="503"/>
                </a:lnTo>
                <a:lnTo>
                  <a:pt x="1098" y="485"/>
                </a:lnTo>
                <a:lnTo>
                  <a:pt x="1098" y="475"/>
                </a:lnTo>
                <a:lnTo>
                  <a:pt x="1098" y="481"/>
                </a:lnTo>
                <a:lnTo>
                  <a:pt x="1098" y="500"/>
                </a:lnTo>
                <a:lnTo>
                  <a:pt x="1098" y="535"/>
                </a:lnTo>
                <a:lnTo>
                  <a:pt x="1098" y="580"/>
                </a:lnTo>
                <a:lnTo>
                  <a:pt x="1098" y="617"/>
                </a:lnTo>
                <a:lnTo>
                  <a:pt x="1098" y="642"/>
                </a:lnTo>
                <a:lnTo>
                  <a:pt x="1098" y="646"/>
                </a:lnTo>
                <a:lnTo>
                  <a:pt x="1098" y="631"/>
                </a:lnTo>
                <a:lnTo>
                  <a:pt x="1098" y="598"/>
                </a:lnTo>
                <a:lnTo>
                  <a:pt x="1098" y="562"/>
                </a:lnTo>
                <a:lnTo>
                  <a:pt x="1098" y="531"/>
                </a:lnTo>
                <a:lnTo>
                  <a:pt x="1098" y="513"/>
                </a:lnTo>
                <a:lnTo>
                  <a:pt x="1098" y="510"/>
                </a:lnTo>
                <a:lnTo>
                  <a:pt x="1098" y="515"/>
                </a:lnTo>
                <a:lnTo>
                  <a:pt x="1098" y="520"/>
                </a:lnTo>
                <a:lnTo>
                  <a:pt x="1098" y="512"/>
                </a:lnTo>
                <a:lnTo>
                  <a:pt x="1098" y="489"/>
                </a:lnTo>
                <a:lnTo>
                  <a:pt x="1098" y="446"/>
                </a:lnTo>
                <a:lnTo>
                  <a:pt x="1098" y="395"/>
                </a:lnTo>
                <a:lnTo>
                  <a:pt x="1098" y="345"/>
                </a:lnTo>
                <a:lnTo>
                  <a:pt x="1098" y="304"/>
                </a:lnTo>
                <a:lnTo>
                  <a:pt x="1098" y="276"/>
                </a:lnTo>
                <a:lnTo>
                  <a:pt x="1098" y="263"/>
                </a:lnTo>
                <a:lnTo>
                  <a:pt x="1098" y="271"/>
                </a:lnTo>
                <a:lnTo>
                  <a:pt x="1098" y="288"/>
                </a:lnTo>
                <a:lnTo>
                  <a:pt x="1099" y="311"/>
                </a:lnTo>
                <a:lnTo>
                  <a:pt x="1099" y="339"/>
                </a:lnTo>
                <a:lnTo>
                  <a:pt x="1099" y="370"/>
                </a:lnTo>
                <a:lnTo>
                  <a:pt x="1099" y="403"/>
                </a:lnTo>
                <a:lnTo>
                  <a:pt x="1099" y="436"/>
                </a:lnTo>
                <a:lnTo>
                  <a:pt x="1099" y="467"/>
                </a:lnTo>
                <a:lnTo>
                  <a:pt x="1099" y="488"/>
                </a:lnTo>
                <a:lnTo>
                  <a:pt x="1099" y="502"/>
                </a:lnTo>
                <a:lnTo>
                  <a:pt x="1099" y="511"/>
                </a:lnTo>
                <a:lnTo>
                  <a:pt x="1099" y="520"/>
                </a:lnTo>
                <a:lnTo>
                  <a:pt x="1099" y="526"/>
                </a:lnTo>
                <a:lnTo>
                  <a:pt x="1099" y="534"/>
                </a:lnTo>
                <a:lnTo>
                  <a:pt x="1099" y="540"/>
                </a:lnTo>
                <a:lnTo>
                  <a:pt x="1099" y="546"/>
                </a:lnTo>
                <a:lnTo>
                  <a:pt x="1099" y="549"/>
                </a:lnTo>
                <a:lnTo>
                  <a:pt x="1099" y="546"/>
                </a:lnTo>
                <a:lnTo>
                  <a:pt x="1099" y="540"/>
                </a:lnTo>
                <a:lnTo>
                  <a:pt x="1099" y="529"/>
                </a:lnTo>
                <a:lnTo>
                  <a:pt x="1099" y="513"/>
                </a:lnTo>
                <a:lnTo>
                  <a:pt x="1099" y="492"/>
                </a:lnTo>
                <a:lnTo>
                  <a:pt x="1099" y="468"/>
                </a:lnTo>
                <a:lnTo>
                  <a:pt x="1099" y="441"/>
                </a:lnTo>
                <a:lnTo>
                  <a:pt x="1099" y="418"/>
                </a:lnTo>
                <a:lnTo>
                  <a:pt x="1099" y="402"/>
                </a:lnTo>
                <a:lnTo>
                  <a:pt x="1099" y="394"/>
                </a:lnTo>
                <a:lnTo>
                  <a:pt x="1099" y="395"/>
                </a:lnTo>
                <a:lnTo>
                  <a:pt x="1099" y="401"/>
                </a:lnTo>
                <a:lnTo>
                  <a:pt x="1099" y="411"/>
                </a:lnTo>
                <a:lnTo>
                  <a:pt x="1099" y="419"/>
                </a:lnTo>
                <a:lnTo>
                  <a:pt x="1099" y="425"/>
                </a:lnTo>
                <a:lnTo>
                  <a:pt x="1099" y="431"/>
                </a:lnTo>
                <a:lnTo>
                  <a:pt x="1099" y="440"/>
                </a:lnTo>
                <a:lnTo>
                  <a:pt x="1101" y="450"/>
                </a:lnTo>
                <a:lnTo>
                  <a:pt x="1101" y="460"/>
                </a:lnTo>
                <a:lnTo>
                  <a:pt x="1101" y="470"/>
                </a:lnTo>
                <a:lnTo>
                  <a:pt x="1101" y="476"/>
                </a:lnTo>
                <a:lnTo>
                  <a:pt x="1101" y="477"/>
                </a:lnTo>
                <a:lnTo>
                  <a:pt x="1101" y="473"/>
                </a:lnTo>
                <a:lnTo>
                  <a:pt x="1101" y="466"/>
                </a:lnTo>
                <a:lnTo>
                  <a:pt x="1101" y="460"/>
                </a:lnTo>
                <a:lnTo>
                  <a:pt x="1101" y="461"/>
                </a:lnTo>
                <a:lnTo>
                  <a:pt x="1101" y="468"/>
                </a:lnTo>
                <a:lnTo>
                  <a:pt x="1101" y="480"/>
                </a:lnTo>
                <a:lnTo>
                  <a:pt x="1101" y="491"/>
                </a:lnTo>
                <a:lnTo>
                  <a:pt x="1101" y="499"/>
                </a:lnTo>
                <a:lnTo>
                  <a:pt x="1101" y="500"/>
                </a:lnTo>
                <a:lnTo>
                  <a:pt x="1101" y="492"/>
                </a:lnTo>
                <a:lnTo>
                  <a:pt x="1101" y="478"/>
                </a:lnTo>
                <a:lnTo>
                  <a:pt x="1101" y="466"/>
                </a:lnTo>
                <a:lnTo>
                  <a:pt x="1101" y="458"/>
                </a:lnTo>
                <a:lnTo>
                  <a:pt x="1101" y="455"/>
                </a:lnTo>
                <a:lnTo>
                  <a:pt x="1101" y="461"/>
                </a:lnTo>
                <a:lnTo>
                  <a:pt x="1101" y="469"/>
                </a:lnTo>
                <a:lnTo>
                  <a:pt x="1101" y="480"/>
                </a:lnTo>
                <a:lnTo>
                  <a:pt x="1101" y="488"/>
                </a:lnTo>
                <a:lnTo>
                  <a:pt x="1101" y="489"/>
                </a:lnTo>
                <a:lnTo>
                  <a:pt x="1101" y="483"/>
                </a:lnTo>
                <a:lnTo>
                  <a:pt x="1101" y="476"/>
                </a:lnTo>
                <a:lnTo>
                  <a:pt x="1101" y="468"/>
                </a:lnTo>
                <a:lnTo>
                  <a:pt x="1101" y="463"/>
                </a:lnTo>
                <a:lnTo>
                  <a:pt x="1101" y="466"/>
                </a:lnTo>
                <a:lnTo>
                  <a:pt x="1101" y="472"/>
                </a:lnTo>
                <a:lnTo>
                  <a:pt x="1101" y="477"/>
                </a:lnTo>
                <a:lnTo>
                  <a:pt x="1101" y="481"/>
                </a:lnTo>
                <a:lnTo>
                  <a:pt x="1102" y="481"/>
                </a:lnTo>
                <a:lnTo>
                  <a:pt x="1102" y="478"/>
                </a:lnTo>
                <a:lnTo>
                  <a:pt x="1102" y="475"/>
                </a:lnTo>
                <a:lnTo>
                  <a:pt x="1102" y="473"/>
                </a:lnTo>
                <a:lnTo>
                  <a:pt x="1102" y="475"/>
                </a:lnTo>
                <a:lnTo>
                  <a:pt x="1102" y="478"/>
                </a:lnTo>
                <a:lnTo>
                  <a:pt x="1102" y="481"/>
                </a:lnTo>
                <a:lnTo>
                  <a:pt x="1102" y="478"/>
                </a:lnTo>
                <a:lnTo>
                  <a:pt x="1102" y="476"/>
                </a:lnTo>
                <a:lnTo>
                  <a:pt x="1102" y="473"/>
                </a:lnTo>
                <a:lnTo>
                  <a:pt x="1102" y="472"/>
                </a:lnTo>
                <a:lnTo>
                  <a:pt x="1102" y="470"/>
                </a:lnTo>
                <a:lnTo>
                  <a:pt x="1102" y="472"/>
                </a:lnTo>
                <a:lnTo>
                  <a:pt x="1102" y="477"/>
                </a:lnTo>
                <a:lnTo>
                  <a:pt x="1102" y="483"/>
                </a:lnTo>
                <a:lnTo>
                  <a:pt x="1102" y="490"/>
                </a:lnTo>
                <a:lnTo>
                  <a:pt x="1102" y="494"/>
                </a:lnTo>
                <a:lnTo>
                  <a:pt x="1102" y="496"/>
                </a:lnTo>
                <a:lnTo>
                  <a:pt x="1102" y="495"/>
                </a:lnTo>
                <a:lnTo>
                  <a:pt x="1102" y="489"/>
                </a:lnTo>
                <a:lnTo>
                  <a:pt x="1102" y="482"/>
                </a:lnTo>
                <a:lnTo>
                  <a:pt x="1102" y="475"/>
                </a:lnTo>
                <a:lnTo>
                  <a:pt x="1102" y="469"/>
                </a:lnTo>
                <a:lnTo>
                  <a:pt x="1102" y="468"/>
                </a:lnTo>
                <a:lnTo>
                  <a:pt x="1102" y="469"/>
                </a:lnTo>
                <a:lnTo>
                  <a:pt x="1102" y="474"/>
                </a:lnTo>
                <a:lnTo>
                  <a:pt x="1102" y="480"/>
                </a:lnTo>
                <a:lnTo>
                  <a:pt x="1102" y="487"/>
                </a:lnTo>
                <a:lnTo>
                  <a:pt x="1102" y="490"/>
                </a:lnTo>
                <a:lnTo>
                  <a:pt x="1102" y="488"/>
                </a:lnTo>
                <a:lnTo>
                  <a:pt x="1103" y="483"/>
                </a:lnTo>
                <a:lnTo>
                  <a:pt x="1103" y="478"/>
                </a:lnTo>
                <a:lnTo>
                  <a:pt x="1103" y="474"/>
                </a:lnTo>
                <a:lnTo>
                  <a:pt x="1103" y="470"/>
                </a:lnTo>
                <a:lnTo>
                  <a:pt x="1103" y="472"/>
                </a:lnTo>
                <a:lnTo>
                  <a:pt x="1103" y="474"/>
                </a:lnTo>
                <a:lnTo>
                  <a:pt x="1103" y="477"/>
                </a:lnTo>
                <a:lnTo>
                  <a:pt x="1103" y="478"/>
                </a:lnTo>
                <a:lnTo>
                  <a:pt x="1103" y="480"/>
                </a:lnTo>
                <a:lnTo>
                  <a:pt x="1103" y="481"/>
                </a:lnTo>
                <a:lnTo>
                  <a:pt x="1103" y="478"/>
                </a:lnTo>
                <a:lnTo>
                  <a:pt x="1103" y="475"/>
                </a:lnTo>
                <a:lnTo>
                  <a:pt x="1103" y="472"/>
                </a:lnTo>
                <a:lnTo>
                  <a:pt x="1103" y="470"/>
                </a:lnTo>
                <a:lnTo>
                  <a:pt x="1103" y="473"/>
                </a:lnTo>
                <a:lnTo>
                  <a:pt x="1103" y="477"/>
                </a:lnTo>
                <a:lnTo>
                  <a:pt x="1103" y="482"/>
                </a:lnTo>
                <a:lnTo>
                  <a:pt x="1103" y="487"/>
                </a:lnTo>
                <a:lnTo>
                  <a:pt x="1103" y="488"/>
                </a:lnTo>
                <a:lnTo>
                  <a:pt x="1103" y="487"/>
                </a:lnTo>
                <a:lnTo>
                  <a:pt x="1103" y="483"/>
                </a:lnTo>
                <a:lnTo>
                  <a:pt x="1103" y="478"/>
                </a:lnTo>
                <a:lnTo>
                  <a:pt x="1103" y="473"/>
                </a:lnTo>
                <a:lnTo>
                  <a:pt x="1103" y="469"/>
                </a:lnTo>
                <a:lnTo>
                  <a:pt x="1103" y="466"/>
                </a:lnTo>
                <a:lnTo>
                  <a:pt x="1103" y="465"/>
                </a:lnTo>
                <a:lnTo>
                  <a:pt x="1103" y="466"/>
                </a:lnTo>
                <a:lnTo>
                  <a:pt x="1103" y="465"/>
                </a:lnTo>
                <a:lnTo>
                  <a:pt x="1103" y="463"/>
                </a:lnTo>
                <a:lnTo>
                  <a:pt x="1103" y="462"/>
                </a:lnTo>
                <a:lnTo>
                  <a:pt x="1104" y="462"/>
                </a:lnTo>
                <a:lnTo>
                  <a:pt x="1104" y="461"/>
                </a:lnTo>
                <a:lnTo>
                  <a:pt x="1104" y="463"/>
                </a:lnTo>
                <a:lnTo>
                  <a:pt x="1104" y="466"/>
                </a:lnTo>
                <a:lnTo>
                  <a:pt x="1104" y="465"/>
                </a:lnTo>
                <a:lnTo>
                  <a:pt x="1104" y="462"/>
                </a:lnTo>
                <a:lnTo>
                  <a:pt x="1104" y="460"/>
                </a:lnTo>
                <a:lnTo>
                  <a:pt x="1104" y="456"/>
                </a:lnTo>
                <a:lnTo>
                  <a:pt x="1104" y="453"/>
                </a:lnTo>
                <a:lnTo>
                  <a:pt x="1104" y="455"/>
                </a:lnTo>
                <a:lnTo>
                  <a:pt x="1104" y="461"/>
                </a:lnTo>
                <a:lnTo>
                  <a:pt x="1104" y="463"/>
                </a:lnTo>
                <a:lnTo>
                  <a:pt x="1104" y="465"/>
                </a:lnTo>
                <a:lnTo>
                  <a:pt x="1104" y="462"/>
                </a:lnTo>
                <a:lnTo>
                  <a:pt x="1104" y="459"/>
                </a:lnTo>
                <a:lnTo>
                  <a:pt x="1104" y="454"/>
                </a:lnTo>
                <a:lnTo>
                  <a:pt x="1104" y="452"/>
                </a:lnTo>
                <a:lnTo>
                  <a:pt x="1104" y="455"/>
                </a:lnTo>
                <a:lnTo>
                  <a:pt x="1104" y="461"/>
                </a:lnTo>
                <a:lnTo>
                  <a:pt x="1104" y="467"/>
                </a:lnTo>
                <a:lnTo>
                  <a:pt x="1104" y="469"/>
                </a:lnTo>
                <a:lnTo>
                  <a:pt x="1104" y="467"/>
                </a:lnTo>
                <a:lnTo>
                  <a:pt x="1104" y="463"/>
                </a:lnTo>
                <a:lnTo>
                  <a:pt x="1104" y="460"/>
                </a:lnTo>
                <a:lnTo>
                  <a:pt x="1104" y="459"/>
                </a:lnTo>
                <a:lnTo>
                  <a:pt x="1104" y="461"/>
                </a:lnTo>
                <a:lnTo>
                  <a:pt x="1104" y="467"/>
                </a:lnTo>
                <a:lnTo>
                  <a:pt x="1105" y="472"/>
                </a:lnTo>
                <a:lnTo>
                  <a:pt x="1105" y="474"/>
                </a:lnTo>
                <a:lnTo>
                  <a:pt x="1105" y="476"/>
                </a:lnTo>
                <a:lnTo>
                  <a:pt x="1105" y="475"/>
                </a:lnTo>
                <a:lnTo>
                  <a:pt x="1105" y="474"/>
                </a:lnTo>
                <a:lnTo>
                  <a:pt x="1105" y="472"/>
                </a:lnTo>
                <a:lnTo>
                  <a:pt x="1105" y="473"/>
                </a:lnTo>
                <a:lnTo>
                  <a:pt x="1105" y="474"/>
                </a:lnTo>
                <a:lnTo>
                  <a:pt x="1105" y="476"/>
                </a:lnTo>
                <a:lnTo>
                  <a:pt x="1105" y="475"/>
                </a:lnTo>
                <a:lnTo>
                  <a:pt x="1105" y="473"/>
                </a:lnTo>
                <a:lnTo>
                  <a:pt x="1105" y="469"/>
                </a:lnTo>
                <a:lnTo>
                  <a:pt x="1105" y="465"/>
                </a:lnTo>
                <a:lnTo>
                  <a:pt x="1105" y="460"/>
                </a:lnTo>
                <a:lnTo>
                  <a:pt x="1105" y="459"/>
                </a:lnTo>
                <a:lnTo>
                  <a:pt x="1105" y="461"/>
                </a:lnTo>
                <a:lnTo>
                  <a:pt x="1105" y="462"/>
                </a:lnTo>
                <a:lnTo>
                  <a:pt x="1105" y="463"/>
                </a:lnTo>
                <a:lnTo>
                  <a:pt x="1105" y="460"/>
                </a:lnTo>
                <a:lnTo>
                  <a:pt x="1105" y="454"/>
                </a:lnTo>
                <a:lnTo>
                  <a:pt x="1105" y="447"/>
                </a:lnTo>
                <a:lnTo>
                  <a:pt x="1105" y="440"/>
                </a:lnTo>
                <a:lnTo>
                  <a:pt x="1105" y="435"/>
                </a:lnTo>
                <a:lnTo>
                  <a:pt x="1105" y="428"/>
                </a:lnTo>
                <a:lnTo>
                  <a:pt x="1105" y="418"/>
                </a:lnTo>
                <a:lnTo>
                  <a:pt x="1105" y="403"/>
                </a:lnTo>
                <a:lnTo>
                  <a:pt x="1105" y="384"/>
                </a:lnTo>
                <a:lnTo>
                  <a:pt x="1105" y="355"/>
                </a:lnTo>
                <a:lnTo>
                  <a:pt x="1105" y="325"/>
                </a:lnTo>
                <a:lnTo>
                  <a:pt x="1105" y="295"/>
                </a:lnTo>
                <a:lnTo>
                  <a:pt x="1106" y="270"/>
                </a:lnTo>
                <a:lnTo>
                  <a:pt x="1106" y="254"/>
                </a:lnTo>
                <a:lnTo>
                  <a:pt x="1106" y="248"/>
                </a:lnTo>
                <a:lnTo>
                  <a:pt x="1106" y="252"/>
                </a:lnTo>
                <a:lnTo>
                  <a:pt x="1106" y="265"/>
                </a:lnTo>
                <a:lnTo>
                  <a:pt x="1106" y="285"/>
                </a:lnTo>
                <a:lnTo>
                  <a:pt x="1106" y="317"/>
                </a:lnTo>
                <a:lnTo>
                  <a:pt x="1106" y="352"/>
                </a:lnTo>
                <a:lnTo>
                  <a:pt x="1106" y="395"/>
                </a:lnTo>
                <a:lnTo>
                  <a:pt x="1106" y="443"/>
                </a:lnTo>
                <a:lnTo>
                  <a:pt x="1106" y="489"/>
                </a:lnTo>
                <a:lnTo>
                  <a:pt x="1106" y="532"/>
                </a:lnTo>
                <a:lnTo>
                  <a:pt x="1106" y="555"/>
                </a:lnTo>
                <a:lnTo>
                  <a:pt x="1106" y="558"/>
                </a:lnTo>
                <a:lnTo>
                  <a:pt x="1106" y="544"/>
                </a:lnTo>
                <a:lnTo>
                  <a:pt x="1106" y="517"/>
                </a:lnTo>
                <a:lnTo>
                  <a:pt x="1106" y="487"/>
                </a:lnTo>
                <a:lnTo>
                  <a:pt x="1106" y="463"/>
                </a:lnTo>
                <a:lnTo>
                  <a:pt x="1106" y="454"/>
                </a:lnTo>
                <a:lnTo>
                  <a:pt x="1106" y="460"/>
                </a:lnTo>
                <a:lnTo>
                  <a:pt x="1106" y="483"/>
                </a:lnTo>
                <a:lnTo>
                  <a:pt x="1106" y="510"/>
                </a:lnTo>
                <a:lnTo>
                  <a:pt x="1106" y="534"/>
                </a:lnTo>
                <a:lnTo>
                  <a:pt x="1106" y="549"/>
                </a:lnTo>
                <a:lnTo>
                  <a:pt x="1106" y="551"/>
                </a:lnTo>
                <a:lnTo>
                  <a:pt x="1106" y="542"/>
                </a:lnTo>
                <a:lnTo>
                  <a:pt x="1106" y="527"/>
                </a:lnTo>
                <a:lnTo>
                  <a:pt x="1106" y="512"/>
                </a:lnTo>
                <a:lnTo>
                  <a:pt x="1106" y="505"/>
                </a:lnTo>
                <a:lnTo>
                  <a:pt x="1106" y="506"/>
                </a:lnTo>
                <a:lnTo>
                  <a:pt x="1106" y="514"/>
                </a:lnTo>
                <a:lnTo>
                  <a:pt x="1106" y="522"/>
                </a:lnTo>
                <a:lnTo>
                  <a:pt x="1106" y="527"/>
                </a:lnTo>
                <a:lnTo>
                  <a:pt x="1107" y="522"/>
                </a:lnTo>
                <a:lnTo>
                  <a:pt x="1107" y="505"/>
                </a:lnTo>
                <a:lnTo>
                  <a:pt x="1107" y="480"/>
                </a:lnTo>
                <a:lnTo>
                  <a:pt x="1107" y="448"/>
                </a:lnTo>
                <a:lnTo>
                  <a:pt x="1107" y="417"/>
                </a:lnTo>
                <a:lnTo>
                  <a:pt x="1107" y="387"/>
                </a:lnTo>
                <a:lnTo>
                  <a:pt x="1107" y="364"/>
                </a:lnTo>
                <a:lnTo>
                  <a:pt x="1107" y="344"/>
                </a:lnTo>
                <a:lnTo>
                  <a:pt x="1107" y="329"/>
                </a:lnTo>
                <a:lnTo>
                  <a:pt x="1107" y="320"/>
                </a:lnTo>
                <a:lnTo>
                  <a:pt x="1107" y="317"/>
                </a:lnTo>
                <a:lnTo>
                  <a:pt x="1107" y="322"/>
                </a:lnTo>
                <a:lnTo>
                  <a:pt x="1107" y="335"/>
                </a:lnTo>
                <a:lnTo>
                  <a:pt x="1107" y="355"/>
                </a:lnTo>
                <a:lnTo>
                  <a:pt x="1107" y="381"/>
                </a:lnTo>
                <a:lnTo>
                  <a:pt x="1107" y="407"/>
                </a:lnTo>
                <a:lnTo>
                  <a:pt x="1107" y="431"/>
                </a:lnTo>
                <a:lnTo>
                  <a:pt x="1107" y="452"/>
                </a:lnTo>
                <a:lnTo>
                  <a:pt x="1107" y="473"/>
                </a:lnTo>
                <a:lnTo>
                  <a:pt x="1107" y="496"/>
                </a:lnTo>
                <a:lnTo>
                  <a:pt x="1107" y="517"/>
                </a:lnTo>
                <a:lnTo>
                  <a:pt x="1107" y="537"/>
                </a:lnTo>
                <a:lnTo>
                  <a:pt x="1107" y="555"/>
                </a:lnTo>
                <a:lnTo>
                  <a:pt x="1107" y="568"/>
                </a:lnTo>
                <a:lnTo>
                  <a:pt x="1107" y="570"/>
                </a:lnTo>
                <a:lnTo>
                  <a:pt x="1107" y="562"/>
                </a:lnTo>
                <a:lnTo>
                  <a:pt x="1107" y="543"/>
                </a:lnTo>
                <a:lnTo>
                  <a:pt x="1107" y="521"/>
                </a:lnTo>
                <a:lnTo>
                  <a:pt x="1107" y="497"/>
                </a:lnTo>
                <a:lnTo>
                  <a:pt x="1107" y="480"/>
                </a:lnTo>
                <a:lnTo>
                  <a:pt x="1107" y="469"/>
                </a:lnTo>
                <a:lnTo>
                  <a:pt x="1107" y="468"/>
                </a:lnTo>
                <a:lnTo>
                  <a:pt x="1107" y="475"/>
                </a:lnTo>
                <a:lnTo>
                  <a:pt x="1109" y="487"/>
                </a:lnTo>
                <a:lnTo>
                  <a:pt x="1109" y="495"/>
                </a:lnTo>
                <a:lnTo>
                  <a:pt x="1109" y="497"/>
                </a:lnTo>
                <a:lnTo>
                  <a:pt x="1109" y="492"/>
                </a:lnTo>
                <a:lnTo>
                  <a:pt x="1109" y="478"/>
                </a:lnTo>
                <a:lnTo>
                  <a:pt x="1109" y="460"/>
                </a:lnTo>
                <a:lnTo>
                  <a:pt x="1109" y="438"/>
                </a:lnTo>
                <a:lnTo>
                  <a:pt x="1109" y="419"/>
                </a:lnTo>
                <a:lnTo>
                  <a:pt x="1109" y="407"/>
                </a:lnTo>
                <a:lnTo>
                  <a:pt x="1109" y="401"/>
                </a:lnTo>
                <a:lnTo>
                  <a:pt x="1109" y="400"/>
                </a:lnTo>
                <a:lnTo>
                  <a:pt x="1109" y="398"/>
                </a:lnTo>
                <a:lnTo>
                  <a:pt x="1109" y="391"/>
                </a:lnTo>
                <a:lnTo>
                  <a:pt x="1109" y="376"/>
                </a:lnTo>
                <a:lnTo>
                  <a:pt x="1109" y="356"/>
                </a:lnTo>
                <a:lnTo>
                  <a:pt x="1109" y="334"/>
                </a:lnTo>
                <a:lnTo>
                  <a:pt x="1109" y="318"/>
                </a:lnTo>
                <a:lnTo>
                  <a:pt x="1109" y="307"/>
                </a:lnTo>
                <a:lnTo>
                  <a:pt x="1109" y="315"/>
                </a:lnTo>
                <a:lnTo>
                  <a:pt x="1109" y="330"/>
                </a:lnTo>
                <a:lnTo>
                  <a:pt x="1109" y="349"/>
                </a:lnTo>
                <a:lnTo>
                  <a:pt x="1109" y="366"/>
                </a:lnTo>
                <a:lnTo>
                  <a:pt x="1109" y="382"/>
                </a:lnTo>
                <a:lnTo>
                  <a:pt x="1109" y="399"/>
                </a:lnTo>
                <a:lnTo>
                  <a:pt x="1109" y="421"/>
                </a:lnTo>
                <a:lnTo>
                  <a:pt x="1109" y="452"/>
                </a:lnTo>
                <a:lnTo>
                  <a:pt x="1109" y="490"/>
                </a:lnTo>
                <a:lnTo>
                  <a:pt x="1109" y="533"/>
                </a:lnTo>
                <a:lnTo>
                  <a:pt x="1109" y="576"/>
                </a:lnTo>
                <a:lnTo>
                  <a:pt x="1109" y="613"/>
                </a:lnTo>
                <a:lnTo>
                  <a:pt x="1109" y="638"/>
                </a:lnTo>
                <a:lnTo>
                  <a:pt x="1109" y="644"/>
                </a:lnTo>
                <a:lnTo>
                  <a:pt x="1110" y="631"/>
                </a:lnTo>
                <a:lnTo>
                  <a:pt x="1110" y="610"/>
                </a:lnTo>
                <a:lnTo>
                  <a:pt x="1110" y="584"/>
                </a:lnTo>
                <a:lnTo>
                  <a:pt x="1110" y="564"/>
                </a:lnTo>
                <a:lnTo>
                  <a:pt x="1110" y="552"/>
                </a:lnTo>
                <a:lnTo>
                  <a:pt x="1110" y="548"/>
                </a:lnTo>
                <a:lnTo>
                  <a:pt x="1110" y="547"/>
                </a:lnTo>
                <a:lnTo>
                  <a:pt x="1110" y="541"/>
                </a:lnTo>
                <a:lnTo>
                  <a:pt x="1110" y="532"/>
                </a:lnTo>
                <a:lnTo>
                  <a:pt x="1110" y="526"/>
                </a:lnTo>
                <a:lnTo>
                  <a:pt x="1110" y="527"/>
                </a:lnTo>
                <a:lnTo>
                  <a:pt x="1110" y="535"/>
                </a:lnTo>
                <a:lnTo>
                  <a:pt x="1110" y="550"/>
                </a:lnTo>
                <a:lnTo>
                  <a:pt x="1110" y="565"/>
                </a:lnTo>
                <a:lnTo>
                  <a:pt x="1110" y="574"/>
                </a:lnTo>
                <a:lnTo>
                  <a:pt x="1110" y="573"/>
                </a:lnTo>
                <a:lnTo>
                  <a:pt x="1110" y="561"/>
                </a:lnTo>
                <a:lnTo>
                  <a:pt x="1110" y="537"/>
                </a:lnTo>
                <a:lnTo>
                  <a:pt x="1110" y="517"/>
                </a:lnTo>
                <a:lnTo>
                  <a:pt x="1110" y="500"/>
                </a:lnTo>
                <a:lnTo>
                  <a:pt x="1110" y="496"/>
                </a:lnTo>
                <a:lnTo>
                  <a:pt x="1110" y="502"/>
                </a:lnTo>
                <a:lnTo>
                  <a:pt x="1110" y="511"/>
                </a:lnTo>
                <a:lnTo>
                  <a:pt x="1110" y="521"/>
                </a:lnTo>
                <a:lnTo>
                  <a:pt x="1110" y="527"/>
                </a:lnTo>
                <a:lnTo>
                  <a:pt x="1110" y="524"/>
                </a:lnTo>
                <a:lnTo>
                  <a:pt x="1110" y="514"/>
                </a:lnTo>
                <a:lnTo>
                  <a:pt x="1110" y="503"/>
                </a:lnTo>
                <a:lnTo>
                  <a:pt x="1110" y="492"/>
                </a:lnTo>
                <a:lnTo>
                  <a:pt x="1110" y="487"/>
                </a:lnTo>
                <a:lnTo>
                  <a:pt x="1110" y="485"/>
                </a:lnTo>
                <a:lnTo>
                  <a:pt x="1110" y="487"/>
                </a:lnTo>
                <a:lnTo>
                  <a:pt x="1111" y="489"/>
                </a:lnTo>
                <a:lnTo>
                  <a:pt x="1111" y="491"/>
                </a:lnTo>
                <a:lnTo>
                  <a:pt x="1111" y="490"/>
                </a:lnTo>
                <a:lnTo>
                  <a:pt x="1111" y="489"/>
                </a:lnTo>
                <a:lnTo>
                  <a:pt x="1111" y="491"/>
                </a:lnTo>
                <a:lnTo>
                  <a:pt x="1111" y="492"/>
                </a:lnTo>
                <a:lnTo>
                  <a:pt x="1111" y="491"/>
                </a:lnTo>
                <a:lnTo>
                  <a:pt x="1111" y="488"/>
                </a:lnTo>
                <a:lnTo>
                  <a:pt x="1111" y="482"/>
                </a:lnTo>
                <a:lnTo>
                  <a:pt x="1111" y="477"/>
                </a:lnTo>
                <a:lnTo>
                  <a:pt x="1111" y="473"/>
                </a:lnTo>
                <a:lnTo>
                  <a:pt x="1111" y="472"/>
                </a:lnTo>
                <a:lnTo>
                  <a:pt x="1111" y="474"/>
                </a:lnTo>
                <a:lnTo>
                  <a:pt x="1111" y="478"/>
                </a:lnTo>
                <a:lnTo>
                  <a:pt x="1111" y="483"/>
                </a:lnTo>
                <a:lnTo>
                  <a:pt x="1111" y="485"/>
                </a:lnTo>
                <a:lnTo>
                  <a:pt x="1111" y="487"/>
                </a:lnTo>
                <a:lnTo>
                  <a:pt x="1111" y="485"/>
                </a:lnTo>
                <a:lnTo>
                  <a:pt x="1111" y="483"/>
                </a:lnTo>
                <a:lnTo>
                  <a:pt x="1111" y="481"/>
                </a:lnTo>
                <a:lnTo>
                  <a:pt x="1111" y="483"/>
                </a:lnTo>
                <a:lnTo>
                  <a:pt x="1111" y="488"/>
                </a:lnTo>
                <a:lnTo>
                  <a:pt x="1111" y="494"/>
                </a:lnTo>
                <a:lnTo>
                  <a:pt x="1111" y="498"/>
                </a:lnTo>
                <a:lnTo>
                  <a:pt x="1111" y="500"/>
                </a:lnTo>
                <a:lnTo>
                  <a:pt x="1111" y="498"/>
                </a:lnTo>
                <a:lnTo>
                  <a:pt x="1111" y="492"/>
                </a:lnTo>
                <a:lnTo>
                  <a:pt x="1111" y="485"/>
                </a:lnTo>
                <a:lnTo>
                  <a:pt x="1111" y="481"/>
                </a:lnTo>
                <a:lnTo>
                  <a:pt x="1112" y="478"/>
                </a:lnTo>
                <a:lnTo>
                  <a:pt x="1112" y="481"/>
                </a:lnTo>
                <a:lnTo>
                  <a:pt x="1112" y="485"/>
                </a:lnTo>
                <a:lnTo>
                  <a:pt x="1112" y="491"/>
                </a:lnTo>
                <a:lnTo>
                  <a:pt x="1112" y="497"/>
                </a:lnTo>
                <a:lnTo>
                  <a:pt x="1112" y="499"/>
                </a:lnTo>
                <a:lnTo>
                  <a:pt x="1112" y="500"/>
                </a:lnTo>
                <a:lnTo>
                  <a:pt x="1112" y="499"/>
                </a:lnTo>
                <a:lnTo>
                  <a:pt x="1112" y="496"/>
                </a:lnTo>
                <a:lnTo>
                  <a:pt x="1112" y="491"/>
                </a:lnTo>
                <a:lnTo>
                  <a:pt x="1112" y="485"/>
                </a:lnTo>
                <a:lnTo>
                  <a:pt x="1112" y="478"/>
                </a:lnTo>
                <a:lnTo>
                  <a:pt x="1112" y="476"/>
                </a:lnTo>
                <a:lnTo>
                  <a:pt x="1112" y="482"/>
                </a:lnTo>
                <a:lnTo>
                  <a:pt x="1112" y="487"/>
                </a:lnTo>
                <a:lnTo>
                  <a:pt x="1112" y="490"/>
                </a:lnTo>
                <a:lnTo>
                  <a:pt x="1112" y="491"/>
                </a:lnTo>
                <a:lnTo>
                  <a:pt x="1112" y="488"/>
                </a:lnTo>
                <a:lnTo>
                  <a:pt x="1112" y="482"/>
                </a:lnTo>
                <a:lnTo>
                  <a:pt x="1112" y="476"/>
                </a:lnTo>
                <a:lnTo>
                  <a:pt x="1112" y="474"/>
                </a:lnTo>
                <a:lnTo>
                  <a:pt x="1112" y="478"/>
                </a:lnTo>
                <a:lnTo>
                  <a:pt x="1112" y="483"/>
                </a:lnTo>
                <a:lnTo>
                  <a:pt x="1112" y="485"/>
                </a:lnTo>
                <a:lnTo>
                  <a:pt x="1112" y="484"/>
                </a:lnTo>
                <a:lnTo>
                  <a:pt x="1112" y="481"/>
                </a:lnTo>
                <a:lnTo>
                  <a:pt x="1113" y="478"/>
                </a:lnTo>
                <a:lnTo>
                  <a:pt x="1113" y="477"/>
                </a:lnTo>
                <a:lnTo>
                  <a:pt x="1113" y="478"/>
                </a:lnTo>
                <a:lnTo>
                  <a:pt x="1113" y="481"/>
                </a:lnTo>
                <a:lnTo>
                  <a:pt x="1113" y="482"/>
                </a:lnTo>
                <a:lnTo>
                  <a:pt x="1113" y="478"/>
                </a:lnTo>
                <a:lnTo>
                  <a:pt x="1113" y="475"/>
                </a:lnTo>
                <a:lnTo>
                  <a:pt x="1113" y="472"/>
                </a:lnTo>
                <a:lnTo>
                  <a:pt x="1113" y="470"/>
                </a:lnTo>
                <a:lnTo>
                  <a:pt x="1113" y="472"/>
                </a:lnTo>
                <a:lnTo>
                  <a:pt x="1113" y="474"/>
                </a:lnTo>
                <a:lnTo>
                  <a:pt x="1113" y="477"/>
                </a:lnTo>
                <a:lnTo>
                  <a:pt x="1113" y="480"/>
                </a:lnTo>
                <a:lnTo>
                  <a:pt x="1113" y="477"/>
                </a:lnTo>
                <a:lnTo>
                  <a:pt x="1113" y="472"/>
                </a:lnTo>
                <a:lnTo>
                  <a:pt x="1113" y="466"/>
                </a:lnTo>
                <a:lnTo>
                  <a:pt x="1113" y="461"/>
                </a:lnTo>
                <a:lnTo>
                  <a:pt x="1113" y="460"/>
                </a:lnTo>
                <a:lnTo>
                  <a:pt x="1113" y="461"/>
                </a:lnTo>
                <a:lnTo>
                  <a:pt x="1113" y="463"/>
                </a:lnTo>
                <a:lnTo>
                  <a:pt x="1113" y="467"/>
                </a:lnTo>
                <a:lnTo>
                  <a:pt x="1113" y="468"/>
                </a:lnTo>
                <a:lnTo>
                  <a:pt x="1113" y="466"/>
                </a:lnTo>
                <a:lnTo>
                  <a:pt x="1113" y="462"/>
                </a:lnTo>
                <a:lnTo>
                  <a:pt x="1113" y="458"/>
                </a:lnTo>
                <a:lnTo>
                  <a:pt x="1113" y="455"/>
                </a:lnTo>
                <a:lnTo>
                  <a:pt x="1113" y="456"/>
                </a:lnTo>
                <a:lnTo>
                  <a:pt x="1113" y="459"/>
                </a:lnTo>
                <a:lnTo>
                  <a:pt x="1113" y="461"/>
                </a:lnTo>
                <a:lnTo>
                  <a:pt x="1113" y="462"/>
                </a:lnTo>
                <a:lnTo>
                  <a:pt x="1113" y="463"/>
                </a:lnTo>
                <a:lnTo>
                  <a:pt x="1113" y="462"/>
                </a:lnTo>
                <a:lnTo>
                  <a:pt x="1113" y="460"/>
                </a:lnTo>
                <a:lnTo>
                  <a:pt x="1114" y="459"/>
                </a:lnTo>
                <a:lnTo>
                  <a:pt x="1114" y="460"/>
                </a:lnTo>
                <a:lnTo>
                  <a:pt x="1114" y="463"/>
                </a:lnTo>
                <a:lnTo>
                  <a:pt x="1114" y="466"/>
                </a:lnTo>
                <a:lnTo>
                  <a:pt x="1114" y="465"/>
                </a:lnTo>
                <a:lnTo>
                  <a:pt x="1114" y="462"/>
                </a:lnTo>
                <a:lnTo>
                  <a:pt x="1114" y="456"/>
                </a:lnTo>
                <a:lnTo>
                  <a:pt x="1114" y="451"/>
                </a:lnTo>
                <a:lnTo>
                  <a:pt x="1114" y="447"/>
                </a:lnTo>
                <a:lnTo>
                  <a:pt x="1114" y="446"/>
                </a:lnTo>
                <a:lnTo>
                  <a:pt x="1114" y="450"/>
                </a:lnTo>
                <a:lnTo>
                  <a:pt x="1114" y="458"/>
                </a:lnTo>
                <a:lnTo>
                  <a:pt x="1114" y="466"/>
                </a:lnTo>
                <a:lnTo>
                  <a:pt x="1114" y="472"/>
                </a:lnTo>
                <a:lnTo>
                  <a:pt x="1114" y="475"/>
                </a:lnTo>
                <a:lnTo>
                  <a:pt x="1114" y="472"/>
                </a:lnTo>
                <a:lnTo>
                  <a:pt x="1114" y="466"/>
                </a:lnTo>
                <a:lnTo>
                  <a:pt x="1114" y="459"/>
                </a:lnTo>
                <a:lnTo>
                  <a:pt x="1114" y="453"/>
                </a:lnTo>
                <a:lnTo>
                  <a:pt x="1114" y="451"/>
                </a:lnTo>
                <a:lnTo>
                  <a:pt x="1114" y="453"/>
                </a:lnTo>
                <a:lnTo>
                  <a:pt x="1114" y="458"/>
                </a:lnTo>
                <a:lnTo>
                  <a:pt x="1114" y="463"/>
                </a:lnTo>
                <a:lnTo>
                  <a:pt x="1114" y="468"/>
                </a:lnTo>
                <a:lnTo>
                  <a:pt x="1114" y="469"/>
                </a:lnTo>
                <a:lnTo>
                  <a:pt x="1114" y="466"/>
                </a:lnTo>
                <a:lnTo>
                  <a:pt x="1114" y="462"/>
                </a:lnTo>
                <a:lnTo>
                  <a:pt x="1114" y="458"/>
                </a:lnTo>
                <a:lnTo>
                  <a:pt x="1114" y="454"/>
                </a:lnTo>
                <a:lnTo>
                  <a:pt x="1114" y="451"/>
                </a:lnTo>
                <a:lnTo>
                  <a:pt x="1116" y="448"/>
                </a:lnTo>
                <a:lnTo>
                  <a:pt x="1116" y="444"/>
                </a:lnTo>
                <a:lnTo>
                  <a:pt x="1116" y="433"/>
                </a:lnTo>
                <a:lnTo>
                  <a:pt x="1116" y="416"/>
                </a:lnTo>
                <a:lnTo>
                  <a:pt x="1116" y="393"/>
                </a:lnTo>
                <a:lnTo>
                  <a:pt x="1116" y="364"/>
                </a:lnTo>
                <a:lnTo>
                  <a:pt x="1116" y="335"/>
                </a:lnTo>
                <a:lnTo>
                  <a:pt x="1116" y="306"/>
                </a:lnTo>
                <a:lnTo>
                  <a:pt x="1116" y="282"/>
                </a:lnTo>
                <a:lnTo>
                  <a:pt x="1116" y="266"/>
                </a:lnTo>
                <a:lnTo>
                  <a:pt x="1116" y="259"/>
                </a:lnTo>
                <a:lnTo>
                  <a:pt x="1116" y="265"/>
                </a:lnTo>
                <a:lnTo>
                  <a:pt x="1116" y="280"/>
                </a:lnTo>
                <a:lnTo>
                  <a:pt x="1116" y="304"/>
                </a:lnTo>
                <a:lnTo>
                  <a:pt x="1116" y="339"/>
                </a:lnTo>
                <a:lnTo>
                  <a:pt x="1116" y="370"/>
                </a:lnTo>
                <a:lnTo>
                  <a:pt x="1116" y="402"/>
                </a:lnTo>
                <a:lnTo>
                  <a:pt x="1116" y="435"/>
                </a:lnTo>
                <a:lnTo>
                  <a:pt x="1116" y="467"/>
                </a:lnTo>
                <a:lnTo>
                  <a:pt x="1116" y="505"/>
                </a:lnTo>
                <a:lnTo>
                  <a:pt x="1116" y="541"/>
                </a:lnTo>
                <a:lnTo>
                  <a:pt x="1116" y="572"/>
                </a:lnTo>
                <a:lnTo>
                  <a:pt x="1116" y="599"/>
                </a:lnTo>
                <a:lnTo>
                  <a:pt x="1116" y="611"/>
                </a:lnTo>
                <a:lnTo>
                  <a:pt x="1116" y="607"/>
                </a:lnTo>
                <a:lnTo>
                  <a:pt x="1116" y="580"/>
                </a:lnTo>
                <a:lnTo>
                  <a:pt x="1116" y="537"/>
                </a:lnTo>
                <a:lnTo>
                  <a:pt x="1116" y="484"/>
                </a:lnTo>
                <a:lnTo>
                  <a:pt x="1116" y="428"/>
                </a:lnTo>
                <a:lnTo>
                  <a:pt x="1116" y="388"/>
                </a:lnTo>
                <a:lnTo>
                  <a:pt x="1116" y="367"/>
                </a:lnTo>
                <a:lnTo>
                  <a:pt x="1116" y="371"/>
                </a:lnTo>
                <a:lnTo>
                  <a:pt x="1116" y="394"/>
                </a:lnTo>
                <a:lnTo>
                  <a:pt x="1116" y="433"/>
                </a:lnTo>
                <a:lnTo>
                  <a:pt x="1117" y="473"/>
                </a:lnTo>
                <a:lnTo>
                  <a:pt x="1117" y="505"/>
                </a:lnTo>
                <a:lnTo>
                  <a:pt x="1117" y="528"/>
                </a:lnTo>
                <a:lnTo>
                  <a:pt x="1117" y="543"/>
                </a:lnTo>
                <a:lnTo>
                  <a:pt x="1117" y="549"/>
                </a:lnTo>
                <a:lnTo>
                  <a:pt x="1117" y="554"/>
                </a:lnTo>
                <a:lnTo>
                  <a:pt x="1117" y="559"/>
                </a:lnTo>
                <a:lnTo>
                  <a:pt x="1117" y="569"/>
                </a:lnTo>
                <a:lnTo>
                  <a:pt x="1117" y="581"/>
                </a:lnTo>
                <a:lnTo>
                  <a:pt x="1117" y="592"/>
                </a:lnTo>
                <a:lnTo>
                  <a:pt x="1117" y="599"/>
                </a:lnTo>
                <a:lnTo>
                  <a:pt x="1117" y="594"/>
                </a:lnTo>
                <a:lnTo>
                  <a:pt x="1117" y="584"/>
                </a:lnTo>
                <a:lnTo>
                  <a:pt x="1117" y="571"/>
                </a:lnTo>
                <a:lnTo>
                  <a:pt x="1117" y="559"/>
                </a:lnTo>
                <a:lnTo>
                  <a:pt x="1117" y="550"/>
                </a:lnTo>
                <a:lnTo>
                  <a:pt x="1117" y="544"/>
                </a:lnTo>
                <a:lnTo>
                  <a:pt x="1117" y="540"/>
                </a:lnTo>
                <a:lnTo>
                  <a:pt x="1117" y="533"/>
                </a:lnTo>
                <a:lnTo>
                  <a:pt x="1117" y="525"/>
                </a:lnTo>
                <a:lnTo>
                  <a:pt x="1117" y="514"/>
                </a:lnTo>
                <a:lnTo>
                  <a:pt x="1117" y="502"/>
                </a:lnTo>
                <a:lnTo>
                  <a:pt x="1117" y="490"/>
                </a:lnTo>
                <a:lnTo>
                  <a:pt x="1117" y="481"/>
                </a:lnTo>
                <a:lnTo>
                  <a:pt x="1117" y="476"/>
                </a:lnTo>
                <a:lnTo>
                  <a:pt x="1117" y="478"/>
                </a:lnTo>
                <a:lnTo>
                  <a:pt x="1117" y="475"/>
                </a:lnTo>
                <a:lnTo>
                  <a:pt x="1117" y="465"/>
                </a:lnTo>
                <a:lnTo>
                  <a:pt x="1117" y="443"/>
                </a:lnTo>
                <a:lnTo>
                  <a:pt x="1117" y="413"/>
                </a:lnTo>
                <a:lnTo>
                  <a:pt x="1118" y="372"/>
                </a:lnTo>
                <a:lnTo>
                  <a:pt x="1118" y="327"/>
                </a:lnTo>
                <a:lnTo>
                  <a:pt x="1118" y="277"/>
                </a:lnTo>
                <a:lnTo>
                  <a:pt x="1118" y="234"/>
                </a:lnTo>
                <a:lnTo>
                  <a:pt x="1118" y="203"/>
                </a:lnTo>
                <a:lnTo>
                  <a:pt x="1118" y="185"/>
                </a:lnTo>
                <a:lnTo>
                  <a:pt x="1118" y="184"/>
                </a:lnTo>
                <a:lnTo>
                  <a:pt x="1118" y="200"/>
                </a:lnTo>
                <a:lnTo>
                  <a:pt x="1118" y="226"/>
                </a:lnTo>
                <a:lnTo>
                  <a:pt x="1118" y="259"/>
                </a:lnTo>
                <a:lnTo>
                  <a:pt x="1118" y="296"/>
                </a:lnTo>
                <a:lnTo>
                  <a:pt x="1118" y="337"/>
                </a:lnTo>
                <a:lnTo>
                  <a:pt x="1118" y="374"/>
                </a:lnTo>
                <a:lnTo>
                  <a:pt x="1118" y="414"/>
                </a:lnTo>
                <a:lnTo>
                  <a:pt x="1118" y="452"/>
                </a:lnTo>
                <a:lnTo>
                  <a:pt x="1118" y="489"/>
                </a:lnTo>
                <a:lnTo>
                  <a:pt x="1118" y="524"/>
                </a:lnTo>
                <a:lnTo>
                  <a:pt x="1118" y="546"/>
                </a:lnTo>
                <a:lnTo>
                  <a:pt x="1118" y="554"/>
                </a:lnTo>
                <a:lnTo>
                  <a:pt x="1118" y="550"/>
                </a:lnTo>
                <a:lnTo>
                  <a:pt x="1118" y="541"/>
                </a:lnTo>
                <a:lnTo>
                  <a:pt x="1118" y="529"/>
                </a:lnTo>
                <a:lnTo>
                  <a:pt x="1118" y="526"/>
                </a:lnTo>
                <a:lnTo>
                  <a:pt x="1118" y="533"/>
                </a:lnTo>
                <a:lnTo>
                  <a:pt x="1118" y="549"/>
                </a:lnTo>
                <a:lnTo>
                  <a:pt x="1118" y="573"/>
                </a:lnTo>
                <a:lnTo>
                  <a:pt x="1118" y="591"/>
                </a:lnTo>
                <a:lnTo>
                  <a:pt x="1118" y="596"/>
                </a:lnTo>
                <a:lnTo>
                  <a:pt x="1118" y="589"/>
                </a:lnTo>
                <a:lnTo>
                  <a:pt x="1118" y="569"/>
                </a:lnTo>
                <a:lnTo>
                  <a:pt x="1118" y="541"/>
                </a:lnTo>
                <a:lnTo>
                  <a:pt x="1118" y="515"/>
                </a:lnTo>
                <a:lnTo>
                  <a:pt x="1118" y="498"/>
                </a:lnTo>
                <a:lnTo>
                  <a:pt x="1119" y="492"/>
                </a:lnTo>
                <a:lnTo>
                  <a:pt x="1119" y="495"/>
                </a:lnTo>
                <a:lnTo>
                  <a:pt x="1119" y="498"/>
                </a:lnTo>
                <a:lnTo>
                  <a:pt x="1119" y="497"/>
                </a:lnTo>
                <a:lnTo>
                  <a:pt x="1119" y="489"/>
                </a:lnTo>
                <a:lnTo>
                  <a:pt x="1119" y="474"/>
                </a:lnTo>
                <a:lnTo>
                  <a:pt x="1119" y="453"/>
                </a:lnTo>
                <a:lnTo>
                  <a:pt x="1119" y="432"/>
                </a:lnTo>
                <a:lnTo>
                  <a:pt x="1119" y="414"/>
                </a:lnTo>
                <a:lnTo>
                  <a:pt x="1119" y="399"/>
                </a:lnTo>
                <a:lnTo>
                  <a:pt x="1119" y="382"/>
                </a:lnTo>
                <a:lnTo>
                  <a:pt x="1119" y="365"/>
                </a:lnTo>
                <a:lnTo>
                  <a:pt x="1119" y="344"/>
                </a:lnTo>
                <a:lnTo>
                  <a:pt x="1119" y="322"/>
                </a:lnTo>
                <a:lnTo>
                  <a:pt x="1119" y="303"/>
                </a:lnTo>
                <a:lnTo>
                  <a:pt x="1119" y="292"/>
                </a:lnTo>
                <a:lnTo>
                  <a:pt x="1119" y="296"/>
                </a:lnTo>
                <a:lnTo>
                  <a:pt x="1119" y="314"/>
                </a:lnTo>
                <a:lnTo>
                  <a:pt x="1119" y="344"/>
                </a:lnTo>
                <a:lnTo>
                  <a:pt x="1119" y="382"/>
                </a:lnTo>
                <a:lnTo>
                  <a:pt x="1119" y="425"/>
                </a:lnTo>
                <a:lnTo>
                  <a:pt x="1119" y="459"/>
                </a:lnTo>
                <a:lnTo>
                  <a:pt x="1119" y="487"/>
                </a:lnTo>
                <a:lnTo>
                  <a:pt x="1119" y="510"/>
                </a:lnTo>
                <a:lnTo>
                  <a:pt x="1119" y="532"/>
                </a:lnTo>
                <a:lnTo>
                  <a:pt x="1119" y="548"/>
                </a:lnTo>
                <a:lnTo>
                  <a:pt x="1119" y="562"/>
                </a:lnTo>
                <a:lnTo>
                  <a:pt x="1119" y="572"/>
                </a:lnTo>
                <a:lnTo>
                  <a:pt x="1119" y="578"/>
                </a:lnTo>
                <a:lnTo>
                  <a:pt x="1119" y="577"/>
                </a:lnTo>
                <a:lnTo>
                  <a:pt x="1119" y="569"/>
                </a:lnTo>
                <a:lnTo>
                  <a:pt x="1119" y="555"/>
                </a:lnTo>
                <a:lnTo>
                  <a:pt x="1119" y="537"/>
                </a:lnTo>
                <a:lnTo>
                  <a:pt x="1119" y="518"/>
                </a:lnTo>
                <a:lnTo>
                  <a:pt x="1120" y="500"/>
                </a:lnTo>
                <a:lnTo>
                  <a:pt x="1120" y="483"/>
                </a:lnTo>
                <a:lnTo>
                  <a:pt x="1120" y="466"/>
                </a:lnTo>
                <a:lnTo>
                  <a:pt x="1120" y="450"/>
                </a:lnTo>
                <a:lnTo>
                  <a:pt x="1120" y="433"/>
                </a:lnTo>
                <a:lnTo>
                  <a:pt x="1120" y="421"/>
                </a:lnTo>
                <a:lnTo>
                  <a:pt x="1120" y="413"/>
                </a:lnTo>
                <a:lnTo>
                  <a:pt x="1120" y="411"/>
                </a:lnTo>
                <a:lnTo>
                  <a:pt x="1120" y="418"/>
                </a:lnTo>
                <a:lnTo>
                  <a:pt x="1120" y="428"/>
                </a:lnTo>
                <a:lnTo>
                  <a:pt x="1120" y="438"/>
                </a:lnTo>
                <a:lnTo>
                  <a:pt x="1120" y="443"/>
                </a:lnTo>
                <a:lnTo>
                  <a:pt x="1120" y="437"/>
                </a:lnTo>
                <a:lnTo>
                  <a:pt x="1120" y="428"/>
                </a:lnTo>
                <a:lnTo>
                  <a:pt x="1120" y="417"/>
                </a:lnTo>
                <a:lnTo>
                  <a:pt x="1120" y="411"/>
                </a:lnTo>
                <a:lnTo>
                  <a:pt x="1120" y="415"/>
                </a:lnTo>
                <a:lnTo>
                  <a:pt x="1120" y="419"/>
                </a:lnTo>
                <a:lnTo>
                  <a:pt x="1120" y="423"/>
                </a:lnTo>
                <a:lnTo>
                  <a:pt x="1120" y="424"/>
                </a:lnTo>
                <a:lnTo>
                  <a:pt x="1120" y="422"/>
                </a:lnTo>
                <a:lnTo>
                  <a:pt x="1120" y="417"/>
                </a:lnTo>
                <a:lnTo>
                  <a:pt x="1120" y="413"/>
                </a:lnTo>
                <a:lnTo>
                  <a:pt x="1120" y="410"/>
                </a:lnTo>
                <a:lnTo>
                  <a:pt x="1120" y="413"/>
                </a:lnTo>
                <a:lnTo>
                  <a:pt x="1120" y="416"/>
                </a:lnTo>
                <a:lnTo>
                  <a:pt x="1120" y="421"/>
                </a:lnTo>
                <a:lnTo>
                  <a:pt x="1120" y="423"/>
                </a:lnTo>
                <a:lnTo>
                  <a:pt x="1120" y="424"/>
                </a:lnTo>
                <a:lnTo>
                  <a:pt x="1120" y="425"/>
                </a:lnTo>
                <a:lnTo>
                  <a:pt x="1121" y="426"/>
                </a:lnTo>
                <a:lnTo>
                  <a:pt x="1121" y="429"/>
                </a:lnTo>
                <a:lnTo>
                  <a:pt x="1121" y="433"/>
                </a:lnTo>
                <a:lnTo>
                  <a:pt x="1121" y="439"/>
                </a:lnTo>
                <a:lnTo>
                  <a:pt x="1121" y="441"/>
                </a:lnTo>
                <a:lnTo>
                  <a:pt x="1121" y="440"/>
                </a:lnTo>
                <a:lnTo>
                  <a:pt x="1121" y="439"/>
                </a:lnTo>
                <a:lnTo>
                  <a:pt x="1121" y="441"/>
                </a:lnTo>
                <a:lnTo>
                  <a:pt x="1121" y="444"/>
                </a:lnTo>
                <a:lnTo>
                  <a:pt x="1121" y="448"/>
                </a:lnTo>
                <a:lnTo>
                  <a:pt x="1121" y="453"/>
                </a:lnTo>
                <a:lnTo>
                  <a:pt x="1121" y="454"/>
                </a:lnTo>
                <a:lnTo>
                  <a:pt x="1121" y="453"/>
                </a:lnTo>
                <a:lnTo>
                  <a:pt x="1121" y="452"/>
                </a:lnTo>
                <a:lnTo>
                  <a:pt x="1121" y="450"/>
                </a:lnTo>
                <a:lnTo>
                  <a:pt x="1121" y="451"/>
                </a:lnTo>
                <a:lnTo>
                  <a:pt x="1121" y="452"/>
                </a:lnTo>
                <a:lnTo>
                  <a:pt x="1121" y="454"/>
                </a:lnTo>
                <a:lnTo>
                  <a:pt x="1121" y="458"/>
                </a:lnTo>
                <a:lnTo>
                  <a:pt x="1121" y="461"/>
                </a:lnTo>
                <a:lnTo>
                  <a:pt x="1121" y="460"/>
                </a:lnTo>
                <a:lnTo>
                  <a:pt x="1121" y="459"/>
                </a:lnTo>
                <a:lnTo>
                  <a:pt x="1121" y="460"/>
                </a:lnTo>
                <a:lnTo>
                  <a:pt x="1121" y="465"/>
                </a:lnTo>
                <a:lnTo>
                  <a:pt x="1121" y="470"/>
                </a:lnTo>
                <a:lnTo>
                  <a:pt x="1121" y="478"/>
                </a:lnTo>
                <a:lnTo>
                  <a:pt x="1121" y="487"/>
                </a:lnTo>
                <a:lnTo>
                  <a:pt x="1121" y="494"/>
                </a:lnTo>
                <a:lnTo>
                  <a:pt x="1121" y="495"/>
                </a:lnTo>
                <a:lnTo>
                  <a:pt x="1121" y="491"/>
                </a:lnTo>
                <a:lnTo>
                  <a:pt x="1122" y="484"/>
                </a:lnTo>
                <a:lnTo>
                  <a:pt x="1122" y="477"/>
                </a:lnTo>
                <a:lnTo>
                  <a:pt x="1122" y="475"/>
                </a:lnTo>
                <a:lnTo>
                  <a:pt x="1122" y="478"/>
                </a:lnTo>
                <a:lnTo>
                  <a:pt x="1122" y="483"/>
                </a:lnTo>
                <a:lnTo>
                  <a:pt x="1122" y="490"/>
                </a:lnTo>
                <a:lnTo>
                  <a:pt x="1122" y="494"/>
                </a:lnTo>
                <a:lnTo>
                  <a:pt x="1122" y="496"/>
                </a:lnTo>
                <a:lnTo>
                  <a:pt x="1122" y="495"/>
                </a:lnTo>
                <a:lnTo>
                  <a:pt x="1122" y="494"/>
                </a:lnTo>
                <a:lnTo>
                  <a:pt x="1122" y="492"/>
                </a:lnTo>
                <a:lnTo>
                  <a:pt x="1122" y="491"/>
                </a:lnTo>
                <a:lnTo>
                  <a:pt x="1122" y="489"/>
                </a:lnTo>
                <a:lnTo>
                  <a:pt x="1122" y="487"/>
                </a:lnTo>
                <a:lnTo>
                  <a:pt x="1122" y="484"/>
                </a:lnTo>
                <a:lnTo>
                  <a:pt x="1122" y="481"/>
                </a:lnTo>
                <a:lnTo>
                  <a:pt x="1122" y="477"/>
                </a:lnTo>
                <a:lnTo>
                  <a:pt x="1122" y="474"/>
                </a:lnTo>
                <a:lnTo>
                  <a:pt x="1122" y="473"/>
                </a:lnTo>
                <a:lnTo>
                  <a:pt x="1122" y="474"/>
                </a:lnTo>
                <a:lnTo>
                  <a:pt x="1122" y="477"/>
                </a:lnTo>
                <a:lnTo>
                  <a:pt x="1122" y="482"/>
                </a:lnTo>
                <a:lnTo>
                  <a:pt x="1122" y="485"/>
                </a:lnTo>
                <a:lnTo>
                  <a:pt x="1122" y="489"/>
                </a:lnTo>
                <a:lnTo>
                  <a:pt x="1122" y="490"/>
                </a:lnTo>
                <a:lnTo>
                  <a:pt x="1122" y="488"/>
                </a:lnTo>
                <a:lnTo>
                  <a:pt x="1122" y="482"/>
                </a:lnTo>
                <a:lnTo>
                  <a:pt x="1122" y="478"/>
                </a:lnTo>
                <a:lnTo>
                  <a:pt x="1122" y="477"/>
                </a:lnTo>
                <a:lnTo>
                  <a:pt x="1122" y="480"/>
                </a:lnTo>
                <a:lnTo>
                  <a:pt x="1122" y="484"/>
                </a:lnTo>
                <a:lnTo>
                  <a:pt x="1122" y="489"/>
                </a:lnTo>
                <a:lnTo>
                  <a:pt x="1122" y="495"/>
                </a:lnTo>
                <a:lnTo>
                  <a:pt x="1124" y="498"/>
                </a:lnTo>
                <a:lnTo>
                  <a:pt x="1124" y="496"/>
                </a:lnTo>
                <a:lnTo>
                  <a:pt x="1124" y="492"/>
                </a:lnTo>
                <a:lnTo>
                  <a:pt x="1124" y="490"/>
                </a:lnTo>
                <a:lnTo>
                  <a:pt x="1124" y="492"/>
                </a:lnTo>
                <a:lnTo>
                  <a:pt x="1124" y="496"/>
                </a:lnTo>
                <a:lnTo>
                  <a:pt x="1124" y="499"/>
                </a:lnTo>
                <a:lnTo>
                  <a:pt x="1124" y="504"/>
                </a:lnTo>
                <a:lnTo>
                  <a:pt x="1124" y="505"/>
                </a:lnTo>
                <a:lnTo>
                  <a:pt x="1124" y="504"/>
                </a:lnTo>
                <a:lnTo>
                  <a:pt x="1124" y="502"/>
                </a:lnTo>
                <a:lnTo>
                  <a:pt x="1124" y="499"/>
                </a:lnTo>
                <a:lnTo>
                  <a:pt x="1124" y="496"/>
                </a:lnTo>
                <a:lnTo>
                  <a:pt x="1124" y="492"/>
                </a:lnTo>
                <a:lnTo>
                  <a:pt x="1124" y="490"/>
                </a:lnTo>
                <a:lnTo>
                  <a:pt x="1124" y="492"/>
                </a:lnTo>
                <a:lnTo>
                  <a:pt x="1124" y="497"/>
                </a:lnTo>
                <a:lnTo>
                  <a:pt x="1124" y="502"/>
                </a:lnTo>
                <a:lnTo>
                  <a:pt x="1124" y="509"/>
                </a:lnTo>
                <a:lnTo>
                  <a:pt x="1124" y="515"/>
                </a:lnTo>
                <a:lnTo>
                  <a:pt x="1124" y="521"/>
                </a:lnTo>
                <a:lnTo>
                  <a:pt x="1124" y="524"/>
                </a:lnTo>
                <a:lnTo>
                  <a:pt x="1124" y="521"/>
                </a:lnTo>
                <a:lnTo>
                  <a:pt x="1124" y="518"/>
                </a:lnTo>
                <a:lnTo>
                  <a:pt x="1124" y="513"/>
                </a:lnTo>
                <a:lnTo>
                  <a:pt x="1124" y="509"/>
                </a:lnTo>
                <a:lnTo>
                  <a:pt x="1124" y="503"/>
                </a:lnTo>
                <a:lnTo>
                  <a:pt x="1124" y="498"/>
                </a:lnTo>
                <a:lnTo>
                  <a:pt x="1124" y="495"/>
                </a:lnTo>
                <a:lnTo>
                  <a:pt x="1124" y="492"/>
                </a:lnTo>
                <a:lnTo>
                  <a:pt x="1125" y="491"/>
                </a:lnTo>
                <a:lnTo>
                  <a:pt x="1125" y="492"/>
                </a:lnTo>
                <a:lnTo>
                  <a:pt x="1125" y="496"/>
                </a:lnTo>
                <a:lnTo>
                  <a:pt x="1125" y="499"/>
                </a:lnTo>
                <a:lnTo>
                  <a:pt x="1125" y="500"/>
                </a:lnTo>
                <a:lnTo>
                  <a:pt x="1125" y="498"/>
                </a:lnTo>
                <a:lnTo>
                  <a:pt x="1125" y="495"/>
                </a:lnTo>
                <a:lnTo>
                  <a:pt x="1125" y="489"/>
                </a:lnTo>
                <a:lnTo>
                  <a:pt x="1125" y="482"/>
                </a:lnTo>
                <a:lnTo>
                  <a:pt x="1125" y="476"/>
                </a:lnTo>
                <a:lnTo>
                  <a:pt x="1125" y="474"/>
                </a:lnTo>
                <a:lnTo>
                  <a:pt x="1125" y="473"/>
                </a:lnTo>
                <a:lnTo>
                  <a:pt x="1125" y="475"/>
                </a:lnTo>
                <a:lnTo>
                  <a:pt x="1125" y="477"/>
                </a:lnTo>
                <a:lnTo>
                  <a:pt x="1125" y="480"/>
                </a:lnTo>
                <a:lnTo>
                  <a:pt x="1125" y="481"/>
                </a:lnTo>
                <a:lnTo>
                  <a:pt x="1125" y="480"/>
                </a:lnTo>
                <a:lnTo>
                  <a:pt x="1125" y="475"/>
                </a:lnTo>
                <a:lnTo>
                  <a:pt x="1125" y="472"/>
                </a:lnTo>
                <a:lnTo>
                  <a:pt x="1125" y="469"/>
                </a:lnTo>
                <a:lnTo>
                  <a:pt x="1125" y="472"/>
                </a:lnTo>
                <a:lnTo>
                  <a:pt x="1125" y="474"/>
                </a:lnTo>
                <a:lnTo>
                  <a:pt x="1125" y="476"/>
                </a:lnTo>
                <a:lnTo>
                  <a:pt x="1125" y="474"/>
                </a:lnTo>
                <a:lnTo>
                  <a:pt x="1125" y="469"/>
                </a:lnTo>
                <a:lnTo>
                  <a:pt x="1125" y="465"/>
                </a:lnTo>
                <a:lnTo>
                  <a:pt x="1125" y="461"/>
                </a:lnTo>
                <a:lnTo>
                  <a:pt x="1125" y="462"/>
                </a:lnTo>
                <a:lnTo>
                  <a:pt x="1125" y="466"/>
                </a:lnTo>
                <a:lnTo>
                  <a:pt x="1126" y="469"/>
                </a:lnTo>
                <a:lnTo>
                  <a:pt x="1126" y="473"/>
                </a:lnTo>
                <a:lnTo>
                  <a:pt x="1126" y="475"/>
                </a:lnTo>
                <a:lnTo>
                  <a:pt x="1126" y="474"/>
                </a:lnTo>
                <a:lnTo>
                  <a:pt x="1126" y="472"/>
                </a:lnTo>
                <a:lnTo>
                  <a:pt x="1126" y="467"/>
                </a:lnTo>
                <a:lnTo>
                  <a:pt x="1126" y="463"/>
                </a:lnTo>
                <a:lnTo>
                  <a:pt x="1126" y="466"/>
                </a:lnTo>
                <a:lnTo>
                  <a:pt x="1126" y="467"/>
                </a:lnTo>
                <a:lnTo>
                  <a:pt x="1126" y="465"/>
                </a:lnTo>
                <a:lnTo>
                  <a:pt x="1126" y="460"/>
                </a:lnTo>
                <a:lnTo>
                  <a:pt x="1126" y="454"/>
                </a:lnTo>
                <a:lnTo>
                  <a:pt x="1126" y="451"/>
                </a:lnTo>
                <a:lnTo>
                  <a:pt x="1126" y="452"/>
                </a:lnTo>
                <a:lnTo>
                  <a:pt x="1126" y="456"/>
                </a:lnTo>
                <a:lnTo>
                  <a:pt x="1126" y="462"/>
                </a:lnTo>
                <a:lnTo>
                  <a:pt x="1126" y="468"/>
                </a:lnTo>
                <a:lnTo>
                  <a:pt x="1126" y="472"/>
                </a:lnTo>
                <a:lnTo>
                  <a:pt x="1126" y="467"/>
                </a:lnTo>
                <a:lnTo>
                  <a:pt x="1126" y="453"/>
                </a:lnTo>
                <a:lnTo>
                  <a:pt x="1126" y="432"/>
                </a:lnTo>
                <a:lnTo>
                  <a:pt x="1126" y="404"/>
                </a:lnTo>
                <a:lnTo>
                  <a:pt x="1126" y="372"/>
                </a:lnTo>
                <a:lnTo>
                  <a:pt x="1126" y="340"/>
                </a:lnTo>
                <a:lnTo>
                  <a:pt x="1126" y="310"/>
                </a:lnTo>
                <a:lnTo>
                  <a:pt x="1126" y="281"/>
                </a:lnTo>
                <a:lnTo>
                  <a:pt x="1126" y="258"/>
                </a:lnTo>
                <a:lnTo>
                  <a:pt x="1126" y="243"/>
                </a:lnTo>
                <a:lnTo>
                  <a:pt x="1126" y="240"/>
                </a:lnTo>
                <a:lnTo>
                  <a:pt x="1126" y="250"/>
                </a:lnTo>
                <a:lnTo>
                  <a:pt x="1126" y="271"/>
                </a:lnTo>
                <a:lnTo>
                  <a:pt x="1127" y="306"/>
                </a:lnTo>
                <a:lnTo>
                  <a:pt x="1127" y="341"/>
                </a:lnTo>
                <a:lnTo>
                  <a:pt x="1127" y="377"/>
                </a:lnTo>
                <a:lnTo>
                  <a:pt x="1127" y="409"/>
                </a:lnTo>
                <a:lnTo>
                  <a:pt x="1127" y="441"/>
                </a:lnTo>
                <a:lnTo>
                  <a:pt x="1127" y="478"/>
                </a:lnTo>
                <a:lnTo>
                  <a:pt x="1127" y="515"/>
                </a:lnTo>
                <a:lnTo>
                  <a:pt x="1127" y="554"/>
                </a:lnTo>
                <a:lnTo>
                  <a:pt x="1127" y="589"/>
                </a:lnTo>
                <a:lnTo>
                  <a:pt x="1127" y="613"/>
                </a:lnTo>
                <a:lnTo>
                  <a:pt x="1127" y="617"/>
                </a:lnTo>
                <a:lnTo>
                  <a:pt x="1127" y="595"/>
                </a:lnTo>
                <a:lnTo>
                  <a:pt x="1127" y="550"/>
                </a:lnTo>
                <a:lnTo>
                  <a:pt x="1127" y="495"/>
                </a:lnTo>
                <a:lnTo>
                  <a:pt x="1127" y="436"/>
                </a:lnTo>
                <a:lnTo>
                  <a:pt x="1127" y="398"/>
                </a:lnTo>
                <a:lnTo>
                  <a:pt x="1127" y="382"/>
                </a:lnTo>
                <a:lnTo>
                  <a:pt x="1127" y="391"/>
                </a:lnTo>
                <a:lnTo>
                  <a:pt x="1127" y="416"/>
                </a:lnTo>
                <a:lnTo>
                  <a:pt x="1127" y="452"/>
                </a:lnTo>
                <a:lnTo>
                  <a:pt x="1127" y="481"/>
                </a:lnTo>
                <a:lnTo>
                  <a:pt x="1127" y="498"/>
                </a:lnTo>
                <a:lnTo>
                  <a:pt x="1127" y="505"/>
                </a:lnTo>
                <a:lnTo>
                  <a:pt x="1127" y="506"/>
                </a:lnTo>
                <a:lnTo>
                  <a:pt x="1127" y="507"/>
                </a:lnTo>
                <a:lnTo>
                  <a:pt x="1127" y="511"/>
                </a:lnTo>
                <a:lnTo>
                  <a:pt x="1127" y="520"/>
                </a:lnTo>
                <a:lnTo>
                  <a:pt x="1127" y="534"/>
                </a:lnTo>
                <a:lnTo>
                  <a:pt x="1127" y="551"/>
                </a:lnTo>
                <a:lnTo>
                  <a:pt x="1127" y="564"/>
                </a:lnTo>
                <a:lnTo>
                  <a:pt x="1127" y="572"/>
                </a:lnTo>
                <a:lnTo>
                  <a:pt x="1127" y="577"/>
                </a:lnTo>
                <a:lnTo>
                  <a:pt x="1127" y="579"/>
                </a:lnTo>
                <a:lnTo>
                  <a:pt x="1128" y="579"/>
                </a:lnTo>
                <a:lnTo>
                  <a:pt x="1128" y="576"/>
                </a:lnTo>
                <a:lnTo>
                  <a:pt x="1128" y="569"/>
                </a:lnTo>
                <a:lnTo>
                  <a:pt x="1128" y="559"/>
                </a:lnTo>
                <a:lnTo>
                  <a:pt x="1128" y="548"/>
                </a:lnTo>
                <a:lnTo>
                  <a:pt x="1128" y="535"/>
                </a:lnTo>
                <a:lnTo>
                  <a:pt x="1128" y="521"/>
                </a:lnTo>
                <a:lnTo>
                  <a:pt x="1128" y="512"/>
                </a:lnTo>
                <a:lnTo>
                  <a:pt x="1128" y="504"/>
                </a:lnTo>
                <a:lnTo>
                  <a:pt x="1128" y="498"/>
                </a:lnTo>
                <a:lnTo>
                  <a:pt x="1128" y="494"/>
                </a:lnTo>
                <a:lnTo>
                  <a:pt x="1128" y="487"/>
                </a:lnTo>
                <a:lnTo>
                  <a:pt x="1128" y="481"/>
                </a:lnTo>
                <a:lnTo>
                  <a:pt x="1128" y="473"/>
                </a:lnTo>
                <a:lnTo>
                  <a:pt x="1128" y="466"/>
                </a:lnTo>
                <a:lnTo>
                  <a:pt x="1128" y="460"/>
                </a:lnTo>
                <a:lnTo>
                  <a:pt x="1128" y="454"/>
                </a:lnTo>
                <a:lnTo>
                  <a:pt x="1128" y="447"/>
                </a:lnTo>
                <a:lnTo>
                  <a:pt x="1128" y="435"/>
                </a:lnTo>
                <a:lnTo>
                  <a:pt x="1128" y="415"/>
                </a:lnTo>
                <a:lnTo>
                  <a:pt x="1128" y="385"/>
                </a:lnTo>
                <a:lnTo>
                  <a:pt x="1128" y="349"/>
                </a:lnTo>
                <a:lnTo>
                  <a:pt x="1128" y="305"/>
                </a:lnTo>
                <a:lnTo>
                  <a:pt x="1128" y="266"/>
                </a:lnTo>
                <a:lnTo>
                  <a:pt x="1128" y="233"/>
                </a:lnTo>
                <a:lnTo>
                  <a:pt x="1128" y="213"/>
                </a:lnTo>
                <a:lnTo>
                  <a:pt x="1128" y="206"/>
                </a:lnTo>
                <a:lnTo>
                  <a:pt x="1128" y="216"/>
                </a:lnTo>
                <a:lnTo>
                  <a:pt x="1128" y="238"/>
                </a:lnTo>
                <a:lnTo>
                  <a:pt x="1128" y="268"/>
                </a:lnTo>
                <a:lnTo>
                  <a:pt x="1128" y="304"/>
                </a:lnTo>
                <a:lnTo>
                  <a:pt x="1128" y="343"/>
                </a:lnTo>
                <a:lnTo>
                  <a:pt x="1128" y="376"/>
                </a:lnTo>
                <a:lnTo>
                  <a:pt x="1129" y="406"/>
                </a:lnTo>
                <a:lnTo>
                  <a:pt x="1129" y="431"/>
                </a:lnTo>
                <a:lnTo>
                  <a:pt x="1129" y="458"/>
                </a:lnTo>
                <a:lnTo>
                  <a:pt x="1129" y="489"/>
                </a:lnTo>
                <a:lnTo>
                  <a:pt x="1129" y="520"/>
                </a:lnTo>
                <a:lnTo>
                  <a:pt x="1129" y="549"/>
                </a:lnTo>
                <a:lnTo>
                  <a:pt x="1129" y="574"/>
                </a:lnTo>
                <a:lnTo>
                  <a:pt x="1129" y="592"/>
                </a:lnTo>
                <a:lnTo>
                  <a:pt x="1129" y="595"/>
                </a:lnTo>
                <a:lnTo>
                  <a:pt x="1129" y="587"/>
                </a:lnTo>
                <a:lnTo>
                  <a:pt x="1129" y="573"/>
                </a:lnTo>
                <a:lnTo>
                  <a:pt x="1129" y="559"/>
                </a:lnTo>
                <a:lnTo>
                  <a:pt x="1129" y="551"/>
                </a:lnTo>
                <a:lnTo>
                  <a:pt x="1129" y="556"/>
                </a:lnTo>
                <a:lnTo>
                  <a:pt x="1129" y="561"/>
                </a:lnTo>
                <a:lnTo>
                  <a:pt x="1129" y="551"/>
                </a:lnTo>
                <a:lnTo>
                  <a:pt x="1129" y="535"/>
                </a:lnTo>
                <a:lnTo>
                  <a:pt x="1129" y="519"/>
                </a:lnTo>
                <a:lnTo>
                  <a:pt x="1129" y="509"/>
                </a:lnTo>
                <a:lnTo>
                  <a:pt x="1129" y="510"/>
                </a:lnTo>
                <a:lnTo>
                  <a:pt x="1129" y="519"/>
                </a:lnTo>
                <a:lnTo>
                  <a:pt x="1129" y="532"/>
                </a:lnTo>
                <a:lnTo>
                  <a:pt x="1129" y="539"/>
                </a:lnTo>
                <a:lnTo>
                  <a:pt x="1129" y="532"/>
                </a:lnTo>
                <a:lnTo>
                  <a:pt x="1129" y="506"/>
                </a:lnTo>
                <a:lnTo>
                  <a:pt x="1129" y="469"/>
                </a:lnTo>
                <a:lnTo>
                  <a:pt x="1129" y="428"/>
                </a:lnTo>
                <a:lnTo>
                  <a:pt x="1129" y="389"/>
                </a:lnTo>
                <a:lnTo>
                  <a:pt x="1129" y="361"/>
                </a:lnTo>
                <a:lnTo>
                  <a:pt x="1129" y="348"/>
                </a:lnTo>
                <a:lnTo>
                  <a:pt x="1129" y="343"/>
                </a:lnTo>
                <a:lnTo>
                  <a:pt x="1129" y="344"/>
                </a:lnTo>
                <a:lnTo>
                  <a:pt x="1131" y="345"/>
                </a:lnTo>
                <a:lnTo>
                  <a:pt x="1131" y="347"/>
                </a:lnTo>
                <a:lnTo>
                  <a:pt x="1131" y="352"/>
                </a:lnTo>
                <a:lnTo>
                  <a:pt x="1131" y="369"/>
                </a:lnTo>
                <a:lnTo>
                  <a:pt x="1131" y="400"/>
                </a:lnTo>
                <a:lnTo>
                  <a:pt x="1131" y="435"/>
                </a:lnTo>
                <a:lnTo>
                  <a:pt x="1131" y="472"/>
                </a:lnTo>
                <a:lnTo>
                  <a:pt x="1131" y="504"/>
                </a:lnTo>
                <a:lnTo>
                  <a:pt x="1131" y="529"/>
                </a:lnTo>
                <a:lnTo>
                  <a:pt x="1131" y="546"/>
                </a:lnTo>
                <a:lnTo>
                  <a:pt x="1131" y="552"/>
                </a:lnTo>
                <a:lnTo>
                  <a:pt x="1131" y="557"/>
                </a:lnTo>
                <a:lnTo>
                  <a:pt x="1131" y="563"/>
                </a:lnTo>
                <a:lnTo>
                  <a:pt x="1131" y="573"/>
                </a:lnTo>
                <a:lnTo>
                  <a:pt x="1131" y="587"/>
                </a:lnTo>
                <a:lnTo>
                  <a:pt x="1131" y="599"/>
                </a:lnTo>
                <a:lnTo>
                  <a:pt x="1131" y="605"/>
                </a:lnTo>
                <a:lnTo>
                  <a:pt x="1131" y="606"/>
                </a:lnTo>
                <a:lnTo>
                  <a:pt x="1131" y="600"/>
                </a:lnTo>
                <a:lnTo>
                  <a:pt x="1131" y="586"/>
                </a:lnTo>
                <a:lnTo>
                  <a:pt x="1131" y="570"/>
                </a:lnTo>
                <a:lnTo>
                  <a:pt x="1131" y="552"/>
                </a:lnTo>
                <a:lnTo>
                  <a:pt x="1131" y="536"/>
                </a:lnTo>
                <a:lnTo>
                  <a:pt x="1131" y="521"/>
                </a:lnTo>
                <a:lnTo>
                  <a:pt x="1131" y="511"/>
                </a:lnTo>
                <a:lnTo>
                  <a:pt x="1131" y="502"/>
                </a:lnTo>
                <a:lnTo>
                  <a:pt x="1131" y="496"/>
                </a:lnTo>
                <a:lnTo>
                  <a:pt x="1131" y="492"/>
                </a:lnTo>
                <a:lnTo>
                  <a:pt x="1131" y="491"/>
                </a:lnTo>
                <a:lnTo>
                  <a:pt x="1131" y="489"/>
                </a:lnTo>
                <a:lnTo>
                  <a:pt x="1131" y="490"/>
                </a:lnTo>
                <a:lnTo>
                  <a:pt x="1132" y="490"/>
                </a:lnTo>
                <a:lnTo>
                  <a:pt x="1132" y="491"/>
                </a:lnTo>
                <a:lnTo>
                  <a:pt x="1132" y="492"/>
                </a:lnTo>
                <a:lnTo>
                  <a:pt x="1132" y="495"/>
                </a:lnTo>
                <a:lnTo>
                  <a:pt x="1132" y="498"/>
                </a:lnTo>
                <a:lnTo>
                  <a:pt x="1132" y="500"/>
                </a:lnTo>
                <a:lnTo>
                  <a:pt x="1132" y="498"/>
                </a:lnTo>
                <a:lnTo>
                  <a:pt x="1132" y="494"/>
                </a:lnTo>
                <a:lnTo>
                  <a:pt x="1132" y="488"/>
                </a:lnTo>
                <a:lnTo>
                  <a:pt x="1132" y="484"/>
                </a:lnTo>
                <a:lnTo>
                  <a:pt x="1132" y="483"/>
                </a:lnTo>
                <a:lnTo>
                  <a:pt x="1132" y="487"/>
                </a:lnTo>
                <a:lnTo>
                  <a:pt x="1132" y="495"/>
                </a:lnTo>
                <a:lnTo>
                  <a:pt x="1132" y="502"/>
                </a:lnTo>
                <a:lnTo>
                  <a:pt x="1132" y="506"/>
                </a:lnTo>
                <a:lnTo>
                  <a:pt x="1132" y="503"/>
                </a:lnTo>
                <a:lnTo>
                  <a:pt x="1132" y="496"/>
                </a:lnTo>
                <a:lnTo>
                  <a:pt x="1132" y="488"/>
                </a:lnTo>
                <a:lnTo>
                  <a:pt x="1132" y="483"/>
                </a:lnTo>
                <a:lnTo>
                  <a:pt x="1132" y="482"/>
                </a:lnTo>
                <a:lnTo>
                  <a:pt x="1132" y="484"/>
                </a:lnTo>
                <a:lnTo>
                  <a:pt x="1132" y="489"/>
                </a:lnTo>
                <a:lnTo>
                  <a:pt x="1132" y="494"/>
                </a:lnTo>
                <a:lnTo>
                  <a:pt x="1132" y="492"/>
                </a:lnTo>
                <a:lnTo>
                  <a:pt x="1132" y="490"/>
                </a:lnTo>
                <a:lnTo>
                  <a:pt x="1132" y="488"/>
                </a:lnTo>
                <a:lnTo>
                  <a:pt x="1132" y="487"/>
                </a:lnTo>
                <a:lnTo>
                  <a:pt x="1132" y="489"/>
                </a:lnTo>
                <a:lnTo>
                  <a:pt x="1132" y="494"/>
                </a:lnTo>
                <a:lnTo>
                  <a:pt x="1132" y="499"/>
                </a:lnTo>
                <a:lnTo>
                  <a:pt x="1133" y="503"/>
                </a:lnTo>
                <a:lnTo>
                  <a:pt x="1133" y="504"/>
                </a:lnTo>
                <a:lnTo>
                  <a:pt x="1133" y="503"/>
                </a:lnTo>
                <a:lnTo>
                  <a:pt x="1133" y="500"/>
                </a:lnTo>
                <a:lnTo>
                  <a:pt x="1133" y="499"/>
                </a:lnTo>
                <a:lnTo>
                  <a:pt x="1133" y="498"/>
                </a:lnTo>
                <a:lnTo>
                  <a:pt x="1133" y="499"/>
                </a:lnTo>
                <a:lnTo>
                  <a:pt x="1133" y="497"/>
                </a:lnTo>
                <a:lnTo>
                  <a:pt x="1133" y="494"/>
                </a:lnTo>
                <a:lnTo>
                  <a:pt x="1133" y="489"/>
                </a:lnTo>
                <a:lnTo>
                  <a:pt x="1133" y="487"/>
                </a:lnTo>
                <a:lnTo>
                  <a:pt x="1133" y="484"/>
                </a:lnTo>
                <a:lnTo>
                  <a:pt x="1133" y="487"/>
                </a:lnTo>
                <a:lnTo>
                  <a:pt x="1133" y="488"/>
                </a:lnTo>
                <a:lnTo>
                  <a:pt x="1133" y="489"/>
                </a:lnTo>
                <a:lnTo>
                  <a:pt x="1133" y="491"/>
                </a:lnTo>
                <a:lnTo>
                  <a:pt x="1133" y="492"/>
                </a:lnTo>
                <a:lnTo>
                  <a:pt x="1133" y="491"/>
                </a:lnTo>
                <a:lnTo>
                  <a:pt x="1133" y="490"/>
                </a:lnTo>
                <a:lnTo>
                  <a:pt x="1133" y="488"/>
                </a:lnTo>
                <a:lnTo>
                  <a:pt x="1133" y="484"/>
                </a:lnTo>
                <a:lnTo>
                  <a:pt x="1133" y="481"/>
                </a:lnTo>
                <a:lnTo>
                  <a:pt x="1133" y="480"/>
                </a:lnTo>
                <a:lnTo>
                  <a:pt x="1133" y="482"/>
                </a:lnTo>
                <a:lnTo>
                  <a:pt x="1133" y="483"/>
                </a:lnTo>
                <a:lnTo>
                  <a:pt x="1133" y="484"/>
                </a:lnTo>
                <a:lnTo>
                  <a:pt x="1134" y="484"/>
                </a:lnTo>
                <a:lnTo>
                  <a:pt x="1134" y="482"/>
                </a:lnTo>
                <a:lnTo>
                  <a:pt x="1134" y="478"/>
                </a:lnTo>
                <a:lnTo>
                  <a:pt x="1134" y="475"/>
                </a:lnTo>
                <a:lnTo>
                  <a:pt x="1134" y="473"/>
                </a:lnTo>
                <a:lnTo>
                  <a:pt x="1134" y="474"/>
                </a:lnTo>
                <a:lnTo>
                  <a:pt x="1134" y="475"/>
                </a:lnTo>
                <a:lnTo>
                  <a:pt x="1134" y="478"/>
                </a:lnTo>
                <a:lnTo>
                  <a:pt x="1134" y="480"/>
                </a:lnTo>
                <a:lnTo>
                  <a:pt x="1134" y="477"/>
                </a:lnTo>
                <a:lnTo>
                  <a:pt x="1134" y="476"/>
                </a:lnTo>
                <a:lnTo>
                  <a:pt x="1134" y="474"/>
                </a:lnTo>
                <a:lnTo>
                  <a:pt x="1134" y="472"/>
                </a:lnTo>
                <a:lnTo>
                  <a:pt x="1134" y="470"/>
                </a:lnTo>
                <a:lnTo>
                  <a:pt x="1134" y="472"/>
                </a:lnTo>
                <a:lnTo>
                  <a:pt x="1134" y="469"/>
                </a:lnTo>
                <a:lnTo>
                  <a:pt x="1134" y="467"/>
                </a:lnTo>
                <a:lnTo>
                  <a:pt x="1134" y="466"/>
                </a:lnTo>
                <a:lnTo>
                  <a:pt x="1134" y="465"/>
                </a:lnTo>
                <a:lnTo>
                  <a:pt x="1134" y="463"/>
                </a:lnTo>
                <a:lnTo>
                  <a:pt x="1134" y="465"/>
                </a:lnTo>
                <a:lnTo>
                  <a:pt x="1134" y="467"/>
                </a:lnTo>
                <a:lnTo>
                  <a:pt x="1134" y="468"/>
                </a:lnTo>
                <a:lnTo>
                  <a:pt x="1135" y="470"/>
                </a:lnTo>
                <a:lnTo>
                  <a:pt x="1135" y="472"/>
                </a:lnTo>
                <a:lnTo>
                  <a:pt x="1135" y="473"/>
                </a:lnTo>
                <a:lnTo>
                  <a:pt x="1135" y="472"/>
                </a:lnTo>
                <a:lnTo>
                  <a:pt x="1135" y="470"/>
                </a:lnTo>
                <a:lnTo>
                  <a:pt x="1135" y="467"/>
                </a:lnTo>
                <a:lnTo>
                  <a:pt x="1135" y="466"/>
                </a:lnTo>
                <a:lnTo>
                  <a:pt x="1135" y="465"/>
                </a:lnTo>
                <a:lnTo>
                  <a:pt x="1135" y="463"/>
                </a:lnTo>
                <a:lnTo>
                  <a:pt x="1135" y="460"/>
                </a:lnTo>
                <a:lnTo>
                  <a:pt x="1135" y="455"/>
                </a:lnTo>
                <a:lnTo>
                  <a:pt x="1135" y="450"/>
                </a:lnTo>
                <a:lnTo>
                  <a:pt x="1135" y="444"/>
                </a:lnTo>
                <a:lnTo>
                  <a:pt x="1135" y="439"/>
                </a:lnTo>
                <a:lnTo>
                  <a:pt x="1135" y="437"/>
                </a:lnTo>
                <a:lnTo>
                  <a:pt x="1135" y="438"/>
                </a:lnTo>
                <a:lnTo>
                  <a:pt x="1135" y="443"/>
                </a:lnTo>
                <a:lnTo>
                  <a:pt x="1135" y="451"/>
                </a:lnTo>
                <a:lnTo>
                  <a:pt x="1135" y="456"/>
                </a:lnTo>
                <a:lnTo>
                  <a:pt x="1135" y="461"/>
                </a:lnTo>
                <a:lnTo>
                  <a:pt x="1135" y="465"/>
                </a:lnTo>
                <a:lnTo>
                  <a:pt x="1135" y="467"/>
                </a:lnTo>
                <a:lnTo>
                  <a:pt x="1135" y="466"/>
                </a:lnTo>
                <a:lnTo>
                  <a:pt x="1135" y="465"/>
                </a:lnTo>
                <a:lnTo>
                  <a:pt x="1135" y="463"/>
                </a:lnTo>
                <a:lnTo>
                  <a:pt x="1135" y="461"/>
                </a:lnTo>
                <a:lnTo>
                  <a:pt x="1135" y="459"/>
                </a:lnTo>
                <a:lnTo>
                  <a:pt x="1135" y="455"/>
                </a:lnTo>
                <a:lnTo>
                  <a:pt x="1135" y="451"/>
                </a:lnTo>
                <a:lnTo>
                  <a:pt x="1135" y="447"/>
                </a:lnTo>
                <a:lnTo>
                  <a:pt x="1135" y="445"/>
                </a:lnTo>
                <a:lnTo>
                  <a:pt x="1136" y="445"/>
                </a:lnTo>
                <a:lnTo>
                  <a:pt x="1136" y="448"/>
                </a:lnTo>
                <a:lnTo>
                  <a:pt x="1136" y="451"/>
                </a:lnTo>
                <a:lnTo>
                  <a:pt x="1136" y="453"/>
                </a:lnTo>
                <a:lnTo>
                  <a:pt x="1136" y="455"/>
                </a:lnTo>
                <a:lnTo>
                  <a:pt x="1136" y="454"/>
                </a:lnTo>
                <a:lnTo>
                  <a:pt x="1136" y="455"/>
                </a:lnTo>
                <a:lnTo>
                  <a:pt x="1136" y="459"/>
                </a:lnTo>
                <a:lnTo>
                  <a:pt x="1136" y="463"/>
                </a:lnTo>
                <a:lnTo>
                  <a:pt x="1136" y="468"/>
                </a:lnTo>
                <a:lnTo>
                  <a:pt x="1136" y="472"/>
                </a:lnTo>
                <a:lnTo>
                  <a:pt x="1136" y="470"/>
                </a:lnTo>
                <a:lnTo>
                  <a:pt x="1136" y="466"/>
                </a:lnTo>
                <a:lnTo>
                  <a:pt x="1136" y="461"/>
                </a:lnTo>
                <a:lnTo>
                  <a:pt x="1136" y="456"/>
                </a:lnTo>
                <a:lnTo>
                  <a:pt x="1136" y="453"/>
                </a:lnTo>
                <a:lnTo>
                  <a:pt x="1136" y="448"/>
                </a:lnTo>
                <a:lnTo>
                  <a:pt x="1136" y="439"/>
                </a:lnTo>
                <a:lnTo>
                  <a:pt x="1136" y="425"/>
                </a:lnTo>
                <a:lnTo>
                  <a:pt x="1136" y="406"/>
                </a:lnTo>
                <a:lnTo>
                  <a:pt x="1136" y="379"/>
                </a:lnTo>
                <a:lnTo>
                  <a:pt x="1136" y="352"/>
                </a:lnTo>
                <a:lnTo>
                  <a:pt x="1136" y="325"/>
                </a:lnTo>
                <a:lnTo>
                  <a:pt x="1136" y="299"/>
                </a:lnTo>
                <a:lnTo>
                  <a:pt x="1136" y="280"/>
                </a:lnTo>
                <a:lnTo>
                  <a:pt x="1136" y="266"/>
                </a:lnTo>
                <a:lnTo>
                  <a:pt x="1136" y="261"/>
                </a:lnTo>
                <a:lnTo>
                  <a:pt x="1136" y="266"/>
                </a:lnTo>
                <a:lnTo>
                  <a:pt x="1136" y="280"/>
                </a:lnTo>
                <a:lnTo>
                  <a:pt x="1136" y="305"/>
                </a:lnTo>
                <a:lnTo>
                  <a:pt x="1136" y="336"/>
                </a:lnTo>
                <a:lnTo>
                  <a:pt x="1136" y="376"/>
                </a:lnTo>
                <a:lnTo>
                  <a:pt x="1138" y="422"/>
                </a:lnTo>
                <a:lnTo>
                  <a:pt x="1138" y="475"/>
                </a:lnTo>
                <a:lnTo>
                  <a:pt x="1138" y="535"/>
                </a:lnTo>
                <a:lnTo>
                  <a:pt x="1138" y="586"/>
                </a:lnTo>
                <a:lnTo>
                  <a:pt x="1138" y="626"/>
                </a:lnTo>
                <a:lnTo>
                  <a:pt x="1138" y="648"/>
                </a:lnTo>
                <a:lnTo>
                  <a:pt x="1138" y="645"/>
                </a:lnTo>
                <a:lnTo>
                  <a:pt x="1138" y="614"/>
                </a:lnTo>
                <a:lnTo>
                  <a:pt x="1138" y="563"/>
                </a:lnTo>
                <a:lnTo>
                  <a:pt x="1138" y="504"/>
                </a:lnTo>
                <a:lnTo>
                  <a:pt x="1138" y="452"/>
                </a:lnTo>
                <a:lnTo>
                  <a:pt x="1138" y="417"/>
                </a:lnTo>
                <a:lnTo>
                  <a:pt x="1138" y="413"/>
                </a:lnTo>
                <a:lnTo>
                  <a:pt x="1138" y="432"/>
                </a:lnTo>
                <a:lnTo>
                  <a:pt x="1138" y="469"/>
                </a:lnTo>
                <a:lnTo>
                  <a:pt x="1138" y="507"/>
                </a:lnTo>
                <a:lnTo>
                  <a:pt x="1138" y="540"/>
                </a:lnTo>
                <a:lnTo>
                  <a:pt x="1138" y="554"/>
                </a:lnTo>
                <a:lnTo>
                  <a:pt x="1138" y="550"/>
                </a:lnTo>
                <a:lnTo>
                  <a:pt x="1138" y="540"/>
                </a:lnTo>
                <a:lnTo>
                  <a:pt x="1138" y="529"/>
                </a:lnTo>
                <a:lnTo>
                  <a:pt x="1138" y="527"/>
                </a:lnTo>
                <a:lnTo>
                  <a:pt x="1138" y="532"/>
                </a:lnTo>
                <a:lnTo>
                  <a:pt x="1138" y="544"/>
                </a:lnTo>
                <a:lnTo>
                  <a:pt x="1138" y="557"/>
                </a:lnTo>
                <a:lnTo>
                  <a:pt x="1138" y="568"/>
                </a:lnTo>
                <a:lnTo>
                  <a:pt x="1138" y="569"/>
                </a:lnTo>
                <a:lnTo>
                  <a:pt x="1138" y="563"/>
                </a:lnTo>
                <a:lnTo>
                  <a:pt x="1138" y="555"/>
                </a:lnTo>
                <a:lnTo>
                  <a:pt x="1138" y="548"/>
                </a:lnTo>
                <a:lnTo>
                  <a:pt x="1138" y="542"/>
                </a:lnTo>
                <a:lnTo>
                  <a:pt x="1138" y="540"/>
                </a:lnTo>
                <a:lnTo>
                  <a:pt x="1138" y="537"/>
                </a:lnTo>
                <a:lnTo>
                  <a:pt x="1139" y="533"/>
                </a:lnTo>
                <a:lnTo>
                  <a:pt x="1139" y="524"/>
                </a:lnTo>
                <a:lnTo>
                  <a:pt x="1139" y="509"/>
                </a:lnTo>
                <a:lnTo>
                  <a:pt x="1139" y="488"/>
                </a:lnTo>
                <a:lnTo>
                  <a:pt x="1139" y="466"/>
                </a:lnTo>
                <a:lnTo>
                  <a:pt x="1139" y="443"/>
                </a:lnTo>
                <a:lnTo>
                  <a:pt x="1139" y="421"/>
                </a:lnTo>
                <a:lnTo>
                  <a:pt x="1139" y="398"/>
                </a:lnTo>
                <a:lnTo>
                  <a:pt x="1139" y="371"/>
                </a:lnTo>
                <a:lnTo>
                  <a:pt x="1139" y="343"/>
                </a:lnTo>
                <a:lnTo>
                  <a:pt x="1139" y="312"/>
                </a:lnTo>
                <a:lnTo>
                  <a:pt x="1139" y="284"/>
                </a:lnTo>
                <a:lnTo>
                  <a:pt x="1139" y="266"/>
                </a:lnTo>
                <a:lnTo>
                  <a:pt x="1139" y="260"/>
                </a:lnTo>
                <a:lnTo>
                  <a:pt x="1139" y="270"/>
                </a:lnTo>
                <a:lnTo>
                  <a:pt x="1139" y="296"/>
                </a:lnTo>
                <a:lnTo>
                  <a:pt x="1139" y="327"/>
                </a:lnTo>
                <a:lnTo>
                  <a:pt x="1139" y="358"/>
                </a:lnTo>
                <a:lnTo>
                  <a:pt x="1139" y="386"/>
                </a:lnTo>
                <a:lnTo>
                  <a:pt x="1139" y="408"/>
                </a:lnTo>
                <a:lnTo>
                  <a:pt x="1139" y="422"/>
                </a:lnTo>
                <a:lnTo>
                  <a:pt x="1139" y="432"/>
                </a:lnTo>
                <a:lnTo>
                  <a:pt x="1139" y="445"/>
                </a:lnTo>
                <a:lnTo>
                  <a:pt x="1139" y="462"/>
                </a:lnTo>
                <a:lnTo>
                  <a:pt x="1139" y="485"/>
                </a:lnTo>
                <a:lnTo>
                  <a:pt x="1139" y="507"/>
                </a:lnTo>
                <a:lnTo>
                  <a:pt x="1139" y="525"/>
                </a:lnTo>
                <a:lnTo>
                  <a:pt x="1139" y="536"/>
                </a:lnTo>
                <a:lnTo>
                  <a:pt x="1139" y="542"/>
                </a:lnTo>
                <a:lnTo>
                  <a:pt x="1139" y="540"/>
                </a:lnTo>
                <a:lnTo>
                  <a:pt x="1139" y="541"/>
                </a:lnTo>
                <a:lnTo>
                  <a:pt x="1139" y="547"/>
                </a:lnTo>
                <a:lnTo>
                  <a:pt x="1140" y="557"/>
                </a:lnTo>
                <a:lnTo>
                  <a:pt x="1140" y="565"/>
                </a:lnTo>
                <a:lnTo>
                  <a:pt x="1140" y="569"/>
                </a:lnTo>
                <a:lnTo>
                  <a:pt x="1140" y="566"/>
                </a:lnTo>
                <a:lnTo>
                  <a:pt x="1140" y="556"/>
                </a:lnTo>
                <a:lnTo>
                  <a:pt x="1140" y="541"/>
                </a:lnTo>
                <a:lnTo>
                  <a:pt x="1140" y="524"/>
                </a:lnTo>
                <a:lnTo>
                  <a:pt x="1140" y="507"/>
                </a:lnTo>
                <a:lnTo>
                  <a:pt x="1140" y="498"/>
                </a:lnTo>
                <a:lnTo>
                  <a:pt x="1140" y="496"/>
                </a:lnTo>
                <a:lnTo>
                  <a:pt x="1140" y="498"/>
                </a:lnTo>
                <a:lnTo>
                  <a:pt x="1140" y="503"/>
                </a:lnTo>
                <a:lnTo>
                  <a:pt x="1140" y="509"/>
                </a:lnTo>
                <a:lnTo>
                  <a:pt x="1140" y="511"/>
                </a:lnTo>
                <a:lnTo>
                  <a:pt x="1140" y="504"/>
                </a:lnTo>
                <a:lnTo>
                  <a:pt x="1140" y="492"/>
                </a:lnTo>
                <a:lnTo>
                  <a:pt x="1140" y="473"/>
                </a:lnTo>
                <a:lnTo>
                  <a:pt x="1140" y="444"/>
                </a:lnTo>
                <a:lnTo>
                  <a:pt x="1140" y="409"/>
                </a:lnTo>
                <a:lnTo>
                  <a:pt x="1140" y="367"/>
                </a:lnTo>
                <a:lnTo>
                  <a:pt x="1140" y="325"/>
                </a:lnTo>
                <a:lnTo>
                  <a:pt x="1140" y="287"/>
                </a:lnTo>
                <a:lnTo>
                  <a:pt x="1140" y="258"/>
                </a:lnTo>
                <a:lnTo>
                  <a:pt x="1140" y="248"/>
                </a:lnTo>
                <a:lnTo>
                  <a:pt x="1140" y="256"/>
                </a:lnTo>
                <a:lnTo>
                  <a:pt x="1140" y="283"/>
                </a:lnTo>
                <a:lnTo>
                  <a:pt x="1140" y="324"/>
                </a:lnTo>
                <a:lnTo>
                  <a:pt x="1140" y="366"/>
                </a:lnTo>
                <a:lnTo>
                  <a:pt x="1140" y="406"/>
                </a:lnTo>
                <a:lnTo>
                  <a:pt x="1140" y="437"/>
                </a:lnTo>
                <a:lnTo>
                  <a:pt x="1140" y="459"/>
                </a:lnTo>
                <a:lnTo>
                  <a:pt x="1140" y="476"/>
                </a:lnTo>
                <a:lnTo>
                  <a:pt x="1140" y="485"/>
                </a:lnTo>
                <a:lnTo>
                  <a:pt x="1141" y="495"/>
                </a:lnTo>
                <a:lnTo>
                  <a:pt x="1141" y="505"/>
                </a:lnTo>
                <a:lnTo>
                  <a:pt x="1141" y="519"/>
                </a:lnTo>
                <a:lnTo>
                  <a:pt x="1141" y="529"/>
                </a:lnTo>
                <a:lnTo>
                  <a:pt x="1141" y="537"/>
                </a:lnTo>
                <a:lnTo>
                  <a:pt x="1141" y="541"/>
                </a:lnTo>
                <a:lnTo>
                  <a:pt x="1141" y="540"/>
                </a:lnTo>
                <a:lnTo>
                  <a:pt x="1141" y="534"/>
                </a:lnTo>
                <a:lnTo>
                  <a:pt x="1141" y="528"/>
                </a:lnTo>
                <a:lnTo>
                  <a:pt x="1141" y="521"/>
                </a:lnTo>
                <a:lnTo>
                  <a:pt x="1141" y="518"/>
                </a:lnTo>
                <a:lnTo>
                  <a:pt x="1141" y="515"/>
                </a:lnTo>
                <a:lnTo>
                  <a:pt x="1141" y="514"/>
                </a:lnTo>
                <a:lnTo>
                  <a:pt x="1141" y="510"/>
                </a:lnTo>
                <a:lnTo>
                  <a:pt x="1141" y="503"/>
                </a:lnTo>
                <a:lnTo>
                  <a:pt x="1141" y="496"/>
                </a:lnTo>
                <a:lnTo>
                  <a:pt x="1141" y="489"/>
                </a:lnTo>
                <a:lnTo>
                  <a:pt x="1141" y="487"/>
                </a:lnTo>
                <a:lnTo>
                  <a:pt x="1141" y="489"/>
                </a:lnTo>
                <a:lnTo>
                  <a:pt x="1141" y="495"/>
                </a:lnTo>
                <a:lnTo>
                  <a:pt x="1141" y="500"/>
                </a:lnTo>
                <a:lnTo>
                  <a:pt x="1141" y="504"/>
                </a:lnTo>
                <a:lnTo>
                  <a:pt x="1141" y="500"/>
                </a:lnTo>
                <a:lnTo>
                  <a:pt x="1141" y="491"/>
                </a:lnTo>
                <a:lnTo>
                  <a:pt x="1141" y="478"/>
                </a:lnTo>
                <a:lnTo>
                  <a:pt x="1141" y="466"/>
                </a:lnTo>
                <a:lnTo>
                  <a:pt x="1141" y="456"/>
                </a:lnTo>
                <a:lnTo>
                  <a:pt x="1141" y="453"/>
                </a:lnTo>
                <a:lnTo>
                  <a:pt x="1141" y="454"/>
                </a:lnTo>
                <a:lnTo>
                  <a:pt x="1141" y="461"/>
                </a:lnTo>
                <a:lnTo>
                  <a:pt x="1141" y="468"/>
                </a:lnTo>
                <a:lnTo>
                  <a:pt x="1141" y="472"/>
                </a:lnTo>
                <a:lnTo>
                  <a:pt x="1142" y="468"/>
                </a:lnTo>
                <a:lnTo>
                  <a:pt x="1142" y="465"/>
                </a:lnTo>
                <a:lnTo>
                  <a:pt x="1142" y="461"/>
                </a:lnTo>
                <a:lnTo>
                  <a:pt x="1142" y="462"/>
                </a:lnTo>
                <a:lnTo>
                  <a:pt x="1142" y="465"/>
                </a:lnTo>
                <a:lnTo>
                  <a:pt x="1142" y="468"/>
                </a:lnTo>
                <a:lnTo>
                  <a:pt x="1142" y="466"/>
                </a:lnTo>
                <a:lnTo>
                  <a:pt x="1142" y="465"/>
                </a:lnTo>
                <a:lnTo>
                  <a:pt x="1142" y="462"/>
                </a:lnTo>
                <a:lnTo>
                  <a:pt x="1142" y="463"/>
                </a:lnTo>
                <a:lnTo>
                  <a:pt x="1142" y="466"/>
                </a:lnTo>
                <a:lnTo>
                  <a:pt x="1142" y="469"/>
                </a:lnTo>
                <a:lnTo>
                  <a:pt x="1142" y="473"/>
                </a:lnTo>
                <a:lnTo>
                  <a:pt x="1142" y="477"/>
                </a:lnTo>
                <a:lnTo>
                  <a:pt x="1142" y="478"/>
                </a:lnTo>
                <a:lnTo>
                  <a:pt x="1142" y="481"/>
                </a:lnTo>
                <a:lnTo>
                  <a:pt x="1142" y="483"/>
                </a:lnTo>
                <a:lnTo>
                  <a:pt x="1142" y="487"/>
                </a:lnTo>
                <a:lnTo>
                  <a:pt x="1142" y="491"/>
                </a:lnTo>
                <a:lnTo>
                  <a:pt x="1142" y="495"/>
                </a:lnTo>
                <a:lnTo>
                  <a:pt x="1142" y="496"/>
                </a:lnTo>
                <a:lnTo>
                  <a:pt x="1142" y="492"/>
                </a:lnTo>
                <a:lnTo>
                  <a:pt x="1142" y="488"/>
                </a:lnTo>
                <a:lnTo>
                  <a:pt x="1142" y="482"/>
                </a:lnTo>
                <a:lnTo>
                  <a:pt x="1142" y="476"/>
                </a:lnTo>
                <a:lnTo>
                  <a:pt x="1142" y="474"/>
                </a:lnTo>
                <a:lnTo>
                  <a:pt x="1142" y="475"/>
                </a:lnTo>
                <a:lnTo>
                  <a:pt x="1142" y="477"/>
                </a:lnTo>
                <a:lnTo>
                  <a:pt x="1142" y="481"/>
                </a:lnTo>
                <a:lnTo>
                  <a:pt x="1142" y="484"/>
                </a:lnTo>
                <a:lnTo>
                  <a:pt x="1143" y="484"/>
                </a:lnTo>
                <a:lnTo>
                  <a:pt x="1143" y="480"/>
                </a:lnTo>
                <a:lnTo>
                  <a:pt x="1143" y="472"/>
                </a:lnTo>
                <a:lnTo>
                  <a:pt x="1143" y="463"/>
                </a:lnTo>
                <a:lnTo>
                  <a:pt x="1143" y="456"/>
                </a:lnTo>
                <a:lnTo>
                  <a:pt x="1143" y="455"/>
                </a:lnTo>
                <a:lnTo>
                  <a:pt x="1143" y="460"/>
                </a:lnTo>
                <a:lnTo>
                  <a:pt x="1143" y="470"/>
                </a:lnTo>
                <a:lnTo>
                  <a:pt x="1143" y="483"/>
                </a:lnTo>
                <a:lnTo>
                  <a:pt x="1143" y="497"/>
                </a:lnTo>
                <a:lnTo>
                  <a:pt x="1143" y="506"/>
                </a:lnTo>
                <a:lnTo>
                  <a:pt x="1143" y="509"/>
                </a:lnTo>
                <a:lnTo>
                  <a:pt x="1143" y="504"/>
                </a:lnTo>
                <a:lnTo>
                  <a:pt x="1143" y="497"/>
                </a:lnTo>
                <a:lnTo>
                  <a:pt x="1143" y="490"/>
                </a:lnTo>
                <a:lnTo>
                  <a:pt x="1143" y="484"/>
                </a:lnTo>
                <a:lnTo>
                  <a:pt x="1143" y="482"/>
                </a:lnTo>
                <a:lnTo>
                  <a:pt x="1143" y="483"/>
                </a:lnTo>
                <a:lnTo>
                  <a:pt x="1143" y="484"/>
                </a:lnTo>
                <a:lnTo>
                  <a:pt x="1143" y="485"/>
                </a:lnTo>
                <a:lnTo>
                  <a:pt x="1143" y="483"/>
                </a:lnTo>
                <a:lnTo>
                  <a:pt x="1143" y="482"/>
                </a:lnTo>
                <a:lnTo>
                  <a:pt x="1143" y="483"/>
                </a:lnTo>
                <a:lnTo>
                  <a:pt x="1143" y="487"/>
                </a:lnTo>
                <a:lnTo>
                  <a:pt x="1143" y="491"/>
                </a:lnTo>
                <a:lnTo>
                  <a:pt x="1143" y="496"/>
                </a:lnTo>
                <a:lnTo>
                  <a:pt x="1143" y="498"/>
                </a:lnTo>
                <a:lnTo>
                  <a:pt x="1143" y="495"/>
                </a:lnTo>
                <a:lnTo>
                  <a:pt x="1143" y="489"/>
                </a:lnTo>
                <a:lnTo>
                  <a:pt x="1143" y="484"/>
                </a:lnTo>
                <a:lnTo>
                  <a:pt x="1143" y="482"/>
                </a:lnTo>
                <a:lnTo>
                  <a:pt x="1143" y="481"/>
                </a:lnTo>
                <a:lnTo>
                  <a:pt x="1144" y="481"/>
                </a:lnTo>
                <a:lnTo>
                  <a:pt x="1144" y="482"/>
                </a:lnTo>
                <a:lnTo>
                  <a:pt x="1144" y="481"/>
                </a:lnTo>
                <a:lnTo>
                  <a:pt x="1144" y="480"/>
                </a:lnTo>
                <a:lnTo>
                  <a:pt x="1144" y="482"/>
                </a:lnTo>
                <a:lnTo>
                  <a:pt x="1144" y="484"/>
                </a:lnTo>
                <a:lnTo>
                  <a:pt x="1144" y="488"/>
                </a:lnTo>
                <a:lnTo>
                  <a:pt x="1144" y="490"/>
                </a:lnTo>
                <a:lnTo>
                  <a:pt x="1144" y="492"/>
                </a:lnTo>
                <a:lnTo>
                  <a:pt x="1144" y="496"/>
                </a:lnTo>
                <a:lnTo>
                  <a:pt x="1144" y="498"/>
                </a:lnTo>
                <a:lnTo>
                  <a:pt x="1144" y="500"/>
                </a:lnTo>
                <a:lnTo>
                  <a:pt x="1144" y="503"/>
                </a:lnTo>
                <a:lnTo>
                  <a:pt x="1144" y="500"/>
                </a:lnTo>
                <a:lnTo>
                  <a:pt x="1144" y="494"/>
                </a:lnTo>
                <a:lnTo>
                  <a:pt x="1144" y="485"/>
                </a:lnTo>
                <a:lnTo>
                  <a:pt x="1144" y="478"/>
                </a:lnTo>
                <a:lnTo>
                  <a:pt x="1144" y="473"/>
                </a:lnTo>
                <a:lnTo>
                  <a:pt x="1144" y="472"/>
                </a:lnTo>
                <a:lnTo>
                  <a:pt x="1144" y="473"/>
                </a:lnTo>
                <a:lnTo>
                  <a:pt x="1144" y="475"/>
                </a:lnTo>
                <a:lnTo>
                  <a:pt x="1144" y="481"/>
                </a:lnTo>
                <a:lnTo>
                  <a:pt x="1144" y="484"/>
                </a:lnTo>
                <a:lnTo>
                  <a:pt x="1144" y="485"/>
                </a:lnTo>
                <a:lnTo>
                  <a:pt x="1144" y="484"/>
                </a:lnTo>
                <a:lnTo>
                  <a:pt x="1144" y="482"/>
                </a:lnTo>
                <a:lnTo>
                  <a:pt x="1144" y="478"/>
                </a:lnTo>
                <a:lnTo>
                  <a:pt x="1144" y="477"/>
                </a:lnTo>
                <a:lnTo>
                  <a:pt x="1144" y="476"/>
                </a:lnTo>
                <a:lnTo>
                  <a:pt x="1146" y="478"/>
                </a:lnTo>
                <a:lnTo>
                  <a:pt x="1146" y="483"/>
                </a:lnTo>
                <a:lnTo>
                  <a:pt x="1146" y="488"/>
                </a:lnTo>
                <a:lnTo>
                  <a:pt x="1146" y="494"/>
                </a:lnTo>
                <a:lnTo>
                  <a:pt x="1146" y="497"/>
                </a:lnTo>
                <a:lnTo>
                  <a:pt x="1146" y="500"/>
                </a:lnTo>
                <a:lnTo>
                  <a:pt x="1146" y="502"/>
                </a:lnTo>
                <a:lnTo>
                  <a:pt x="1146" y="504"/>
                </a:lnTo>
                <a:lnTo>
                  <a:pt x="1146" y="506"/>
                </a:lnTo>
                <a:lnTo>
                  <a:pt x="1146" y="510"/>
                </a:lnTo>
                <a:lnTo>
                  <a:pt x="1146" y="512"/>
                </a:lnTo>
                <a:lnTo>
                  <a:pt x="1146" y="515"/>
                </a:lnTo>
                <a:lnTo>
                  <a:pt x="1146" y="519"/>
                </a:lnTo>
                <a:lnTo>
                  <a:pt x="1146" y="520"/>
                </a:lnTo>
                <a:lnTo>
                  <a:pt x="1146" y="518"/>
                </a:lnTo>
                <a:lnTo>
                  <a:pt x="1146" y="514"/>
                </a:lnTo>
                <a:lnTo>
                  <a:pt x="1146" y="511"/>
                </a:lnTo>
                <a:lnTo>
                  <a:pt x="1146" y="507"/>
                </a:lnTo>
                <a:lnTo>
                  <a:pt x="1146" y="506"/>
                </a:lnTo>
                <a:lnTo>
                  <a:pt x="1146" y="507"/>
                </a:lnTo>
                <a:lnTo>
                  <a:pt x="1146" y="509"/>
                </a:lnTo>
                <a:lnTo>
                  <a:pt x="1146" y="507"/>
                </a:lnTo>
                <a:lnTo>
                  <a:pt x="1146" y="506"/>
                </a:lnTo>
                <a:lnTo>
                  <a:pt x="1146" y="505"/>
                </a:lnTo>
                <a:lnTo>
                  <a:pt x="1146" y="503"/>
                </a:lnTo>
                <a:lnTo>
                  <a:pt x="1146" y="500"/>
                </a:lnTo>
                <a:lnTo>
                  <a:pt x="1146" y="498"/>
                </a:lnTo>
                <a:lnTo>
                  <a:pt x="1146" y="497"/>
                </a:lnTo>
                <a:lnTo>
                  <a:pt x="1147" y="498"/>
                </a:lnTo>
                <a:lnTo>
                  <a:pt x="1147" y="502"/>
                </a:lnTo>
                <a:lnTo>
                  <a:pt x="1147" y="506"/>
                </a:lnTo>
                <a:lnTo>
                  <a:pt x="1147" y="512"/>
                </a:lnTo>
                <a:lnTo>
                  <a:pt x="1147" y="517"/>
                </a:lnTo>
                <a:lnTo>
                  <a:pt x="1147" y="519"/>
                </a:lnTo>
                <a:lnTo>
                  <a:pt x="1147" y="518"/>
                </a:lnTo>
                <a:lnTo>
                  <a:pt x="1147" y="512"/>
                </a:lnTo>
                <a:lnTo>
                  <a:pt x="1147" y="504"/>
                </a:lnTo>
                <a:lnTo>
                  <a:pt x="1147" y="497"/>
                </a:lnTo>
                <a:lnTo>
                  <a:pt x="1147" y="492"/>
                </a:lnTo>
                <a:lnTo>
                  <a:pt x="1147" y="491"/>
                </a:lnTo>
                <a:lnTo>
                  <a:pt x="1147" y="492"/>
                </a:lnTo>
                <a:lnTo>
                  <a:pt x="1147" y="496"/>
                </a:lnTo>
                <a:lnTo>
                  <a:pt x="1147" y="497"/>
                </a:lnTo>
                <a:lnTo>
                  <a:pt x="1147" y="495"/>
                </a:lnTo>
                <a:lnTo>
                  <a:pt x="1147" y="485"/>
                </a:lnTo>
                <a:lnTo>
                  <a:pt x="1147" y="470"/>
                </a:lnTo>
                <a:lnTo>
                  <a:pt x="1147" y="450"/>
                </a:lnTo>
                <a:lnTo>
                  <a:pt x="1147" y="425"/>
                </a:lnTo>
                <a:lnTo>
                  <a:pt x="1147" y="400"/>
                </a:lnTo>
                <a:lnTo>
                  <a:pt x="1147" y="373"/>
                </a:lnTo>
                <a:lnTo>
                  <a:pt x="1147" y="348"/>
                </a:lnTo>
                <a:lnTo>
                  <a:pt x="1147" y="326"/>
                </a:lnTo>
                <a:lnTo>
                  <a:pt x="1147" y="310"/>
                </a:lnTo>
                <a:lnTo>
                  <a:pt x="1147" y="304"/>
                </a:lnTo>
                <a:lnTo>
                  <a:pt x="1147" y="306"/>
                </a:lnTo>
                <a:lnTo>
                  <a:pt x="1147" y="321"/>
                </a:lnTo>
                <a:lnTo>
                  <a:pt x="1147" y="344"/>
                </a:lnTo>
                <a:lnTo>
                  <a:pt x="1147" y="370"/>
                </a:lnTo>
                <a:lnTo>
                  <a:pt x="1147" y="398"/>
                </a:lnTo>
                <a:lnTo>
                  <a:pt x="1147" y="425"/>
                </a:lnTo>
                <a:lnTo>
                  <a:pt x="1147" y="453"/>
                </a:lnTo>
                <a:lnTo>
                  <a:pt x="1147" y="482"/>
                </a:lnTo>
                <a:lnTo>
                  <a:pt x="1148" y="511"/>
                </a:lnTo>
                <a:lnTo>
                  <a:pt x="1148" y="541"/>
                </a:lnTo>
                <a:lnTo>
                  <a:pt x="1148" y="571"/>
                </a:lnTo>
                <a:lnTo>
                  <a:pt x="1148" y="594"/>
                </a:lnTo>
                <a:lnTo>
                  <a:pt x="1148" y="605"/>
                </a:lnTo>
                <a:lnTo>
                  <a:pt x="1148" y="596"/>
                </a:lnTo>
                <a:lnTo>
                  <a:pt x="1148" y="569"/>
                </a:lnTo>
                <a:lnTo>
                  <a:pt x="1148" y="526"/>
                </a:lnTo>
                <a:lnTo>
                  <a:pt x="1148" y="476"/>
                </a:lnTo>
                <a:lnTo>
                  <a:pt x="1148" y="430"/>
                </a:lnTo>
                <a:lnTo>
                  <a:pt x="1148" y="396"/>
                </a:lnTo>
                <a:lnTo>
                  <a:pt x="1148" y="378"/>
                </a:lnTo>
                <a:lnTo>
                  <a:pt x="1148" y="379"/>
                </a:lnTo>
                <a:lnTo>
                  <a:pt x="1148" y="395"/>
                </a:lnTo>
                <a:lnTo>
                  <a:pt x="1148" y="419"/>
                </a:lnTo>
                <a:lnTo>
                  <a:pt x="1148" y="446"/>
                </a:lnTo>
                <a:lnTo>
                  <a:pt x="1148" y="474"/>
                </a:lnTo>
                <a:lnTo>
                  <a:pt x="1148" y="498"/>
                </a:lnTo>
                <a:lnTo>
                  <a:pt x="1148" y="514"/>
                </a:lnTo>
                <a:lnTo>
                  <a:pt x="1148" y="525"/>
                </a:lnTo>
                <a:lnTo>
                  <a:pt x="1148" y="532"/>
                </a:lnTo>
                <a:lnTo>
                  <a:pt x="1148" y="536"/>
                </a:lnTo>
                <a:lnTo>
                  <a:pt x="1148" y="541"/>
                </a:lnTo>
                <a:lnTo>
                  <a:pt x="1148" y="544"/>
                </a:lnTo>
                <a:lnTo>
                  <a:pt x="1148" y="550"/>
                </a:lnTo>
                <a:lnTo>
                  <a:pt x="1148" y="559"/>
                </a:lnTo>
                <a:lnTo>
                  <a:pt x="1148" y="568"/>
                </a:lnTo>
                <a:lnTo>
                  <a:pt x="1148" y="572"/>
                </a:lnTo>
                <a:lnTo>
                  <a:pt x="1148" y="565"/>
                </a:lnTo>
                <a:lnTo>
                  <a:pt x="1148" y="550"/>
                </a:lnTo>
                <a:lnTo>
                  <a:pt x="1148" y="529"/>
                </a:lnTo>
                <a:lnTo>
                  <a:pt x="1148" y="503"/>
                </a:lnTo>
                <a:lnTo>
                  <a:pt x="1149" y="474"/>
                </a:lnTo>
                <a:lnTo>
                  <a:pt x="1149" y="444"/>
                </a:lnTo>
                <a:lnTo>
                  <a:pt x="1149" y="411"/>
                </a:lnTo>
                <a:lnTo>
                  <a:pt x="1149" y="377"/>
                </a:lnTo>
                <a:lnTo>
                  <a:pt x="1149" y="344"/>
                </a:lnTo>
                <a:lnTo>
                  <a:pt x="1149" y="313"/>
                </a:lnTo>
                <a:lnTo>
                  <a:pt x="1149" y="288"/>
                </a:lnTo>
                <a:lnTo>
                  <a:pt x="1149" y="273"/>
                </a:lnTo>
                <a:lnTo>
                  <a:pt x="1149" y="269"/>
                </a:lnTo>
                <a:lnTo>
                  <a:pt x="1149" y="277"/>
                </a:lnTo>
                <a:lnTo>
                  <a:pt x="1149" y="296"/>
                </a:lnTo>
                <a:lnTo>
                  <a:pt x="1149" y="321"/>
                </a:lnTo>
                <a:lnTo>
                  <a:pt x="1149" y="350"/>
                </a:lnTo>
                <a:lnTo>
                  <a:pt x="1149" y="374"/>
                </a:lnTo>
                <a:lnTo>
                  <a:pt x="1149" y="394"/>
                </a:lnTo>
                <a:lnTo>
                  <a:pt x="1149" y="413"/>
                </a:lnTo>
                <a:lnTo>
                  <a:pt x="1149" y="429"/>
                </a:lnTo>
                <a:lnTo>
                  <a:pt x="1149" y="445"/>
                </a:lnTo>
                <a:lnTo>
                  <a:pt x="1149" y="462"/>
                </a:lnTo>
                <a:lnTo>
                  <a:pt x="1149" y="481"/>
                </a:lnTo>
                <a:lnTo>
                  <a:pt x="1149" y="498"/>
                </a:lnTo>
                <a:lnTo>
                  <a:pt x="1149" y="513"/>
                </a:lnTo>
                <a:lnTo>
                  <a:pt x="1149" y="519"/>
                </a:lnTo>
                <a:lnTo>
                  <a:pt x="1149" y="521"/>
                </a:lnTo>
                <a:lnTo>
                  <a:pt x="1149" y="519"/>
                </a:lnTo>
                <a:lnTo>
                  <a:pt x="1149" y="515"/>
                </a:lnTo>
                <a:lnTo>
                  <a:pt x="1149" y="513"/>
                </a:lnTo>
                <a:lnTo>
                  <a:pt x="1149" y="511"/>
                </a:lnTo>
                <a:lnTo>
                  <a:pt x="1149" y="509"/>
                </a:lnTo>
                <a:lnTo>
                  <a:pt x="1149" y="505"/>
                </a:lnTo>
                <a:lnTo>
                  <a:pt x="1149" y="496"/>
                </a:lnTo>
                <a:lnTo>
                  <a:pt x="1149" y="481"/>
                </a:lnTo>
                <a:lnTo>
                  <a:pt x="1149" y="463"/>
                </a:lnTo>
                <a:lnTo>
                  <a:pt x="1150" y="447"/>
                </a:lnTo>
                <a:lnTo>
                  <a:pt x="1150" y="438"/>
                </a:lnTo>
                <a:lnTo>
                  <a:pt x="1150" y="436"/>
                </a:lnTo>
                <a:lnTo>
                  <a:pt x="1150" y="441"/>
                </a:lnTo>
                <a:lnTo>
                  <a:pt x="1150" y="452"/>
                </a:lnTo>
                <a:lnTo>
                  <a:pt x="1150" y="465"/>
                </a:lnTo>
                <a:lnTo>
                  <a:pt x="1150" y="472"/>
                </a:lnTo>
                <a:lnTo>
                  <a:pt x="1150" y="469"/>
                </a:lnTo>
                <a:lnTo>
                  <a:pt x="1150" y="458"/>
                </a:lnTo>
                <a:lnTo>
                  <a:pt x="1150" y="439"/>
                </a:lnTo>
                <a:lnTo>
                  <a:pt x="1150" y="415"/>
                </a:lnTo>
                <a:lnTo>
                  <a:pt x="1150" y="391"/>
                </a:lnTo>
                <a:lnTo>
                  <a:pt x="1150" y="370"/>
                </a:lnTo>
                <a:lnTo>
                  <a:pt x="1150" y="354"/>
                </a:lnTo>
                <a:lnTo>
                  <a:pt x="1150" y="342"/>
                </a:lnTo>
                <a:lnTo>
                  <a:pt x="1150" y="335"/>
                </a:lnTo>
                <a:lnTo>
                  <a:pt x="1150" y="333"/>
                </a:lnTo>
                <a:lnTo>
                  <a:pt x="1150" y="335"/>
                </a:lnTo>
                <a:lnTo>
                  <a:pt x="1150" y="342"/>
                </a:lnTo>
                <a:lnTo>
                  <a:pt x="1150" y="356"/>
                </a:lnTo>
                <a:lnTo>
                  <a:pt x="1150" y="376"/>
                </a:lnTo>
                <a:lnTo>
                  <a:pt x="1150" y="398"/>
                </a:lnTo>
                <a:lnTo>
                  <a:pt x="1150" y="423"/>
                </a:lnTo>
                <a:lnTo>
                  <a:pt x="1150" y="450"/>
                </a:lnTo>
                <a:lnTo>
                  <a:pt x="1150" y="473"/>
                </a:lnTo>
                <a:lnTo>
                  <a:pt x="1150" y="490"/>
                </a:lnTo>
                <a:lnTo>
                  <a:pt x="1150" y="502"/>
                </a:lnTo>
                <a:lnTo>
                  <a:pt x="1150" y="509"/>
                </a:lnTo>
                <a:lnTo>
                  <a:pt x="1150" y="511"/>
                </a:lnTo>
                <a:lnTo>
                  <a:pt x="1150" y="510"/>
                </a:lnTo>
                <a:lnTo>
                  <a:pt x="1150" y="505"/>
                </a:lnTo>
                <a:lnTo>
                  <a:pt x="1150" y="497"/>
                </a:lnTo>
                <a:lnTo>
                  <a:pt x="1150" y="487"/>
                </a:lnTo>
                <a:lnTo>
                  <a:pt x="1150" y="475"/>
                </a:lnTo>
                <a:lnTo>
                  <a:pt x="1151" y="467"/>
                </a:lnTo>
                <a:lnTo>
                  <a:pt x="1151" y="463"/>
                </a:lnTo>
                <a:lnTo>
                  <a:pt x="1151" y="466"/>
                </a:lnTo>
                <a:lnTo>
                  <a:pt x="1151" y="476"/>
                </a:lnTo>
                <a:lnTo>
                  <a:pt x="1151" y="488"/>
                </a:lnTo>
                <a:lnTo>
                  <a:pt x="1151" y="496"/>
                </a:lnTo>
                <a:lnTo>
                  <a:pt x="1151" y="499"/>
                </a:lnTo>
                <a:lnTo>
                  <a:pt x="1151" y="495"/>
                </a:lnTo>
                <a:lnTo>
                  <a:pt x="1151" y="483"/>
                </a:lnTo>
                <a:lnTo>
                  <a:pt x="1151" y="468"/>
                </a:lnTo>
                <a:lnTo>
                  <a:pt x="1151" y="453"/>
                </a:lnTo>
                <a:lnTo>
                  <a:pt x="1151" y="441"/>
                </a:lnTo>
                <a:lnTo>
                  <a:pt x="1151" y="435"/>
                </a:lnTo>
                <a:lnTo>
                  <a:pt x="1151" y="431"/>
                </a:lnTo>
                <a:lnTo>
                  <a:pt x="1151" y="429"/>
                </a:lnTo>
                <a:lnTo>
                  <a:pt x="1151" y="426"/>
                </a:lnTo>
                <a:lnTo>
                  <a:pt x="1151" y="424"/>
                </a:lnTo>
                <a:lnTo>
                  <a:pt x="1151" y="423"/>
                </a:lnTo>
                <a:lnTo>
                  <a:pt x="1151" y="424"/>
                </a:lnTo>
                <a:lnTo>
                  <a:pt x="1151" y="429"/>
                </a:lnTo>
                <a:lnTo>
                  <a:pt x="1151" y="436"/>
                </a:lnTo>
                <a:lnTo>
                  <a:pt x="1151" y="445"/>
                </a:lnTo>
                <a:lnTo>
                  <a:pt x="1151" y="452"/>
                </a:lnTo>
                <a:lnTo>
                  <a:pt x="1151" y="453"/>
                </a:lnTo>
                <a:lnTo>
                  <a:pt x="1151" y="450"/>
                </a:lnTo>
                <a:lnTo>
                  <a:pt x="1151" y="445"/>
                </a:lnTo>
                <a:lnTo>
                  <a:pt x="1151" y="440"/>
                </a:lnTo>
                <a:lnTo>
                  <a:pt x="1151" y="439"/>
                </a:lnTo>
                <a:lnTo>
                  <a:pt x="1151" y="444"/>
                </a:lnTo>
                <a:lnTo>
                  <a:pt x="1151" y="454"/>
                </a:lnTo>
                <a:lnTo>
                  <a:pt x="1151" y="467"/>
                </a:lnTo>
                <a:lnTo>
                  <a:pt x="1151" y="481"/>
                </a:lnTo>
                <a:lnTo>
                  <a:pt x="1151" y="491"/>
                </a:lnTo>
                <a:lnTo>
                  <a:pt x="1153" y="496"/>
                </a:lnTo>
                <a:lnTo>
                  <a:pt x="1153" y="495"/>
                </a:lnTo>
                <a:lnTo>
                  <a:pt x="1153" y="492"/>
                </a:lnTo>
                <a:lnTo>
                  <a:pt x="1153" y="489"/>
                </a:lnTo>
                <a:lnTo>
                  <a:pt x="1153" y="487"/>
                </a:lnTo>
                <a:lnTo>
                  <a:pt x="1153" y="488"/>
                </a:lnTo>
                <a:lnTo>
                  <a:pt x="1153" y="490"/>
                </a:lnTo>
                <a:lnTo>
                  <a:pt x="1153" y="495"/>
                </a:lnTo>
                <a:lnTo>
                  <a:pt x="1153" y="497"/>
                </a:lnTo>
                <a:lnTo>
                  <a:pt x="1153" y="498"/>
                </a:lnTo>
                <a:lnTo>
                  <a:pt x="1153" y="499"/>
                </a:lnTo>
                <a:lnTo>
                  <a:pt x="1153" y="502"/>
                </a:lnTo>
                <a:lnTo>
                  <a:pt x="1153" y="504"/>
                </a:lnTo>
                <a:lnTo>
                  <a:pt x="1153" y="507"/>
                </a:lnTo>
                <a:lnTo>
                  <a:pt x="1153" y="509"/>
                </a:lnTo>
                <a:lnTo>
                  <a:pt x="1153" y="507"/>
                </a:lnTo>
                <a:lnTo>
                  <a:pt x="1153" y="503"/>
                </a:lnTo>
                <a:lnTo>
                  <a:pt x="1153" y="498"/>
                </a:lnTo>
                <a:lnTo>
                  <a:pt x="1153" y="495"/>
                </a:lnTo>
                <a:lnTo>
                  <a:pt x="1153" y="494"/>
                </a:lnTo>
                <a:lnTo>
                  <a:pt x="1153" y="495"/>
                </a:lnTo>
                <a:lnTo>
                  <a:pt x="1153" y="494"/>
                </a:lnTo>
                <a:lnTo>
                  <a:pt x="1153" y="489"/>
                </a:lnTo>
                <a:lnTo>
                  <a:pt x="1153" y="484"/>
                </a:lnTo>
                <a:lnTo>
                  <a:pt x="1153" y="478"/>
                </a:lnTo>
                <a:lnTo>
                  <a:pt x="1153" y="474"/>
                </a:lnTo>
                <a:lnTo>
                  <a:pt x="1153" y="477"/>
                </a:lnTo>
                <a:lnTo>
                  <a:pt x="1153" y="483"/>
                </a:lnTo>
                <a:lnTo>
                  <a:pt x="1153" y="488"/>
                </a:lnTo>
                <a:lnTo>
                  <a:pt x="1153" y="489"/>
                </a:lnTo>
                <a:lnTo>
                  <a:pt x="1154" y="487"/>
                </a:lnTo>
                <a:lnTo>
                  <a:pt x="1154" y="481"/>
                </a:lnTo>
                <a:lnTo>
                  <a:pt x="1154" y="475"/>
                </a:lnTo>
                <a:lnTo>
                  <a:pt x="1154" y="469"/>
                </a:lnTo>
                <a:lnTo>
                  <a:pt x="1154" y="467"/>
                </a:lnTo>
                <a:lnTo>
                  <a:pt x="1154" y="468"/>
                </a:lnTo>
                <a:lnTo>
                  <a:pt x="1154" y="469"/>
                </a:lnTo>
                <a:lnTo>
                  <a:pt x="1154" y="468"/>
                </a:lnTo>
                <a:lnTo>
                  <a:pt x="1154" y="466"/>
                </a:lnTo>
                <a:lnTo>
                  <a:pt x="1154" y="465"/>
                </a:lnTo>
                <a:lnTo>
                  <a:pt x="1154" y="466"/>
                </a:lnTo>
                <a:lnTo>
                  <a:pt x="1154" y="469"/>
                </a:lnTo>
                <a:lnTo>
                  <a:pt x="1154" y="476"/>
                </a:lnTo>
                <a:lnTo>
                  <a:pt x="1154" y="483"/>
                </a:lnTo>
                <a:lnTo>
                  <a:pt x="1154" y="491"/>
                </a:lnTo>
                <a:lnTo>
                  <a:pt x="1154" y="495"/>
                </a:lnTo>
                <a:lnTo>
                  <a:pt x="1154" y="490"/>
                </a:lnTo>
                <a:lnTo>
                  <a:pt x="1154" y="482"/>
                </a:lnTo>
                <a:lnTo>
                  <a:pt x="1154" y="475"/>
                </a:lnTo>
                <a:lnTo>
                  <a:pt x="1154" y="468"/>
                </a:lnTo>
                <a:lnTo>
                  <a:pt x="1154" y="466"/>
                </a:lnTo>
                <a:lnTo>
                  <a:pt x="1154" y="469"/>
                </a:lnTo>
                <a:lnTo>
                  <a:pt x="1154" y="475"/>
                </a:lnTo>
                <a:lnTo>
                  <a:pt x="1154" y="480"/>
                </a:lnTo>
                <a:lnTo>
                  <a:pt x="1154" y="483"/>
                </a:lnTo>
                <a:lnTo>
                  <a:pt x="1154" y="484"/>
                </a:lnTo>
                <a:lnTo>
                  <a:pt x="1154" y="482"/>
                </a:lnTo>
                <a:lnTo>
                  <a:pt x="1154" y="477"/>
                </a:lnTo>
                <a:lnTo>
                  <a:pt x="1154" y="472"/>
                </a:lnTo>
                <a:lnTo>
                  <a:pt x="1154" y="466"/>
                </a:lnTo>
                <a:lnTo>
                  <a:pt x="1154" y="463"/>
                </a:lnTo>
                <a:lnTo>
                  <a:pt x="1155" y="463"/>
                </a:lnTo>
                <a:lnTo>
                  <a:pt x="1155" y="465"/>
                </a:lnTo>
                <a:lnTo>
                  <a:pt x="1155" y="469"/>
                </a:lnTo>
                <a:lnTo>
                  <a:pt x="1155" y="475"/>
                </a:lnTo>
                <a:lnTo>
                  <a:pt x="1155" y="482"/>
                </a:lnTo>
                <a:lnTo>
                  <a:pt x="1155" y="487"/>
                </a:lnTo>
                <a:lnTo>
                  <a:pt x="1155" y="490"/>
                </a:lnTo>
                <a:lnTo>
                  <a:pt x="1155" y="491"/>
                </a:lnTo>
                <a:lnTo>
                  <a:pt x="1155" y="490"/>
                </a:lnTo>
                <a:lnTo>
                  <a:pt x="1155" y="485"/>
                </a:lnTo>
                <a:lnTo>
                  <a:pt x="1155" y="480"/>
                </a:lnTo>
                <a:lnTo>
                  <a:pt x="1155" y="470"/>
                </a:lnTo>
                <a:lnTo>
                  <a:pt x="1155" y="462"/>
                </a:lnTo>
                <a:lnTo>
                  <a:pt x="1155" y="456"/>
                </a:lnTo>
                <a:lnTo>
                  <a:pt x="1155" y="454"/>
                </a:lnTo>
                <a:lnTo>
                  <a:pt x="1155" y="456"/>
                </a:lnTo>
                <a:lnTo>
                  <a:pt x="1155" y="459"/>
                </a:lnTo>
                <a:lnTo>
                  <a:pt x="1155" y="455"/>
                </a:lnTo>
                <a:lnTo>
                  <a:pt x="1155" y="448"/>
                </a:lnTo>
                <a:lnTo>
                  <a:pt x="1155" y="440"/>
                </a:lnTo>
                <a:lnTo>
                  <a:pt x="1155" y="435"/>
                </a:lnTo>
                <a:lnTo>
                  <a:pt x="1155" y="433"/>
                </a:lnTo>
                <a:lnTo>
                  <a:pt x="1155" y="435"/>
                </a:lnTo>
                <a:lnTo>
                  <a:pt x="1155" y="439"/>
                </a:lnTo>
                <a:lnTo>
                  <a:pt x="1155" y="446"/>
                </a:lnTo>
                <a:lnTo>
                  <a:pt x="1155" y="452"/>
                </a:lnTo>
                <a:lnTo>
                  <a:pt x="1155" y="453"/>
                </a:lnTo>
                <a:lnTo>
                  <a:pt x="1155" y="451"/>
                </a:lnTo>
                <a:lnTo>
                  <a:pt x="1155" y="446"/>
                </a:lnTo>
                <a:lnTo>
                  <a:pt x="1155" y="441"/>
                </a:lnTo>
                <a:lnTo>
                  <a:pt x="1155" y="438"/>
                </a:lnTo>
                <a:lnTo>
                  <a:pt x="1156" y="438"/>
                </a:lnTo>
                <a:lnTo>
                  <a:pt x="1156" y="441"/>
                </a:lnTo>
                <a:lnTo>
                  <a:pt x="1156" y="446"/>
                </a:lnTo>
                <a:lnTo>
                  <a:pt x="1156" y="452"/>
                </a:lnTo>
                <a:lnTo>
                  <a:pt x="1156" y="456"/>
                </a:lnTo>
                <a:lnTo>
                  <a:pt x="1156" y="458"/>
                </a:lnTo>
                <a:lnTo>
                  <a:pt x="1156" y="455"/>
                </a:lnTo>
                <a:lnTo>
                  <a:pt x="1156" y="453"/>
                </a:lnTo>
                <a:lnTo>
                  <a:pt x="1156" y="450"/>
                </a:lnTo>
                <a:lnTo>
                  <a:pt x="1156" y="447"/>
                </a:lnTo>
                <a:lnTo>
                  <a:pt x="1156" y="448"/>
                </a:lnTo>
                <a:lnTo>
                  <a:pt x="1156" y="453"/>
                </a:lnTo>
                <a:lnTo>
                  <a:pt x="1156" y="462"/>
                </a:lnTo>
                <a:lnTo>
                  <a:pt x="1156" y="473"/>
                </a:lnTo>
                <a:lnTo>
                  <a:pt x="1156" y="481"/>
                </a:lnTo>
                <a:lnTo>
                  <a:pt x="1156" y="487"/>
                </a:lnTo>
                <a:lnTo>
                  <a:pt x="1156" y="482"/>
                </a:lnTo>
                <a:lnTo>
                  <a:pt x="1156" y="473"/>
                </a:lnTo>
                <a:lnTo>
                  <a:pt x="1156" y="462"/>
                </a:lnTo>
                <a:lnTo>
                  <a:pt x="1156" y="452"/>
                </a:lnTo>
                <a:lnTo>
                  <a:pt x="1156" y="447"/>
                </a:lnTo>
                <a:lnTo>
                  <a:pt x="1156" y="446"/>
                </a:lnTo>
                <a:lnTo>
                  <a:pt x="1156" y="448"/>
                </a:lnTo>
                <a:lnTo>
                  <a:pt x="1156" y="453"/>
                </a:lnTo>
                <a:lnTo>
                  <a:pt x="1156" y="455"/>
                </a:lnTo>
                <a:lnTo>
                  <a:pt x="1156" y="458"/>
                </a:lnTo>
                <a:lnTo>
                  <a:pt x="1156" y="455"/>
                </a:lnTo>
                <a:lnTo>
                  <a:pt x="1156" y="452"/>
                </a:lnTo>
                <a:lnTo>
                  <a:pt x="1156" y="448"/>
                </a:lnTo>
                <a:lnTo>
                  <a:pt x="1156" y="446"/>
                </a:lnTo>
                <a:lnTo>
                  <a:pt x="1156" y="445"/>
                </a:lnTo>
                <a:lnTo>
                  <a:pt x="1156" y="443"/>
                </a:lnTo>
                <a:lnTo>
                  <a:pt x="1157" y="436"/>
                </a:lnTo>
                <a:lnTo>
                  <a:pt x="1157" y="424"/>
                </a:lnTo>
                <a:lnTo>
                  <a:pt x="1157" y="406"/>
                </a:lnTo>
                <a:lnTo>
                  <a:pt x="1157" y="380"/>
                </a:lnTo>
                <a:lnTo>
                  <a:pt x="1157" y="352"/>
                </a:lnTo>
                <a:lnTo>
                  <a:pt x="1157" y="324"/>
                </a:lnTo>
                <a:lnTo>
                  <a:pt x="1157" y="300"/>
                </a:lnTo>
                <a:lnTo>
                  <a:pt x="1157" y="287"/>
                </a:lnTo>
                <a:lnTo>
                  <a:pt x="1157" y="285"/>
                </a:lnTo>
                <a:lnTo>
                  <a:pt x="1157" y="296"/>
                </a:lnTo>
                <a:lnTo>
                  <a:pt x="1157" y="318"/>
                </a:lnTo>
                <a:lnTo>
                  <a:pt x="1157" y="348"/>
                </a:lnTo>
                <a:lnTo>
                  <a:pt x="1157" y="379"/>
                </a:lnTo>
                <a:lnTo>
                  <a:pt x="1157" y="408"/>
                </a:lnTo>
                <a:lnTo>
                  <a:pt x="1157" y="436"/>
                </a:lnTo>
                <a:lnTo>
                  <a:pt x="1157" y="465"/>
                </a:lnTo>
                <a:lnTo>
                  <a:pt x="1157" y="497"/>
                </a:lnTo>
                <a:lnTo>
                  <a:pt x="1157" y="532"/>
                </a:lnTo>
                <a:lnTo>
                  <a:pt x="1157" y="565"/>
                </a:lnTo>
                <a:lnTo>
                  <a:pt x="1157" y="595"/>
                </a:lnTo>
                <a:lnTo>
                  <a:pt x="1157" y="615"/>
                </a:lnTo>
                <a:lnTo>
                  <a:pt x="1157" y="613"/>
                </a:lnTo>
                <a:lnTo>
                  <a:pt x="1157" y="586"/>
                </a:lnTo>
                <a:lnTo>
                  <a:pt x="1157" y="540"/>
                </a:lnTo>
                <a:lnTo>
                  <a:pt x="1157" y="482"/>
                </a:lnTo>
                <a:lnTo>
                  <a:pt x="1157" y="421"/>
                </a:lnTo>
                <a:lnTo>
                  <a:pt x="1157" y="374"/>
                </a:lnTo>
                <a:lnTo>
                  <a:pt x="1157" y="349"/>
                </a:lnTo>
                <a:lnTo>
                  <a:pt x="1157" y="347"/>
                </a:lnTo>
                <a:lnTo>
                  <a:pt x="1157" y="364"/>
                </a:lnTo>
                <a:lnTo>
                  <a:pt x="1157" y="391"/>
                </a:lnTo>
                <a:lnTo>
                  <a:pt x="1157" y="418"/>
                </a:lnTo>
                <a:lnTo>
                  <a:pt x="1157" y="440"/>
                </a:lnTo>
                <a:lnTo>
                  <a:pt x="1157" y="454"/>
                </a:lnTo>
                <a:lnTo>
                  <a:pt x="1158" y="462"/>
                </a:lnTo>
                <a:lnTo>
                  <a:pt x="1158" y="465"/>
                </a:lnTo>
                <a:lnTo>
                  <a:pt x="1158" y="466"/>
                </a:lnTo>
                <a:lnTo>
                  <a:pt x="1158" y="472"/>
                </a:lnTo>
                <a:lnTo>
                  <a:pt x="1158" y="484"/>
                </a:lnTo>
                <a:lnTo>
                  <a:pt x="1158" y="499"/>
                </a:lnTo>
                <a:lnTo>
                  <a:pt x="1158" y="515"/>
                </a:lnTo>
                <a:lnTo>
                  <a:pt x="1158" y="529"/>
                </a:lnTo>
                <a:lnTo>
                  <a:pt x="1158" y="540"/>
                </a:lnTo>
                <a:lnTo>
                  <a:pt x="1158" y="543"/>
                </a:lnTo>
                <a:lnTo>
                  <a:pt x="1158" y="540"/>
                </a:lnTo>
                <a:lnTo>
                  <a:pt x="1158" y="531"/>
                </a:lnTo>
                <a:lnTo>
                  <a:pt x="1158" y="520"/>
                </a:lnTo>
                <a:lnTo>
                  <a:pt x="1158" y="511"/>
                </a:lnTo>
                <a:lnTo>
                  <a:pt x="1158" y="504"/>
                </a:lnTo>
                <a:lnTo>
                  <a:pt x="1158" y="500"/>
                </a:lnTo>
                <a:lnTo>
                  <a:pt x="1158" y="498"/>
                </a:lnTo>
                <a:lnTo>
                  <a:pt x="1158" y="496"/>
                </a:lnTo>
                <a:lnTo>
                  <a:pt x="1158" y="489"/>
                </a:lnTo>
                <a:lnTo>
                  <a:pt x="1158" y="474"/>
                </a:lnTo>
                <a:lnTo>
                  <a:pt x="1158" y="452"/>
                </a:lnTo>
                <a:lnTo>
                  <a:pt x="1158" y="425"/>
                </a:lnTo>
                <a:lnTo>
                  <a:pt x="1158" y="398"/>
                </a:lnTo>
                <a:lnTo>
                  <a:pt x="1158" y="372"/>
                </a:lnTo>
                <a:lnTo>
                  <a:pt x="1158" y="355"/>
                </a:lnTo>
                <a:lnTo>
                  <a:pt x="1158" y="345"/>
                </a:lnTo>
                <a:lnTo>
                  <a:pt x="1158" y="342"/>
                </a:lnTo>
                <a:lnTo>
                  <a:pt x="1158" y="340"/>
                </a:lnTo>
                <a:lnTo>
                  <a:pt x="1158" y="333"/>
                </a:lnTo>
                <a:lnTo>
                  <a:pt x="1158" y="322"/>
                </a:lnTo>
                <a:lnTo>
                  <a:pt x="1158" y="312"/>
                </a:lnTo>
                <a:lnTo>
                  <a:pt x="1158" y="307"/>
                </a:lnTo>
                <a:lnTo>
                  <a:pt x="1159" y="312"/>
                </a:lnTo>
                <a:lnTo>
                  <a:pt x="1159" y="327"/>
                </a:lnTo>
                <a:lnTo>
                  <a:pt x="1159" y="352"/>
                </a:lnTo>
                <a:lnTo>
                  <a:pt x="1159" y="385"/>
                </a:lnTo>
                <a:lnTo>
                  <a:pt x="1159" y="414"/>
                </a:lnTo>
                <a:lnTo>
                  <a:pt x="1159" y="439"/>
                </a:lnTo>
                <a:lnTo>
                  <a:pt x="1159" y="459"/>
                </a:lnTo>
                <a:lnTo>
                  <a:pt x="1159" y="476"/>
                </a:lnTo>
                <a:lnTo>
                  <a:pt x="1159" y="495"/>
                </a:lnTo>
                <a:lnTo>
                  <a:pt x="1159" y="511"/>
                </a:lnTo>
                <a:lnTo>
                  <a:pt x="1159" y="527"/>
                </a:lnTo>
                <a:lnTo>
                  <a:pt x="1159" y="542"/>
                </a:lnTo>
                <a:lnTo>
                  <a:pt x="1159" y="551"/>
                </a:lnTo>
                <a:lnTo>
                  <a:pt x="1159" y="555"/>
                </a:lnTo>
                <a:lnTo>
                  <a:pt x="1159" y="549"/>
                </a:lnTo>
                <a:lnTo>
                  <a:pt x="1159" y="539"/>
                </a:lnTo>
                <a:lnTo>
                  <a:pt x="1159" y="527"/>
                </a:lnTo>
                <a:lnTo>
                  <a:pt x="1159" y="519"/>
                </a:lnTo>
                <a:lnTo>
                  <a:pt x="1159" y="517"/>
                </a:lnTo>
                <a:lnTo>
                  <a:pt x="1159" y="518"/>
                </a:lnTo>
                <a:lnTo>
                  <a:pt x="1159" y="522"/>
                </a:lnTo>
                <a:lnTo>
                  <a:pt x="1159" y="526"/>
                </a:lnTo>
                <a:lnTo>
                  <a:pt x="1159" y="519"/>
                </a:lnTo>
                <a:lnTo>
                  <a:pt x="1159" y="506"/>
                </a:lnTo>
                <a:lnTo>
                  <a:pt x="1159" y="492"/>
                </a:lnTo>
                <a:lnTo>
                  <a:pt x="1159" y="480"/>
                </a:lnTo>
                <a:lnTo>
                  <a:pt x="1159" y="472"/>
                </a:lnTo>
                <a:lnTo>
                  <a:pt x="1159" y="469"/>
                </a:lnTo>
                <a:lnTo>
                  <a:pt x="1159" y="470"/>
                </a:lnTo>
                <a:lnTo>
                  <a:pt x="1159" y="475"/>
                </a:lnTo>
                <a:lnTo>
                  <a:pt x="1159" y="480"/>
                </a:lnTo>
                <a:lnTo>
                  <a:pt x="1161" y="472"/>
                </a:lnTo>
                <a:lnTo>
                  <a:pt x="1161" y="458"/>
                </a:lnTo>
                <a:lnTo>
                  <a:pt x="1161" y="436"/>
                </a:lnTo>
                <a:lnTo>
                  <a:pt x="1161" y="409"/>
                </a:lnTo>
                <a:lnTo>
                  <a:pt x="1161" y="382"/>
                </a:lnTo>
                <a:lnTo>
                  <a:pt x="1161" y="359"/>
                </a:lnTo>
                <a:lnTo>
                  <a:pt x="1161" y="341"/>
                </a:lnTo>
                <a:lnTo>
                  <a:pt x="1161" y="330"/>
                </a:lnTo>
                <a:lnTo>
                  <a:pt x="1161" y="329"/>
                </a:lnTo>
                <a:lnTo>
                  <a:pt x="1161" y="333"/>
                </a:lnTo>
                <a:lnTo>
                  <a:pt x="1161" y="341"/>
                </a:lnTo>
                <a:lnTo>
                  <a:pt x="1161" y="350"/>
                </a:lnTo>
                <a:lnTo>
                  <a:pt x="1161" y="361"/>
                </a:lnTo>
                <a:lnTo>
                  <a:pt x="1161" y="370"/>
                </a:lnTo>
                <a:lnTo>
                  <a:pt x="1161" y="377"/>
                </a:lnTo>
                <a:lnTo>
                  <a:pt x="1161" y="387"/>
                </a:lnTo>
                <a:lnTo>
                  <a:pt x="1161" y="401"/>
                </a:lnTo>
                <a:lnTo>
                  <a:pt x="1161" y="418"/>
                </a:lnTo>
                <a:lnTo>
                  <a:pt x="1161" y="439"/>
                </a:lnTo>
                <a:lnTo>
                  <a:pt x="1161" y="463"/>
                </a:lnTo>
                <a:lnTo>
                  <a:pt x="1161" y="489"/>
                </a:lnTo>
                <a:lnTo>
                  <a:pt x="1161" y="514"/>
                </a:lnTo>
                <a:lnTo>
                  <a:pt x="1161" y="533"/>
                </a:lnTo>
                <a:lnTo>
                  <a:pt x="1161" y="543"/>
                </a:lnTo>
                <a:lnTo>
                  <a:pt x="1161" y="548"/>
                </a:lnTo>
                <a:lnTo>
                  <a:pt x="1161" y="543"/>
                </a:lnTo>
                <a:lnTo>
                  <a:pt x="1161" y="539"/>
                </a:lnTo>
                <a:lnTo>
                  <a:pt x="1161" y="534"/>
                </a:lnTo>
                <a:lnTo>
                  <a:pt x="1161" y="532"/>
                </a:lnTo>
                <a:lnTo>
                  <a:pt x="1161" y="533"/>
                </a:lnTo>
                <a:lnTo>
                  <a:pt x="1161" y="532"/>
                </a:lnTo>
                <a:lnTo>
                  <a:pt x="1162" y="529"/>
                </a:lnTo>
                <a:lnTo>
                  <a:pt x="1162" y="524"/>
                </a:lnTo>
                <a:lnTo>
                  <a:pt x="1162" y="515"/>
                </a:lnTo>
                <a:lnTo>
                  <a:pt x="1162" y="504"/>
                </a:lnTo>
                <a:lnTo>
                  <a:pt x="1162" y="491"/>
                </a:lnTo>
                <a:lnTo>
                  <a:pt x="1162" y="478"/>
                </a:lnTo>
                <a:lnTo>
                  <a:pt x="1162" y="466"/>
                </a:lnTo>
                <a:lnTo>
                  <a:pt x="1162" y="456"/>
                </a:lnTo>
                <a:lnTo>
                  <a:pt x="1162" y="452"/>
                </a:lnTo>
                <a:lnTo>
                  <a:pt x="1162" y="454"/>
                </a:lnTo>
                <a:lnTo>
                  <a:pt x="1162" y="462"/>
                </a:lnTo>
                <a:lnTo>
                  <a:pt x="1162" y="474"/>
                </a:lnTo>
                <a:lnTo>
                  <a:pt x="1162" y="484"/>
                </a:lnTo>
                <a:lnTo>
                  <a:pt x="1162" y="492"/>
                </a:lnTo>
                <a:lnTo>
                  <a:pt x="1162" y="499"/>
                </a:lnTo>
                <a:lnTo>
                  <a:pt x="1162" y="500"/>
                </a:lnTo>
                <a:lnTo>
                  <a:pt x="1162" y="499"/>
                </a:lnTo>
                <a:lnTo>
                  <a:pt x="1162" y="504"/>
                </a:lnTo>
                <a:lnTo>
                  <a:pt x="1162" y="507"/>
                </a:lnTo>
                <a:lnTo>
                  <a:pt x="1162" y="512"/>
                </a:lnTo>
                <a:lnTo>
                  <a:pt x="1162" y="515"/>
                </a:lnTo>
                <a:lnTo>
                  <a:pt x="1162" y="517"/>
                </a:lnTo>
                <a:lnTo>
                  <a:pt x="1162" y="518"/>
                </a:lnTo>
                <a:lnTo>
                  <a:pt x="1162" y="519"/>
                </a:lnTo>
                <a:lnTo>
                  <a:pt x="1162" y="520"/>
                </a:lnTo>
                <a:lnTo>
                  <a:pt x="1162" y="519"/>
                </a:lnTo>
                <a:lnTo>
                  <a:pt x="1162" y="518"/>
                </a:lnTo>
                <a:lnTo>
                  <a:pt x="1163" y="518"/>
                </a:lnTo>
                <a:lnTo>
                  <a:pt x="1163" y="520"/>
                </a:lnTo>
                <a:lnTo>
                  <a:pt x="1163" y="522"/>
                </a:lnTo>
                <a:lnTo>
                  <a:pt x="1163" y="524"/>
                </a:lnTo>
                <a:lnTo>
                  <a:pt x="1163" y="520"/>
                </a:lnTo>
                <a:lnTo>
                  <a:pt x="1163" y="513"/>
                </a:lnTo>
                <a:lnTo>
                  <a:pt x="1163" y="507"/>
                </a:lnTo>
                <a:lnTo>
                  <a:pt x="1163" y="504"/>
                </a:lnTo>
                <a:lnTo>
                  <a:pt x="1163" y="507"/>
                </a:lnTo>
                <a:lnTo>
                  <a:pt x="1163" y="513"/>
                </a:lnTo>
                <a:lnTo>
                  <a:pt x="1163" y="518"/>
                </a:lnTo>
                <a:lnTo>
                  <a:pt x="1163" y="521"/>
                </a:lnTo>
                <a:lnTo>
                  <a:pt x="1163" y="518"/>
                </a:lnTo>
                <a:lnTo>
                  <a:pt x="1163" y="514"/>
                </a:lnTo>
                <a:lnTo>
                  <a:pt x="1163" y="512"/>
                </a:lnTo>
                <a:lnTo>
                  <a:pt x="1163" y="514"/>
                </a:lnTo>
                <a:lnTo>
                  <a:pt x="1163" y="518"/>
                </a:lnTo>
                <a:lnTo>
                  <a:pt x="1163" y="522"/>
                </a:lnTo>
                <a:lnTo>
                  <a:pt x="1163" y="527"/>
                </a:lnTo>
                <a:lnTo>
                  <a:pt x="1163" y="532"/>
                </a:lnTo>
                <a:lnTo>
                  <a:pt x="1163" y="533"/>
                </a:lnTo>
                <a:lnTo>
                  <a:pt x="1163" y="532"/>
                </a:lnTo>
                <a:lnTo>
                  <a:pt x="1163" y="528"/>
                </a:lnTo>
                <a:lnTo>
                  <a:pt x="1163" y="524"/>
                </a:lnTo>
                <a:lnTo>
                  <a:pt x="1163" y="520"/>
                </a:lnTo>
                <a:lnTo>
                  <a:pt x="1163" y="518"/>
                </a:lnTo>
                <a:lnTo>
                  <a:pt x="1163" y="517"/>
                </a:lnTo>
                <a:lnTo>
                  <a:pt x="1163" y="518"/>
                </a:lnTo>
                <a:lnTo>
                  <a:pt x="1163" y="520"/>
                </a:lnTo>
                <a:lnTo>
                  <a:pt x="1163" y="521"/>
                </a:lnTo>
                <a:lnTo>
                  <a:pt x="1164" y="520"/>
                </a:lnTo>
                <a:lnTo>
                  <a:pt x="1164" y="518"/>
                </a:lnTo>
                <a:lnTo>
                  <a:pt x="1164" y="514"/>
                </a:lnTo>
                <a:lnTo>
                  <a:pt x="1164" y="511"/>
                </a:lnTo>
                <a:lnTo>
                  <a:pt x="1164" y="509"/>
                </a:lnTo>
                <a:lnTo>
                  <a:pt x="1164" y="507"/>
                </a:lnTo>
                <a:lnTo>
                  <a:pt x="1164" y="511"/>
                </a:lnTo>
                <a:lnTo>
                  <a:pt x="1164" y="515"/>
                </a:lnTo>
                <a:lnTo>
                  <a:pt x="1164" y="521"/>
                </a:lnTo>
                <a:lnTo>
                  <a:pt x="1164" y="525"/>
                </a:lnTo>
                <a:lnTo>
                  <a:pt x="1164" y="522"/>
                </a:lnTo>
                <a:lnTo>
                  <a:pt x="1164" y="519"/>
                </a:lnTo>
                <a:lnTo>
                  <a:pt x="1164" y="515"/>
                </a:lnTo>
                <a:lnTo>
                  <a:pt x="1164" y="513"/>
                </a:lnTo>
                <a:lnTo>
                  <a:pt x="1164" y="514"/>
                </a:lnTo>
                <a:lnTo>
                  <a:pt x="1164" y="517"/>
                </a:lnTo>
                <a:lnTo>
                  <a:pt x="1164" y="515"/>
                </a:lnTo>
                <a:lnTo>
                  <a:pt x="1164" y="511"/>
                </a:lnTo>
                <a:lnTo>
                  <a:pt x="1164" y="505"/>
                </a:lnTo>
                <a:lnTo>
                  <a:pt x="1164" y="499"/>
                </a:lnTo>
                <a:lnTo>
                  <a:pt x="1164" y="496"/>
                </a:lnTo>
                <a:lnTo>
                  <a:pt x="1164" y="495"/>
                </a:lnTo>
                <a:lnTo>
                  <a:pt x="1164" y="496"/>
                </a:lnTo>
                <a:lnTo>
                  <a:pt x="1164" y="499"/>
                </a:lnTo>
                <a:lnTo>
                  <a:pt x="1164" y="504"/>
                </a:lnTo>
                <a:lnTo>
                  <a:pt x="1164" y="506"/>
                </a:lnTo>
                <a:lnTo>
                  <a:pt x="1164" y="505"/>
                </a:lnTo>
                <a:lnTo>
                  <a:pt x="1164" y="503"/>
                </a:lnTo>
                <a:lnTo>
                  <a:pt x="1164" y="499"/>
                </a:lnTo>
                <a:lnTo>
                  <a:pt x="1164" y="497"/>
                </a:lnTo>
                <a:lnTo>
                  <a:pt x="1164" y="495"/>
                </a:lnTo>
                <a:lnTo>
                  <a:pt x="1164" y="492"/>
                </a:lnTo>
                <a:lnTo>
                  <a:pt x="1165" y="492"/>
                </a:lnTo>
                <a:lnTo>
                  <a:pt x="1165" y="495"/>
                </a:lnTo>
                <a:lnTo>
                  <a:pt x="1165" y="496"/>
                </a:lnTo>
                <a:lnTo>
                  <a:pt x="1165" y="499"/>
                </a:lnTo>
                <a:lnTo>
                  <a:pt x="1165" y="503"/>
                </a:lnTo>
                <a:lnTo>
                  <a:pt x="1165" y="506"/>
                </a:lnTo>
                <a:lnTo>
                  <a:pt x="1165" y="507"/>
                </a:lnTo>
                <a:lnTo>
                  <a:pt x="1165" y="505"/>
                </a:lnTo>
                <a:lnTo>
                  <a:pt x="1165" y="498"/>
                </a:lnTo>
                <a:lnTo>
                  <a:pt x="1165" y="491"/>
                </a:lnTo>
                <a:lnTo>
                  <a:pt x="1165" y="484"/>
                </a:lnTo>
                <a:lnTo>
                  <a:pt x="1165" y="482"/>
                </a:lnTo>
                <a:lnTo>
                  <a:pt x="1165" y="488"/>
                </a:lnTo>
                <a:lnTo>
                  <a:pt x="1165" y="495"/>
                </a:lnTo>
                <a:lnTo>
                  <a:pt x="1165" y="500"/>
                </a:lnTo>
                <a:lnTo>
                  <a:pt x="1165" y="499"/>
                </a:lnTo>
                <a:lnTo>
                  <a:pt x="1165" y="494"/>
                </a:lnTo>
                <a:lnTo>
                  <a:pt x="1165" y="484"/>
                </a:lnTo>
                <a:lnTo>
                  <a:pt x="1165" y="473"/>
                </a:lnTo>
                <a:lnTo>
                  <a:pt x="1165" y="465"/>
                </a:lnTo>
                <a:lnTo>
                  <a:pt x="1165" y="459"/>
                </a:lnTo>
                <a:lnTo>
                  <a:pt x="1165" y="456"/>
                </a:lnTo>
                <a:lnTo>
                  <a:pt x="1165" y="455"/>
                </a:lnTo>
                <a:lnTo>
                  <a:pt x="1165" y="454"/>
                </a:lnTo>
                <a:lnTo>
                  <a:pt x="1165" y="451"/>
                </a:lnTo>
                <a:lnTo>
                  <a:pt x="1165" y="453"/>
                </a:lnTo>
                <a:lnTo>
                  <a:pt x="1165" y="456"/>
                </a:lnTo>
                <a:lnTo>
                  <a:pt x="1165" y="461"/>
                </a:lnTo>
                <a:lnTo>
                  <a:pt x="1165" y="465"/>
                </a:lnTo>
                <a:lnTo>
                  <a:pt x="1165" y="466"/>
                </a:lnTo>
                <a:lnTo>
                  <a:pt x="1166" y="463"/>
                </a:lnTo>
                <a:lnTo>
                  <a:pt x="1166" y="458"/>
                </a:lnTo>
                <a:lnTo>
                  <a:pt x="1166" y="452"/>
                </a:lnTo>
                <a:lnTo>
                  <a:pt x="1166" y="447"/>
                </a:lnTo>
                <a:lnTo>
                  <a:pt x="1166" y="446"/>
                </a:lnTo>
                <a:lnTo>
                  <a:pt x="1166" y="447"/>
                </a:lnTo>
                <a:lnTo>
                  <a:pt x="1166" y="448"/>
                </a:lnTo>
                <a:lnTo>
                  <a:pt x="1166" y="446"/>
                </a:lnTo>
                <a:lnTo>
                  <a:pt x="1166" y="440"/>
                </a:lnTo>
                <a:lnTo>
                  <a:pt x="1166" y="430"/>
                </a:lnTo>
                <a:lnTo>
                  <a:pt x="1166" y="416"/>
                </a:lnTo>
                <a:lnTo>
                  <a:pt x="1166" y="401"/>
                </a:lnTo>
                <a:lnTo>
                  <a:pt x="1166" y="386"/>
                </a:lnTo>
                <a:lnTo>
                  <a:pt x="1166" y="370"/>
                </a:lnTo>
                <a:lnTo>
                  <a:pt x="1166" y="349"/>
                </a:lnTo>
                <a:lnTo>
                  <a:pt x="1166" y="327"/>
                </a:lnTo>
                <a:lnTo>
                  <a:pt x="1166" y="303"/>
                </a:lnTo>
                <a:lnTo>
                  <a:pt x="1166" y="281"/>
                </a:lnTo>
                <a:lnTo>
                  <a:pt x="1166" y="267"/>
                </a:lnTo>
                <a:lnTo>
                  <a:pt x="1166" y="266"/>
                </a:lnTo>
                <a:lnTo>
                  <a:pt x="1166" y="280"/>
                </a:lnTo>
                <a:lnTo>
                  <a:pt x="1166" y="305"/>
                </a:lnTo>
                <a:lnTo>
                  <a:pt x="1166" y="340"/>
                </a:lnTo>
                <a:lnTo>
                  <a:pt x="1166" y="380"/>
                </a:lnTo>
                <a:lnTo>
                  <a:pt x="1166" y="414"/>
                </a:lnTo>
                <a:lnTo>
                  <a:pt x="1166" y="443"/>
                </a:lnTo>
                <a:lnTo>
                  <a:pt x="1166" y="468"/>
                </a:lnTo>
                <a:lnTo>
                  <a:pt x="1166" y="500"/>
                </a:lnTo>
                <a:lnTo>
                  <a:pt x="1166" y="533"/>
                </a:lnTo>
                <a:lnTo>
                  <a:pt x="1166" y="569"/>
                </a:lnTo>
                <a:lnTo>
                  <a:pt x="1166" y="600"/>
                </a:lnTo>
                <a:lnTo>
                  <a:pt x="1166" y="620"/>
                </a:lnTo>
                <a:lnTo>
                  <a:pt x="1166" y="616"/>
                </a:lnTo>
                <a:lnTo>
                  <a:pt x="1168" y="587"/>
                </a:lnTo>
                <a:lnTo>
                  <a:pt x="1168" y="535"/>
                </a:lnTo>
                <a:lnTo>
                  <a:pt x="1168" y="473"/>
                </a:lnTo>
                <a:lnTo>
                  <a:pt x="1168" y="414"/>
                </a:lnTo>
                <a:lnTo>
                  <a:pt x="1168" y="369"/>
                </a:lnTo>
                <a:lnTo>
                  <a:pt x="1168" y="352"/>
                </a:lnTo>
                <a:lnTo>
                  <a:pt x="1168" y="362"/>
                </a:lnTo>
                <a:lnTo>
                  <a:pt x="1168" y="389"/>
                </a:lnTo>
                <a:lnTo>
                  <a:pt x="1168" y="426"/>
                </a:lnTo>
                <a:lnTo>
                  <a:pt x="1168" y="456"/>
                </a:lnTo>
                <a:lnTo>
                  <a:pt x="1168" y="476"/>
                </a:lnTo>
                <a:lnTo>
                  <a:pt x="1168" y="485"/>
                </a:lnTo>
                <a:lnTo>
                  <a:pt x="1168" y="489"/>
                </a:lnTo>
                <a:lnTo>
                  <a:pt x="1168" y="491"/>
                </a:lnTo>
                <a:lnTo>
                  <a:pt x="1168" y="496"/>
                </a:lnTo>
                <a:lnTo>
                  <a:pt x="1168" y="503"/>
                </a:lnTo>
                <a:lnTo>
                  <a:pt x="1168" y="514"/>
                </a:lnTo>
                <a:lnTo>
                  <a:pt x="1168" y="527"/>
                </a:lnTo>
                <a:lnTo>
                  <a:pt x="1168" y="536"/>
                </a:lnTo>
                <a:lnTo>
                  <a:pt x="1168" y="544"/>
                </a:lnTo>
                <a:lnTo>
                  <a:pt x="1168" y="549"/>
                </a:lnTo>
                <a:lnTo>
                  <a:pt x="1168" y="554"/>
                </a:lnTo>
                <a:lnTo>
                  <a:pt x="1168" y="556"/>
                </a:lnTo>
                <a:lnTo>
                  <a:pt x="1168" y="555"/>
                </a:lnTo>
                <a:lnTo>
                  <a:pt x="1168" y="549"/>
                </a:lnTo>
                <a:lnTo>
                  <a:pt x="1168" y="540"/>
                </a:lnTo>
                <a:lnTo>
                  <a:pt x="1168" y="527"/>
                </a:lnTo>
                <a:lnTo>
                  <a:pt x="1168" y="514"/>
                </a:lnTo>
                <a:lnTo>
                  <a:pt x="1168" y="505"/>
                </a:lnTo>
                <a:lnTo>
                  <a:pt x="1168" y="499"/>
                </a:lnTo>
                <a:lnTo>
                  <a:pt x="1168" y="496"/>
                </a:lnTo>
                <a:lnTo>
                  <a:pt x="1168" y="492"/>
                </a:lnTo>
                <a:lnTo>
                  <a:pt x="1168" y="481"/>
                </a:lnTo>
                <a:lnTo>
                  <a:pt x="1168" y="455"/>
                </a:lnTo>
                <a:lnTo>
                  <a:pt x="1169" y="416"/>
                </a:lnTo>
                <a:lnTo>
                  <a:pt x="1169" y="366"/>
                </a:lnTo>
                <a:lnTo>
                  <a:pt x="1169" y="307"/>
                </a:lnTo>
                <a:lnTo>
                  <a:pt x="1169" y="258"/>
                </a:lnTo>
                <a:lnTo>
                  <a:pt x="1169" y="223"/>
                </a:lnTo>
                <a:lnTo>
                  <a:pt x="1169" y="209"/>
                </a:lnTo>
                <a:lnTo>
                  <a:pt x="1169" y="219"/>
                </a:lnTo>
                <a:lnTo>
                  <a:pt x="1169" y="246"/>
                </a:lnTo>
                <a:lnTo>
                  <a:pt x="1169" y="280"/>
                </a:lnTo>
                <a:lnTo>
                  <a:pt x="1169" y="314"/>
                </a:lnTo>
                <a:lnTo>
                  <a:pt x="1169" y="342"/>
                </a:lnTo>
                <a:lnTo>
                  <a:pt x="1169" y="365"/>
                </a:lnTo>
                <a:lnTo>
                  <a:pt x="1169" y="381"/>
                </a:lnTo>
                <a:lnTo>
                  <a:pt x="1169" y="398"/>
                </a:lnTo>
                <a:lnTo>
                  <a:pt x="1169" y="421"/>
                </a:lnTo>
                <a:lnTo>
                  <a:pt x="1169" y="453"/>
                </a:lnTo>
                <a:lnTo>
                  <a:pt x="1169" y="484"/>
                </a:lnTo>
                <a:lnTo>
                  <a:pt x="1169" y="511"/>
                </a:lnTo>
                <a:lnTo>
                  <a:pt x="1169" y="526"/>
                </a:lnTo>
                <a:lnTo>
                  <a:pt x="1169" y="527"/>
                </a:lnTo>
                <a:lnTo>
                  <a:pt x="1169" y="514"/>
                </a:lnTo>
                <a:lnTo>
                  <a:pt x="1169" y="497"/>
                </a:lnTo>
                <a:lnTo>
                  <a:pt x="1169" y="482"/>
                </a:lnTo>
                <a:lnTo>
                  <a:pt x="1169" y="477"/>
                </a:lnTo>
                <a:lnTo>
                  <a:pt x="1169" y="487"/>
                </a:lnTo>
                <a:lnTo>
                  <a:pt x="1169" y="502"/>
                </a:lnTo>
                <a:lnTo>
                  <a:pt x="1169" y="519"/>
                </a:lnTo>
                <a:lnTo>
                  <a:pt x="1169" y="528"/>
                </a:lnTo>
                <a:lnTo>
                  <a:pt x="1169" y="527"/>
                </a:lnTo>
                <a:lnTo>
                  <a:pt x="1169" y="513"/>
                </a:lnTo>
                <a:lnTo>
                  <a:pt x="1169" y="492"/>
                </a:lnTo>
                <a:lnTo>
                  <a:pt x="1169" y="469"/>
                </a:lnTo>
                <a:lnTo>
                  <a:pt x="1169" y="452"/>
                </a:lnTo>
                <a:lnTo>
                  <a:pt x="1170" y="443"/>
                </a:lnTo>
                <a:lnTo>
                  <a:pt x="1170" y="441"/>
                </a:lnTo>
                <a:lnTo>
                  <a:pt x="1170" y="445"/>
                </a:lnTo>
                <a:lnTo>
                  <a:pt x="1170" y="448"/>
                </a:lnTo>
                <a:lnTo>
                  <a:pt x="1170" y="452"/>
                </a:lnTo>
                <a:lnTo>
                  <a:pt x="1170" y="455"/>
                </a:lnTo>
                <a:lnTo>
                  <a:pt x="1170" y="458"/>
                </a:lnTo>
                <a:lnTo>
                  <a:pt x="1170" y="460"/>
                </a:lnTo>
                <a:lnTo>
                  <a:pt x="1170" y="467"/>
                </a:lnTo>
                <a:lnTo>
                  <a:pt x="1170" y="474"/>
                </a:lnTo>
                <a:lnTo>
                  <a:pt x="1170" y="482"/>
                </a:lnTo>
                <a:lnTo>
                  <a:pt x="1170" y="485"/>
                </a:lnTo>
                <a:lnTo>
                  <a:pt x="1170" y="483"/>
                </a:lnTo>
                <a:lnTo>
                  <a:pt x="1170" y="480"/>
                </a:lnTo>
                <a:lnTo>
                  <a:pt x="1170" y="476"/>
                </a:lnTo>
                <a:lnTo>
                  <a:pt x="1170" y="472"/>
                </a:lnTo>
                <a:lnTo>
                  <a:pt x="1170" y="463"/>
                </a:lnTo>
                <a:lnTo>
                  <a:pt x="1170" y="451"/>
                </a:lnTo>
                <a:lnTo>
                  <a:pt x="1170" y="430"/>
                </a:lnTo>
                <a:lnTo>
                  <a:pt x="1170" y="406"/>
                </a:lnTo>
                <a:lnTo>
                  <a:pt x="1170" y="379"/>
                </a:lnTo>
                <a:lnTo>
                  <a:pt x="1170" y="357"/>
                </a:lnTo>
                <a:lnTo>
                  <a:pt x="1170" y="342"/>
                </a:lnTo>
                <a:lnTo>
                  <a:pt x="1170" y="339"/>
                </a:lnTo>
                <a:lnTo>
                  <a:pt x="1170" y="342"/>
                </a:lnTo>
                <a:lnTo>
                  <a:pt x="1170" y="348"/>
                </a:lnTo>
                <a:lnTo>
                  <a:pt x="1170" y="356"/>
                </a:lnTo>
                <a:lnTo>
                  <a:pt x="1170" y="363"/>
                </a:lnTo>
                <a:lnTo>
                  <a:pt x="1170" y="369"/>
                </a:lnTo>
                <a:lnTo>
                  <a:pt x="1170" y="374"/>
                </a:lnTo>
                <a:lnTo>
                  <a:pt x="1170" y="386"/>
                </a:lnTo>
                <a:lnTo>
                  <a:pt x="1170" y="406"/>
                </a:lnTo>
                <a:lnTo>
                  <a:pt x="1171" y="433"/>
                </a:lnTo>
                <a:lnTo>
                  <a:pt x="1171" y="462"/>
                </a:lnTo>
                <a:lnTo>
                  <a:pt x="1171" y="488"/>
                </a:lnTo>
                <a:lnTo>
                  <a:pt x="1171" y="507"/>
                </a:lnTo>
                <a:lnTo>
                  <a:pt x="1171" y="521"/>
                </a:lnTo>
                <a:lnTo>
                  <a:pt x="1171" y="526"/>
                </a:lnTo>
                <a:lnTo>
                  <a:pt x="1171" y="522"/>
                </a:lnTo>
                <a:lnTo>
                  <a:pt x="1171" y="519"/>
                </a:lnTo>
                <a:lnTo>
                  <a:pt x="1171" y="517"/>
                </a:lnTo>
                <a:lnTo>
                  <a:pt x="1171" y="520"/>
                </a:lnTo>
                <a:lnTo>
                  <a:pt x="1171" y="526"/>
                </a:lnTo>
                <a:lnTo>
                  <a:pt x="1171" y="534"/>
                </a:lnTo>
                <a:lnTo>
                  <a:pt x="1171" y="541"/>
                </a:lnTo>
                <a:lnTo>
                  <a:pt x="1171" y="540"/>
                </a:lnTo>
                <a:lnTo>
                  <a:pt x="1171" y="527"/>
                </a:lnTo>
                <a:lnTo>
                  <a:pt x="1171" y="502"/>
                </a:lnTo>
                <a:lnTo>
                  <a:pt x="1171" y="463"/>
                </a:lnTo>
                <a:lnTo>
                  <a:pt x="1171" y="421"/>
                </a:lnTo>
                <a:lnTo>
                  <a:pt x="1171" y="376"/>
                </a:lnTo>
                <a:lnTo>
                  <a:pt x="1171" y="343"/>
                </a:lnTo>
                <a:lnTo>
                  <a:pt x="1171" y="326"/>
                </a:lnTo>
                <a:lnTo>
                  <a:pt x="1171" y="325"/>
                </a:lnTo>
                <a:lnTo>
                  <a:pt x="1171" y="342"/>
                </a:lnTo>
                <a:lnTo>
                  <a:pt x="1171" y="369"/>
                </a:lnTo>
                <a:lnTo>
                  <a:pt x="1171" y="399"/>
                </a:lnTo>
                <a:lnTo>
                  <a:pt x="1171" y="426"/>
                </a:lnTo>
                <a:lnTo>
                  <a:pt x="1171" y="453"/>
                </a:lnTo>
                <a:lnTo>
                  <a:pt x="1171" y="477"/>
                </a:lnTo>
                <a:lnTo>
                  <a:pt x="1171" y="496"/>
                </a:lnTo>
                <a:lnTo>
                  <a:pt x="1171" y="512"/>
                </a:lnTo>
                <a:lnTo>
                  <a:pt x="1171" y="527"/>
                </a:lnTo>
                <a:lnTo>
                  <a:pt x="1171" y="536"/>
                </a:lnTo>
                <a:lnTo>
                  <a:pt x="1171" y="540"/>
                </a:lnTo>
                <a:lnTo>
                  <a:pt x="1171" y="534"/>
                </a:lnTo>
                <a:lnTo>
                  <a:pt x="1172" y="521"/>
                </a:lnTo>
                <a:lnTo>
                  <a:pt x="1172" y="507"/>
                </a:lnTo>
                <a:lnTo>
                  <a:pt x="1172" y="495"/>
                </a:lnTo>
                <a:lnTo>
                  <a:pt x="1172" y="488"/>
                </a:lnTo>
                <a:lnTo>
                  <a:pt x="1172" y="495"/>
                </a:lnTo>
                <a:lnTo>
                  <a:pt x="1172" y="504"/>
                </a:lnTo>
                <a:lnTo>
                  <a:pt x="1172" y="513"/>
                </a:lnTo>
                <a:lnTo>
                  <a:pt x="1172" y="518"/>
                </a:lnTo>
                <a:lnTo>
                  <a:pt x="1172" y="514"/>
                </a:lnTo>
                <a:lnTo>
                  <a:pt x="1172" y="507"/>
                </a:lnTo>
                <a:lnTo>
                  <a:pt x="1172" y="497"/>
                </a:lnTo>
                <a:lnTo>
                  <a:pt x="1172" y="487"/>
                </a:lnTo>
                <a:lnTo>
                  <a:pt x="1172" y="477"/>
                </a:lnTo>
                <a:lnTo>
                  <a:pt x="1172" y="472"/>
                </a:lnTo>
                <a:lnTo>
                  <a:pt x="1172" y="470"/>
                </a:lnTo>
                <a:lnTo>
                  <a:pt x="1172" y="475"/>
                </a:lnTo>
                <a:lnTo>
                  <a:pt x="1172" y="481"/>
                </a:lnTo>
                <a:lnTo>
                  <a:pt x="1172" y="485"/>
                </a:lnTo>
                <a:lnTo>
                  <a:pt x="1172" y="489"/>
                </a:lnTo>
                <a:lnTo>
                  <a:pt x="1172" y="491"/>
                </a:lnTo>
                <a:lnTo>
                  <a:pt x="1172" y="488"/>
                </a:lnTo>
                <a:lnTo>
                  <a:pt x="1172" y="484"/>
                </a:lnTo>
                <a:lnTo>
                  <a:pt x="1172" y="480"/>
                </a:lnTo>
                <a:lnTo>
                  <a:pt x="1172" y="477"/>
                </a:lnTo>
                <a:lnTo>
                  <a:pt x="1172" y="478"/>
                </a:lnTo>
                <a:lnTo>
                  <a:pt x="1172" y="481"/>
                </a:lnTo>
                <a:lnTo>
                  <a:pt x="1172" y="482"/>
                </a:lnTo>
                <a:lnTo>
                  <a:pt x="1172" y="480"/>
                </a:lnTo>
                <a:lnTo>
                  <a:pt x="1172" y="475"/>
                </a:lnTo>
                <a:lnTo>
                  <a:pt x="1172" y="470"/>
                </a:lnTo>
                <a:lnTo>
                  <a:pt x="1172" y="466"/>
                </a:lnTo>
                <a:lnTo>
                  <a:pt x="1173" y="463"/>
                </a:lnTo>
                <a:lnTo>
                  <a:pt x="1173" y="466"/>
                </a:lnTo>
                <a:lnTo>
                  <a:pt x="1173" y="467"/>
                </a:lnTo>
                <a:lnTo>
                  <a:pt x="1173" y="468"/>
                </a:lnTo>
                <a:lnTo>
                  <a:pt x="1173" y="467"/>
                </a:lnTo>
                <a:lnTo>
                  <a:pt x="1173" y="463"/>
                </a:lnTo>
                <a:lnTo>
                  <a:pt x="1173" y="459"/>
                </a:lnTo>
                <a:lnTo>
                  <a:pt x="1173" y="453"/>
                </a:lnTo>
                <a:lnTo>
                  <a:pt x="1173" y="451"/>
                </a:lnTo>
                <a:lnTo>
                  <a:pt x="1173" y="452"/>
                </a:lnTo>
                <a:lnTo>
                  <a:pt x="1173" y="460"/>
                </a:lnTo>
                <a:lnTo>
                  <a:pt x="1173" y="467"/>
                </a:lnTo>
                <a:lnTo>
                  <a:pt x="1173" y="474"/>
                </a:lnTo>
                <a:lnTo>
                  <a:pt x="1173" y="475"/>
                </a:lnTo>
                <a:lnTo>
                  <a:pt x="1173" y="473"/>
                </a:lnTo>
                <a:lnTo>
                  <a:pt x="1173" y="467"/>
                </a:lnTo>
                <a:lnTo>
                  <a:pt x="1173" y="460"/>
                </a:lnTo>
                <a:lnTo>
                  <a:pt x="1173" y="454"/>
                </a:lnTo>
                <a:lnTo>
                  <a:pt x="1173" y="453"/>
                </a:lnTo>
                <a:lnTo>
                  <a:pt x="1173" y="459"/>
                </a:lnTo>
                <a:lnTo>
                  <a:pt x="1173" y="466"/>
                </a:lnTo>
                <a:lnTo>
                  <a:pt x="1173" y="475"/>
                </a:lnTo>
                <a:lnTo>
                  <a:pt x="1173" y="483"/>
                </a:lnTo>
                <a:lnTo>
                  <a:pt x="1173" y="488"/>
                </a:lnTo>
                <a:lnTo>
                  <a:pt x="1173" y="489"/>
                </a:lnTo>
                <a:lnTo>
                  <a:pt x="1173" y="487"/>
                </a:lnTo>
                <a:lnTo>
                  <a:pt x="1173" y="481"/>
                </a:lnTo>
                <a:lnTo>
                  <a:pt x="1173" y="476"/>
                </a:lnTo>
                <a:lnTo>
                  <a:pt x="1173" y="470"/>
                </a:lnTo>
                <a:lnTo>
                  <a:pt x="1173" y="465"/>
                </a:lnTo>
                <a:lnTo>
                  <a:pt x="1173" y="460"/>
                </a:lnTo>
                <a:lnTo>
                  <a:pt x="1173" y="456"/>
                </a:lnTo>
                <a:lnTo>
                  <a:pt x="1173" y="458"/>
                </a:lnTo>
                <a:lnTo>
                  <a:pt x="1174" y="461"/>
                </a:lnTo>
                <a:lnTo>
                  <a:pt x="1174" y="468"/>
                </a:lnTo>
                <a:lnTo>
                  <a:pt x="1174" y="475"/>
                </a:lnTo>
                <a:lnTo>
                  <a:pt x="1174" y="481"/>
                </a:lnTo>
                <a:lnTo>
                  <a:pt x="1174" y="483"/>
                </a:lnTo>
                <a:lnTo>
                  <a:pt x="1174" y="481"/>
                </a:lnTo>
                <a:lnTo>
                  <a:pt x="1174" y="474"/>
                </a:lnTo>
                <a:lnTo>
                  <a:pt x="1174" y="465"/>
                </a:lnTo>
                <a:lnTo>
                  <a:pt x="1174" y="460"/>
                </a:lnTo>
                <a:lnTo>
                  <a:pt x="1174" y="461"/>
                </a:lnTo>
                <a:lnTo>
                  <a:pt x="1174" y="467"/>
                </a:lnTo>
                <a:lnTo>
                  <a:pt x="1174" y="477"/>
                </a:lnTo>
                <a:lnTo>
                  <a:pt x="1174" y="487"/>
                </a:lnTo>
                <a:lnTo>
                  <a:pt x="1174" y="492"/>
                </a:lnTo>
                <a:lnTo>
                  <a:pt x="1174" y="491"/>
                </a:lnTo>
                <a:lnTo>
                  <a:pt x="1174" y="483"/>
                </a:lnTo>
                <a:lnTo>
                  <a:pt x="1174" y="472"/>
                </a:lnTo>
                <a:lnTo>
                  <a:pt x="1174" y="461"/>
                </a:lnTo>
                <a:lnTo>
                  <a:pt x="1174" y="454"/>
                </a:lnTo>
                <a:lnTo>
                  <a:pt x="1174" y="461"/>
                </a:lnTo>
                <a:lnTo>
                  <a:pt x="1174" y="470"/>
                </a:lnTo>
                <a:lnTo>
                  <a:pt x="1174" y="482"/>
                </a:lnTo>
                <a:lnTo>
                  <a:pt x="1174" y="492"/>
                </a:lnTo>
                <a:lnTo>
                  <a:pt x="1174" y="497"/>
                </a:lnTo>
                <a:lnTo>
                  <a:pt x="1174" y="496"/>
                </a:lnTo>
                <a:lnTo>
                  <a:pt x="1174" y="492"/>
                </a:lnTo>
                <a:lnTo>
                  <a:pt x="1174" y="487"/>
                </a:lnTo>
                <a:lnTo>
                  <a:pt x="1174" y="480"/>
                </a:lnTo>
                <a:lnTo>
                  <a:pt x="1174" y="473"/>
                </a:lnTo>
                <a:lnTo>
                  <a:pt x="1174" y="467"/>
                </a:lnTo>
                <a:lnTo>
                  <a:pt x="1174" y="462"/>
                </a:lnTo>
                <a:lnTo>
                  <a:pt x="1174" y="461"/>
                </a:lnTo>
                <a:lnTo>
                  <a:pt x="1176" y="465"/>
                </a:lnTo>
                <a:lnTo>
                  <a:pt x="1176" y="470"/>
                </a:lnTo>
                <a:lnTo>
                  <a:pt x="1176" y="478"/>
                </a:lnTo>
                <a:lnTo>
                  <a:pt x="1176" y="485"/>
                </a:lnTo>
                <a:lnTo>
                  <a:pt x="1176" y="490"/>
                </a:lnTo>
                <a:lnTo>
                  <a:pt x="1176" y="489"/>
                </a:lnTo>
                <a:lnTo>
                  <a:pt x="1176" y="485"/>
                </a:lnTo>
                <a:lnTo>
                  <a:pt x="1176" y="482"/>
                </a:lnTo>
                <a:lnTo>
                  <a:pt x="1176" y="480"/>
                </a:lnTo>
                <a:lnTo>
                  <a:pt x="1176" y="478"/>
                </a:lnTo>
                <a:lnTo>
                  <a:pt x="1176" y="480"/>
                </a:lnTo>
                <a:lnTo>
                  <a:pt x="1176" y="482"/>
                </a:lnTo>
                <a:lnTo>
                  <a:pt x="1176" y="480"/>
                </a:lnTo>
                <a:lnTo>
                  <a:pt x="1176" y="476"/>
                </a:lnTo>
                <a:lnTo>
                  <a:pt x="1176" y="473"/>
                </a:lnTo>
                <a:lnTo>
                  <a:pt x="1176" y="469"/>
                </a:lnTo>
                <a:lnTo>
                  <a:pt x="1176" y="468"/>
                </a:lnTo>
                <a:lnTo>
                  <a:pt x="1176" y="469"/>
                </a:lnTo>
                <a:lnTo>
                  <a:pt x="1176" y="474"/>
                </a:lnTo>
                <a:lnTo>
                  <a:pt x="1176" y="478"/>
                </a:lnTo>
                <a:lnTo>
                  <a:pt x="1176" y="481"/>
                </a:lnTo>
                <a:lnTo>
                  <a:pt x="1176" y="478"/>
                </a:lnTo>
                <a:lnTo>
                  <a:pt x="1176" y="473"/>
                </a:lnTo>
                <a:lnTo>
                  <a:pt x="1176" y="465"/>
                </a:lnTo>
                <a:lnTo>
                  <a:pt x="1176" y="456"/>
                </a:lnTo>
                <a:lnTo>
                  <a:pt x="1176" y="451"/>
                </a:lnTo>
                <a:lnTo>
                  <a:pt x="1176" y="447"/>
                </a:lnTo>
                <a:lnTo>
                  <a:pt x="1176" y="450"/>
                </a:lnTo>
                <a:lnTo>
                  <a:pt x="1176" y="456"/>
                </a:lnTo>
                <a:lnTo>
                  <a:pt x="1176" y="463"/>
                </a:lnTo>
                <a:lnTo>
                  <a:pt x="1176" y="468"/>
                </a:lnTo>
                <a:lnTo>
                  <a:pt x="1177" y="469"/>
                </a:lnTo>
                <a:lnTo>
                  <a:pt x="1177" y="468"/>
                </a:lnTo>
                <a:lnTo>
                  <a:pt x="1177" y="466"/>
                </a:lnTo>
                <a:lnTo>
                  <a:pt x="1177" y="462"/>
                </a:lnTo>
                <a:lnTo>
                  <a:pt x="1177" y="461"/>
                </a:lnTo>
                <a:lnTo>
                  <a:pt x="1177" y="463"/>
                </a:lnTo>
                <a:lnTo>
                  <a:pt x="1177" y="469"/>
                </a:lnTo>
                <a:lnTo>
                  <a:pt x="1177" y="475"/>
                </a:lnTo>
                <a:lnTo>
                  <a:pt x="1177" y="478"/>
                </a:lnTo>
                <a:lnTo>
                  <a:pt x="1177" y="477"/>
                </a:lnTo>
                <a:lnTo>
                  <a:pt x="1177" y="473"/>
                </a:lnTo>
                <a:lnTo>
                  <a:pt x="1177" y="466"/>
                </a:lnTo>
                <a:lnTo>
                  <a:pt x="1177" y="458"/>
                </a:lnTo>
                <a:lnTo>
                  <a:pt x="1177" y="453"/>
                </a:lnTo>
                <a:lnTo>
                  <a:pt x="1177" y="459"/>
                </a:lnTo>
                <a:lnTo>
                  <a:pt x="1177" y="466"/>
                </a:lnTo>
                <a:lnTo>
                  <a:pt x="1177" y="472"/>
                </a:lnTo>
                <a:lnTo>
                  <a:pt x="1177" y="473"/>
                </a:lnTo>
                <a:lnTo>
                  <a:pt x="1177" y="472"/>
                </a:lnTo>
                <a:lnTo>
                  <a:pt x="1177" y="467"/>
                </a:lnTo>
                <a:lnTo>
                  <a:pt x="1177" y="460"/>
                </a:lnTo>
                <a:lnTo>
                  <a:pt x="1177" y="453"/>
                </a:lnTo>
                <a:lnTo>
                  <a:pt x="1177" y="447"/>
                </a:lnTo>
                <a:lnTo>
                  <a:pt x="1177" y="443"/>
                </a:lnTo>
                <a:lnTo>
                  <a:pt x="1177" y="435"/>
                </a:lnTo>
                <a:lnTo>
                  <a:pt x="1177" y="423"/>
                </a:lnTo>
                <a:lnTo>
                  <a:pt x="1177" y="403"/>
                </a:lnTo>
                <a:lnTo>
                  <a:pt x="1177" y="379"/>
                </a:lnTo>
                <a:lnTo>
                  <a:pt x="1177" y="348"/>
                </a:lnTo>
                <a:lnTo>
                  <a:pt x="1177" y="319"/>
                </a:lnTo>
                <a:lnTo>
                  <a:pt x="1177" y="296"/>
                </a:lnTo>
                <a:lnTo>
                  <a:pt x="1177" y="284"/>
                </a:lnTo>
                <a:lnTo>
                  <a:pt x="1178" y="288"/>
                </a:lnTo>
                <a:lnTo>
                  <a:pt x="1178" y="306"/>
                </a:lnTo>
                <a:lnTo>
                  <a:pt x="1178" y="335"/>
                </a:lnTo>
                <a:lnTo>
                  <a:pt x="1178" y="369"/>
                </a:lnTo>
                <a:lnTo>
                  <a:pt x="1178" y="404"/>
                </a:lnTo>
                <a:lnTo>
                  <a:pt x="1178" y="441"/>
                </a:lnTo>
                <a:lnTo>
                  <a:pt x="1178" y="470"/>
                </a:lnTo>
                <a:lnTo>
                  <a:pt x="1178" y="496"/>
                </a:lnTo>
                <a:lnTo>
                  <a:pt x="1178" y="518"/>
                </a:lnTo>
                <a:lnTo>
                  <a:pt x="1178" y="540"/>
                </a:lnTo>
                <a:lnTo>
                  <a:pt x="1178" y="562"/>
                </a:lnTo>
                <a:lnTo>
                  <a:pt x="1178" y="574"/>
                </a:lnTo>
                <a:lnTo>
                  <a:pt x="1178" y="578"/>
                </a:lnTo>
                <a:lnTo>
                  <a:pt x="1178" y="570"/>
                </a:lnTo>
                <a:lnTo>
                  <a:pt x="1178" y="547"/>
                </a:lnTo>
                <a:lnTo>
                  <a:pt x="1178" y="512"/>
                </a:lnTo>
                <a:lnTo>
                  <a:pt x="1178" y="474"/>
                </a:lnTo>
                <a:lnTo>
                  <a:pt x="1178" y="437"/>
                </a:lnTo>
                <a:lnTo>
                  <a:pt x="1178" y="411"/>
                </a:lnTo>
                <a:lnTo>
                  <a:pt x="1178" y="402"/>
                </a:lnTo>
                <a:lnTo>
                  <a:pt x="1178" y="409"/>
                </a:lnTo>
                <a:lnTo>
                  <a:pt x="1178" y="428"/>
                </a:lnTo>
                <a:lnTo>
                  <a:pt x="1178" y="453"/>
                </a:lnTo>
                <a:lnTo>
                  <a:pt x="1178" y="477"/>
                </a:lnTo>
                <a:lnTo>
                  <a:pt x="1178" y="498"/>
                </a:lnTo>
                <a:lnTo>
                  <a:pt x="1178" y="510"/>
                </a:lnTo>
                <a:lnTo>
                  <a:pt x="1178" y="514"/>
                </a:lnTo>
                <a:lnTo>
                  <a:pt x="1178" y="517"/>
                </a:lnTo>
                <a:lnTo>
                  <a:pt x="1178" y="520"/>
                </a:lnTo>
                <a:lnTo>
                  <a:pt x="1178" y="524"/>
                </a:lnTo>
                <a:lnTo>
                  <a:pt x="1178" y="527"/>
                </a:lnTo>
                <a:lnTo>
                  <a:pt x="1178" y="529"/>
                </a:lnTo>
                <a:lnTo>
                  <a:pt x="1178" y="531"/>
                </a:lnTo>
                <a:lnTo>
                  <a:pt x="1178" y="532"/>
                </a:lnTo>
                <a:lnTo>
                  <a:pt x="1179" y="531"/>
                </a:lnTo>
                <a:lnTo>
                  <a:pt x="1179" y="532"/>
                </a:lnTo>
                <a:lnTo>
                  <a:pt x="1179" y="535"/>
                </a:lnTo>
                <a:lnTo>
                  <a:pt x="1179" y="541"/>
                </a:lnTo>
                <a:lnTo>
                  <a:pt x="1179" y="543"/>
                </a:lnTo>
                <a:lnTo>
                  <a:pt x="1179" y="539"/>
                </a:lnTo>
                <a:lnTo>
                  <a:pt x="1179" y="525"/>
                </a:lnTo>
                <a:lnTo>
                  <a:pt x="1179" y="502"/>
                </a:lnTo>
                <a:lnTo>
                  <a:pt x="1179" y="466"/>
                </a:lnTo>
                <a:lnTo>
                  <a:pt x="1179" y="425"/>
                </a:lnTo>
                <a:lnTo>
                  <a:pt x="1179" y="384"/>
                </a:lnTo>
                <a:lnTo>
                  <a:pt x="1179" y="345"/>
                </a:lnTo>
                <a:lnTo>
                  <a:pt x="1179" y="312"/>
                </a:lnTo>
                <a:lnTo>
                  <a:pt x="1179" y="291"/>
                </a:lnTo>
                <a:lnTo>
                  <a:pt x="1179" y="280"/>
                </a:lnTo>
                <a:lnTo>
                  <a:pt x="1179" y="277"/>
                </a:lnTo>
                <a:lnTo>
                  <a:pt x="1179" y="285"/>
                </a:lnTo>
                <a:lnTo>
                  <a:pt x="1179" y="306"/>
                </a:lnTo>
                <a:lnTo>
                  <a:pt x="1179" y="333"/>
                </a:lnTo>
                <a:lnTo>
                  <a:pt x="1179" y="361"/>
                </a:lnTo>
                <a:lnTo>
                  <a:pt x="1179" y="391"/>
                </a:lnTo>
                <a:lnTo>
                  <a:pt x="1179" y="416"/>
                </a:lnTo>
                <a:lnTo>
                  <a:pt x="1179" y="438"/>
                </a:lnTo>
                <a:lnTo>
                  <a:pt x="1179" y="451"/>
                </a:lnTo>
                <a:lnTo>
                  <a:pt x="1179" y="459"/>
                </a:lnTo>
                <a:lnTo>
                  <a:pt x="1179" y="467"/>
                </a:lnTo>
                <a:lnTo>
                  <a:pt x="1179" y="478"/>
                </a:lnTo>
                <a:lnTo>
                  <a:pt x="1179" y="491"/>
                </a:lnTo>
                <a:lnTo>
                  <a:pt x="1179" y="505"/>
                </a:lnTo>
                <a:lnTo>
                  <a:pt x="1179" y="518"/>
                </a:lnTo>
                <a:lnTo>
                  <a:pt x="1179" y="526"/>
                </a:lnTo>
                <a:lnTo>
                  <a:pt x="1179" y="519"/>
                </a:lnTo>
                <a:lnTo>
                  <a:pt x="1180" y="506"/>
                </a:lnTo>
                <a:lnTo>
                  <a:pt x="1180" y="492"/>
                </a:lnTo>
                <a:lnTo>
                  <a:pt x="1180" y="483"/>
                </a:lnTo>
                <a:lnTo>
                  <a:pt x="1180" y="480"/>
                </a:lnTo>
                <a:lnTo>
                  <a:pt x="1180" y="481"/>
                </a:lnTo>
                <a:lnTo>
                  <a:pt x="1180" y="484"/>
                </a:lnTo>
                <a:lnTo>
                  <a:pt x="1180" y="487"/>
                </a:lnTo>
                <a:lnTo>
                  <a:pt x="1180" y="488"/>
                </a:lnTo>
                <a:lnTo>
                  <a:pt x="1180" y="485"/>
                </a:lnTo>
                <a:lnTo>
                  <a:pt x="1180" y="480"/>
                </a:lnTo>
                <a:lnTo>
                  <a:pt x="1180" y="475"/>
                </a:lnTo>
                <a:lnTo>
                  <a:pt x="1180" y="474"/>
                </a:lnTo>
                <a:lnTo>
                  <a:pt x="1180" y="476"/>
                </a:lnTo>
                <a:lnTo>
                  <a:pt x="1180" y="482"/>
                </a:lnTo>
                <a:lnTo>
                  <a:pt x="1180" y="488"/>
                </a:lnTo>
                <a:lnTo>
                  <a:pt x="1180" y="491"/>
                </a:lnTo>
                <a:lnTo>
                  <a:pt x="1180" y="490"/>
                </a:lnTo>
                <a:lnTo>
                  <a:pt x="1180" y="481"/>
                </a:lnTo>
                <a:lnTo>
                  <a:pt x="1180" y="463"/>
                </a:lnTo>
                <a:lnTo>
                  <a:pt x="1180" y="439"/>
                </a:lnTo>
                <a:lnTo>
                  <a:pt x="1180" y="406"/>
                </a:lnTo>
                <a:lnTo>
                  <a:pt x="1180" y="372"/>
                </a:lnTo>
                <a:lnTo>
                  <a:pt x="1180" y="340"/>
                </a:lnTo>
                <a:lnTo>
                  <a:pt x="1180" y="311"/>
                </a:lnTo>
                <a:lnTo>
                  <a:pt x="1180" y="292"/>
                </a:lnTo>
                <a:lnTo>
                  <a:pt x="1180" y="287"/>
                </a:lnTo>
                <a:lnTo>
                  <a:pt x="1180" y="295"/>
                </a:lnTo>
                <a:lnTo>
                  <a:pt x="1180" y="313"/>
                </a:lnTo>
                <a:lnTo>
                  <a:pt x="1180" y="341"/>
                </a:lnTo>
                <a:lnTo>
                  <a:pt x="1180" y="371"/>
                </a:lnTo>
                <a:lnTo>
                  <a:pt x="1180" y="404"/>
                </a:lnTo>
                <a:lnTo>
                  <a:pt x="1180" y="431"/>
                </a:lnTo>
                <a:lnTo>
                  <a:pt x="1180" y="455"/>
                </a:lnTo>
                <a:lnTo>
                  <a:pt x="1181" y="481"/>
                </a:lnTo>
                <a:lnTo>
                  <a:pt x="1181" y="511"/>
                </a:lnTo>
                <a:lnTo>
                  <a:pt x="1181" y="540"/>
                </a:lnTo>
                <a:lnTo>
                  <a:pt x="1181" y="565"/>
                </a:lnTo>
                <a:lnTo>
                  <a:pt x="1181" y="587"/>
                </a:lnTo>
                <a:lnTo>
                  <a:pt x="1181" y="598"/>
                </a:lnTo>
                <a:lnTo>
                  <a:pt x="1181" y="595"/>
                </a:lnTo>
                <a:lnTo>
                  <a:pt x="1181" y="581"/>
                </a:lnTo>
                <a:lnTo>
                  <a:pt x="1181" y="561"/>
                </a:lnTo>
                <a:lnTo>
                  <a:pt x="1181" y="543"/>
                </a:lnTo>
                <a:lnTo>
                  <a:pt x="1181" y="533"/>
                </a:lnTo>
                <a:lnTo>
                  <a:pt x="1181" y="534"/>
                </a:lnTo>
                <a:lnTo>
                  <a:pt x="1181" y="546"/>
                </a:lnTo>
                <a:lnTo>
                  <a:pt x="1181" y="558"/>
                </a:lnTo>
                <a:lnTo>
                  <a:pt x="1181" y="571"/>
                </a:lnTo>
                <a:lnTo>
                  <a:pt x="1181" y="574"/>
                </a:lnTo>
                <a:lnTo>
                  <a:pt x="1181" y="568"/>
                </a:lnTo>
                <a:lnTo>
                  <a:pt x="1181" y="552"/>
                </a:lnTo>
                <a:lnTo>
                  <a:pt x="1181" y="535"/>
                </a:lnTo>
                <a:lnTo>
                  <a:pt x="1181" y="521"/>
                </a:lnTo>
                <a:lnTo>
                  <a:pt x="1181" y="514"/>
                </a:lnTo>
                <a:lnTo>
                  <a:pt x="1181" y="519"/>
                </a:lnTo>
                <a:lnTo>
                  <a:pt x="1181" y="525"/>
                </a:lnTo>
                <a:lnTo>
                  <a:pt x="1181" y="528"/>
                </a:lnTo>
                <a:lnTo>
                  <a:pt x="1181" y="526"/>
                </a:lnTo>
                <a:lnTo>
                  <a:pt x="1181" y="519"/>
                </a:lnTo>
                <a:lnTo>
                  <a:pt x="1181" y="509"/>
                </a:lnTo>
                <a:lnTo>
                  <a:pt x="1181" y="499"/>
                </a:lnTo>
                <a:lnTo>
                  <a:pt x="1181" y="492"/>
                </a:lnTo>
                <a:lnTo>
                  <a:pt x="1181" y="489"/>
                </a:lnTo>
                <a:lnTo>
                  <a:pt x="1181" y="487"/>
                </a:lnTo>
                <a:lnTo>
                  <a:pt x="1183" y="484"/>
                </a:lnTo>
                <a:lnTo>
                  <a:pt x="1183" y="478"/>
                </a:lnTo>
                <a:lnTo>
                  <a:pt x="1183" y="474"/>
                </a:lnTo>
                <a:lnTo>
                  <a:pt x="1183" y="470"/>
                </a:lnTo>
                <a:lnTo>
                  <a:pt x="1183" y="473"/>
                </a:lnTo>
                <a:lnTo>
                  <a:pt x="1183" y="477"/>
                </a:lnTo>
                <a:lnTo>
                  <a:pt x="1183" y="484"/>
                </a:lnTo>
                <a:lnTo>
                  <a:pt x="1183" y="491"/>
                </a:lnTo>
                <a:lnTo>
                  <a:pt x="1183" y="494"/>
                </a:lnTo>
                <a:lnTo>
                  <a:pt x="1183" y="490"/>
                </a:lnTo>
                <a:lnTo>
                  <a:pt x="1183" y="482"/>
                </a:lnTo>
                <a:lnTo>
                  <a:pt x="1183" y="473"/>
                </a:lnTo>
                <a:lnTo>
                  <a:pt x="1183" y="463"/>
                </a:lnTo>
                <a:lnTo>
                  <a:pt x="1183" y="456"/>
                </a:lnTo>
                <a:lnTo>
                  <a:pt x="1183" y="454"/>
                </a:lnTo>
                <a:lnTo>
                  <a:pt x="1183" y="459"/>
                </a:lnTo>
                <a:lnTo>
                  <a:pt x="1183" y="467"/>
                </a:lnTo>
                <a:lnTo>
                  <a:pt x="1183" y="475"/>
                </a:lnTo>
                <a:lnTo>
                  <a:pt x="1183" y="482"/>
                </a:lnTo>
                <a:lnTo>
                  <a:pt x="1183" y="484"/>
                </a:lnTo>
                <a:lnTo>
                  <a:pt x="1183" y="482"/>
                </a:lnTo>
                <a:lnTo>
                  <a:pt x="1183" y="478"/>
                </a:lnTo>
                <a:lnTo>
                  <a:pt x="1183" y="476"/>
                </a:lnTo>
                <a:lnTo>
                  <a:pt x="1183" y="477"/>
                </a:lnTo>
                <a:lnTo>
                  <a:pt x="1183" y="481"/>
                </a:lnTo>
                <a:lnTo>
                  <a:pt x="1183" y="487"/>
                </a:lnTo>
                <a:lnTo>
                  <a:pt x="1183" y="490"/>
                </a:lnTo>
                <a:lnTo>
                  <a:pt x="1183" y="491"/>
                </a:lnTo>
                <a:lnTo>
                  <a:pt x="1183" y="489"/>
                </a:lnTo>
                <a:lnTo>
                  <a:pt x="1183" y="487"/>
                </a:lnTo>
                <a:lnTo>
                  <a:pt x="1184" y="483"/>
                </a:lnTo>
                <a:lnTo>
                  <a:pt x="1184" y="482"/>
                </a:lnTo>
                <a:lnTo>
                  <a:pt x="1184" y="483"/>
                </a:lnTo>
                <a:lnTo>
                  <a:pt x="1184" y="488"/>
                </a:lnTo>
                <a:lnTo>
                  <a:pt x="1184" y="491"/>
                </a:lnTo>
                <a:lnTo>
                  <a:pt x="1184" y="495"/>
                </a:lnTo>
                <a:lnTo>
                  <a:pt x="1184" y="497"/>
                </a:lnTo>
                <a:lnTo>
                  <a:pt x="1184" y="498"/>
                </a:lnTo>
                <a:lnTo>
                  <a:pt x="1184" y="495"/>
                </a:lnTo>
                <a:lnTo>
                  <a:pt x="1184" y="489"/>
                </a:lnTo>
                <a:lnTo>
                  <a:pt x="1184" y="482"/>
                </a:lnTo>
                <a:lnTo>
                  <a:pt x="1184" y="477"/>
                </a:lnTo>
                <a:lnTo>
                  <a:pt x="1184" y="481"/>
                </a:lnTo>
                <a:lnTo>
                  <a:pt x="1184" y="489"/>
                </a:lnTo>
                <a:lnTo>
                  <a:pt x="1184" y="498"/>
                </a:lnTo>
                <a:lnTo>
                  <a:pt x="1184" y="506"/>
                </a:lnTo>
                <a:lnTo>
                  <a:pt x="1184" y="510"/>
                </a:lnTo>
                <a:lnTo>
                  <a:pt x="1184" y="506"/>
                </a:lnTo>
                <a:lnTo>
                  <a:pt x="1184" y="503"/>
                </a:lnTo>
                <a:lnTo>
                  <a:pt x="1184" y="505"/>
                </a:lnTo>
                <a:lnTo>
                  <a:pt x="1184" y="507"/>
                </a:lnTo>
                <a:lnTo>
                  <a:pt x="1184" y="510"/>
                </a:lnTo>
                <a:lnTo>
                  <a:pt x="1184" y="507"/>
                </a:lnTo>
                <a:lnTo>
                  <a:pt x="1184" y="500"/>
                </a:lnTo>
                <a:lnTo>
                  <a:pt x="1184" y="490"/>
                </a:lnTo>
                <a:lnTo>
                  <a:pt x="1184" y="477"/>
                </a:lnTo>
                <a:lnTo>
                  <a:pt x="1184" y="469"/>
                </a:lnTo>
                <a:lnTo>
                  <a:pt x="1184" y="476"/>
                </a:lnTo>
                <a:lnTo>
                  <a:pt x="1184" y="489"/>
                </a:lnTo>
                <a:lnTo>
                  <a:pt x="1185" y="502"/>
                </a:lnTo>
                <a:lnTo>
                  <a:pt x="1185" y="512"/>
                </a:lnTo>
                <a:lnTo>
                  <a:pt x="1185" y="517"/>
                </a:lnTo>
                <a:lnTo>
                  <a:pt x="1185" y="513"/>
                </a:lnTo>
                <a:lnTo>
                  <a:pt x="1185" y="502"/>
                </a:lnTo>
                <a:lnTo>
                  <a:pt x="1185" y="490"/>
                </a:lnTo>
                <a:lnTo>
                  <a:pt x="1185" y="480"/>
                </a:lnTo>
                <a:lnTo>
                  <a:pt x="1185" y="473"/>
                </a:lnTo>
                <a:lnTo>
                  <a:pt x="1185" y="469"/>
                </a:lnTo>
                <a:lnTo>
                  <a:pt x="1185" y="470"/>
                </a:lnTo>
                <a:lnTo>
                  <a:pt x="1185" y="472"/>
                </a:lnTo>
                <a:lnTo>
                  <a:pt x="1185" y="474"/>
                </a:lnTo>
                <a:lnTo>
                  <a:pt x="1185" y="475"/>
                </a:lnTo>
                <a:lnTo>
                  <a:pt x="1185" y="478"/>
                </a:lnTo>
                <a:lnTo>
                  <a:pt x="1185" y="485"/>
                </a:lnTo>
                <a:lnTo>
                  <a:pt x="1185" y="491"/>
                </a:lnTo>
                <a:lnTo>
                  <a:pt x="1185" y="497"/>
                </a:lnTo>
                <a:lnTo>
                  <a:pt x="1185" y="498"/>
                </a:lnTo>
                <a:lnTo>
                  <a:pt x="1185" y="495"/>
                </a:lnTo>
                <a:lnTo>
                  <a:pt x="1185" y="487"/>
                </a:lnTo>
                <a:lnTo>
                  <a:pt x="1185" y="477"/>
                </a:lnTo>
                <a:lnTo>
                  <a:pt x="1185" y="469"/>
                </a:lnTo>
                <a:lnTo>
                  <a:pt x="1185" y="466"/>
                </a:lnTo>
                <a:lnTo>
                  <a:pt x="1185" y="470"/>
                </a:lnTo>
                <a:lnTo>
                  <a:pt x="1185" y="477"/>
                </a:lnTo>
                <a:lnTo>
                  <a:pt x="1185" y="487"/>
                </a:lnTo>
                <a:lnTo>
                  <a:pt x="1185" y="492"/>
                </a:lnTo>
                <a:lnTo>
                  <a:pt x="1185" y="496"/>
                </a:lnTo>
                <a:lnTo>
                  <a:pt x="1185" y="492"/>
                </a:lnTo>
                <a:lnTo>
                  <a:pt x="1185" y="488"/>
                </a:lnTo>
                <a:lnTo>
                  <a:pt x="1185" y="485"/>
                </a:lnTo>
                <a:lnTo>
                  <a:pt x="1185" y="487"/>
                </a:lnTo>
                <a:lnTo>
                  <a:pt x="1186" y="490"/>
                </a:lnTo>
                <a:lnTo>
                  <a:pt x="1186" y="492"/>
                </a:lnTo>
                <a:lnTo>
                  <a:pt x="1186" y="494"/>
                </a:lnTo>
                <a:lnTo>
                  <a:pt x="1186" y="495"/>
                </a:lnTo>
                <a:lnTo>
                  <a:pt x="1186" y="496"/>
                </a:lnTo>
                <a:lnTo>
                  <a:pt x="1186" y="495"/>
                </a:lnTo>
                <a:lnTo>
                  <a:pt x="1186" y="496"/>
                </a:lnTo>
                <a:lnTo>
                  <a:pt x="1186" y="495"/>
                </a:lnTo>
                <a:lnTo>
                  <a:pt x="1186" y="492"/>
                </a:lnTo>
                <a:lnTo>
                  <a:pt x="1186" y="491"/>
                </a:lnTo>
                <a:lnTo>
                  <a:pt x="1186" y="492"/>
                </a:lnTo>
                <a:lnTo>
                  <a:pt x="1186" y="491"/>
                </a:lnTo>
                <a:lnTo>
                  <a:pt x="1186" y="492"/>
                </a:lnTo>
                <a:lnTo>
                  <a:pt x="1186" y="494"/>
                </a:lnTo>
                <a:lnTo>
                  <a:pt x="1186" y="496"/>
                </a:lnTo>
                <a:lnTo>
                  <a:pt x="1186" y="492"/>
                </a:lnTo>
                <a:lnTo>
                  <a:pt x="1186" y="488"/>
                </a:lnTo>
                <a:lnTo>
                  <a:pt x="1186" y="482"/>
                </a:lnTo>
                <a:lnTo>
                  <a:pt x="1186" y="478"/>
                </a:lnTo>
                <a:lnTo>
                  <a:pt x="1186" y="481"/>
                </a:lnTo>
                <a:lnTo>
                  <a:pt x="1186" y="487"/>
                </a:lnTo>
                <a:lnTo>
                  <a:pt x="1186" y="494"/>
                </a:lnTo>
                <a:lnTo>
                  <a:pt x="1186" y="498"/>
                </a:lnTo>
                <a:lnTo>
                  <a:pt x="1187" y="499"/>
                </a:lnTo>
                <a:lnTo>
                  <a:pt x="1187" y="494"/>
                </a:lnTo>
                <a:lnTo>
                  <a:pt x="1187" y="488"/>
                </a:lnTo>
                <a:lnTo>
                  <a:pt x="1187" y="481"/>
                </a:lnTo>
                <a:lnTo>
                  <a:pt x="1187" y="476"/>
                </a:lnTo>
                <a:lnTo>
                  <a:pt x="1187" y="475"/>
                </a:lnTo>
                <a:lnTo>
                  <a:pt x="1187" y="478"/>
                </a:lnTo>
                <a:lnTo>
                  <a:pt x="1187" y="487"/>
                </a:lnTo>
                <a:lnTo>
                  <a:pt x="1187" y="498"/>
                </a:lnTo>
                <a:lnTo>
                  <a:pt x="1187" y="507"/>
                </a:lnTo>
                <a:lnTo>
                  <a:pt x="1187" y="513"/>
                </a:lnTo>
                <a:lnTo>
                  <a:pt x="1187" y="515"/>
                </a:lnTo>
                <a:lnTo>
                  <a:pt x="1187" y="511"/>
                </a:lnTo>
                <a:lnTo>
                  <a:pt x="1187" y="500"/>
                </a:lnTo>
                <a:lnTo>
                  <a:pt x="1187" y="487"/>
                </a:lnTo>
                <a:lnTo>
                  <a:pt x="1187" y="469"/>
                </a:lnTo>
                <a:lnTo>
                  <a:pt x="1187" y="452"/>
                </a:lnTo>
                <a:lnTo>
                  <a:pt x="1187" y="432"/>
                </a:lnTo>
                <a:lnTo>
                  <a:pt x="1187" y="411"/>
                </a:lnTo>
                <a:lnTo>
                  <a:pt x="1187" y="388"/>
                </a:lnTo>
                <a:lnTo>
                  <a:pt x="1187" y="363"/>
                </a:lnTo>
                <a:lnTo>
                  <a:pt x="1187" y="334"/>
                </a:lnTo>
                <a:lnTo>
                  <a:pt x="1187" y="310"/>
                </a:lnTo>
                <a:lnTo>
                  <a:pt x="1187" y="295"/>
                </a:lnTo>
                <a:lnTo>
                  <a:pt x="1187" y="293"/>
                </a:lnTo>
                <a:lnTo>
                  <a:pt x="1187" y="306"/>
                </a:lnTo>
                <a:lnTo>
                  <a:pt x="1187" y="336"/>
                </a:lnTo>
                <a:lnTo>
                  <a:pt x="1187" y="371"/>
                </a:lnTo>
                <a:lnTo>
                  <a:pt x="1187" y="407"/>
                </a:lnTo>
                <a:lnTo>
                  <a:pt x="1187" y="438"/>
                </a:lnTo>
                <a:lnTo>
                  <a:pt x="1187" y="466"/>
                </a:lnTo>
                <a:lnTo>
                  <a:pt x="1187" y="481"/>
                </a:lnTo>
                <a:lnTo>
                  <a:pt x="1187" y="496"/>
                </a:lnTo>
                <a:lnTo>
                  <a:pt x="1188" y="512"/>
                </a:lnTo>
                <a:lnTo>
                  <a:pt x="1188" y="533"/>
                </a:lnTo>
                <a:lnTo>
                  <a:pt x="1188" y="558"/>
                </a:lnTo>
                <a:lnTo>
                  <a:pt x="1188" y="576"/>
                </a:lnTo>
                <a:lnTo>
                  <a:pt x="1188" y="579"/>
                </a:lnTo>
                <a:lnTo>
                  <a:pt x="1188" y="563"/>
                </a:lnTo>
                <a:lnTo>
                  <a:pt x="1188" y="528"/>
                </a:lnTo>
                <a:lnTo>
                  <a:pt x="1188" y="475"/>
                </a:lnTo>
                <a:lnTo>
                  <a:pt x="1188" y="422"/>
                </a:lnTo>
                <a:lnTo>
                  <a:pt x="1188" y="377"/>
                </a:lnTo>
                <a:lnTo>
                  <a:pt x="1188" y="350"/>
                </a:lnTo>
                <a:lnTo>
                  <a:pt x="1188" y="348"/>
                </a:lnTo>
                <a:lnTo>
                  <a:pt x="1188" y="366"/>
                </a:lnTo>
                <a:lnTo>
                  <a:pt x="1188" y="396"/>
                </a:lnTo>
                <a:lnTo>
                  <a:pt x="1188" y="430"/>
                </a:lnTo>
                <a:lnTo>
                  <a:pt x="1188" y="460"/>
                </a:lnTo>
                <a:lnTo>
                  <a:pt x="1188" y="482"/>
                </a:lnTo>
                <a:lnTo>
                  <a:pt x="1188" y="491"/>
                </a:lnTo>
                <a:lnTo>
                  <a:pt x="1188" y="495"/>
                </a:lnTo>
                <a:lnTo>
                  <a:pt x="1188" y="496"/>
                </a:lnTo>
                <a:lnTo>
                  <a:pt x="1188" y="499"/>
                </a:lnTo>
                <a:lnTo>
                  <a:pt x="1188" y="504"/>
                </a:lnTo>
                <a:lnTo>
                  <a:pt x="1188" y="510"/>
                </a:lnTo>
                <a:lnTo>
                  <a:pt x="1188" y="517"/>
                </a:lnTo>
                <a:lnTo>
                  <a:pt x="1188" y="522"/>
                </a:lnTo>
                <a:lnTo>
                  <a:pt x="1188" y="524"/>
                </a:lnTo>
                <a:lnTo>
                  <a:pt x="1188" y="521"/>
                </a:lnTo>
                <a:lnTo>
                  <a:pt x="1188" y="517"/>
                </a:lnTo>
                <a:lnTo>
                  <a:pt x="1188" y="507"/>
                </a:lnTo>
                <a:lnTo>
                  <a:pt x="1188" y="496"/>
                </a:lnTo>
                <a:lnTo>
                  <a:pt x="1188" y="485"/>
                </a:lnTo>
                <a:lnTo>
                  <a:pt x="1188" y="475"/>
                </a:lnTo>
                <a:lnTo>
                  <a:pt x="1188" y="469"/>
                </a:lnTo>
                <a:lnTo>
                  <a:pt x="1189" y="463"/>
                </a:lnTo>
                <a:lnTo>
                  <a:pt x="1189" y="455"/>
                </a:lnTo>
                <a:lnTo>
                  <a:pt x="1189" y="439"/>
                </a:lnTo>
                <a:lnTo>
                  <a:pt x="1189" y="414"/>
                </a:lnTo>
                <a:lnTo>
                  <a:pt x="1189" y="379"/>
                </a:lnTo>
                <a:lnTo>
                  <a:pt x="1189" y="335"/>
                </a:lnTo>
                <a:lnTo>
                  <a:pt x="1189" y="297"/>
                </a:lnTo>
                <a:lnTo>
                  <a:pt x="1189" y="269"/>
                </a:lnTo>
                <a:lnTo>
                  <a:pt x="1189" y="256"/>
                </a:lnTo>
                <a:lnTo>
                  <a:pt x="1189" y="263"/>
                </a:lnTo>
                <a:lnTo>
                  <a:pt x="1189" y="283"/>
                </a:lnTo>
                <a:lnTo>
                  <a:pt x="1189" y="311"/>
                </a:lnTo>
                <a:lnTo>
                  <a:pt x="1189" y="342"/>
                </a:lnTo>
                <a:lnTo>
                  <a:pt x="1189" y="371"/>
                </a:lnTo>
                <a:lnTo>
                  <a:pt x="1189" y="399"/>
                </a:lnTo>
                <a:lnTo>
                  <a:pt x="1189" y="422"/>
                </a:lnTo>
                <a:lnTo>
                  <a:pt x="1189" y="444"/>
                </a:lnTo>
                <a:lnTo>
                  <a:pt x="1189" y="466"/>
                </a:lnTo>
                <a:lnTo>
                  <a:pt x="1189" y="489"/>
                </a:lnTo>
                <a:lnTo>
                  <a:pt x="1189" y="506"/>
                </a:lnTo>
                <a:lnTo>
                  <a:pt x="1189" y="515"/>
                </a:lnTo>
                <a:lnTo>
                  <a:pt x="1189" y="518"/>
                </a:lnTo>
                <a:lnTo>
                  <a:pt x="1189" y="514"/>
                </a:lnTo>
                <a:lnTo>
                  <a:pt x="1189" y="509"/>
                </a:lnTo>
                <a:lnTo>
                  <a:pt x="1189" y="504"/>
                </a:lnTo>
                <a:lnTo>
                  <a:pt x="1189" y="503"/>
                </a:lnTo>
                <a:lnTo>
                  <a:pt x="1189" y="507"/>
                </a:lnTo>
                <a:lnTo>
                  <a:pt x="1189" y="519"/>
                </a:lnTo>
                <a:lnTo>
                  <a:pt x="1189" y="531"/>
                </a:lnTo>
                <a:lnTo>
                  <a:pt x="1189" y="540"/>
                </a:lnTo>
                <a:lnTo>
                  <a:pt x="1189" y="542"/>
                </a:lnTo>
                <a:lnTo>
                  <a:pt x="1189" y="540"/>
                </a:lnTo>
                <a:lnTo>
                  <a:pt x="1189" y="532"/>
                </a:lnTo>
                <a:lnTo>
                  <a:pt x="1191" y="521"/>
                </a:lnTo>
                <a:lnTo>
                  <a:pt x="1191" y="510"/>
                </a:lnTo>
                <a:lnTo>
                  <a:pt x="1191" y="502"/>
                </a:lnTo>
                <a:lnTo>
                  <a:pt x="1191" y="499"/>
                </a:lnTo>
                <a:lnTo>
                  <a:pt x="1191" y="502"/>
                </a:lnTo>
                <a:lnTo>
                  <a:pt x="1191" y="507"/>
                </a:lnTo>
                <a:lnTo>
                  <a:pt x="1191" y="513"/>
                </a:lnTo>
                <a:lnTo>
                  <a:pt x="1191" y="515"/>
                </a:lnTo>
                <a:lnTo>
                  <a:pt x="1191" y="513"/>
                </a:lnTo>
                <a:lnTo>
                  <a:pt x="1191" y="504"/>
                </a:lnTo>
                <a:lnTo>
                  <a:pt x="1191" y="490"/>
                </a:lnTo>
                <a:lnTo>
                  <a:pt x="1191" y="473"/>
                </a:lnTo>
                <a:lnTo>
                  <a:pt x="1191" y="455"/>
                </a:lnTo>
                <a:lnTo>
                  <a:pt x="1191" y="438"/>
                </a:lnTo>
                <a:lnTo>
                  <a:pt x="1191" y="425"/>
                </a:lnTo>
                <a:lnTo>
                  <a:pt x="1191" y="410"/>
                </a:lnTo>
                <a:lnTo>
                  <a:pt x="1191" y="396"/>
                </a:lnTo>
                <a:lnTo>
                  <a:pt x="1191" y="379"/>
                </a:lnTo>
                <a:lnTo>
                  <a:pt x="1191" y="364"/>
                </a:lnTo>
                <a:lnTo>
                  <a:pt x="1191" y="352"/>
                </a:lnTo>
                <a:lnTo>
                  <a:pt x="1191" y="347"/>
                </a:lnTo>
                <a:lnTo>
                  <a:pt x="1191" y="351"/>
                </a:lnTo>
                <a:lnTo>
                  <a:pt x="1191" y="369"/>
                </a:lnTo>
                <a:lnTo>
                  <a:pt x="1191" y="392"/>
                </a:lnTo>
                <a:lnTo>
                  <a:pt x="1191" y="416"/>
                </a:lnTo>
                <a:lnTo>
                  <a:pt x="1191" y="440"/>
                </a:lnTo>
                <a:lnTo>
                  <a:pt x="1191" y="463"/>
                </a:lnTo>
                <a:lnTo>
                  <a:pt x="1191" y="480"/>
                </a:lnTo>
                <a:lnTo>
                  <a:pt x="1191" y="492"/>
                </a:lnTo>
                <a:lnTo>
                  <a:pt x="1191" y="505"/>
                </a:lnTo>
                <a:lnTo>
                  <a:pt x="1191" y="517"/>
                </a:lnTo>
                <a:lnTo>
                  <a:pt x="1191" y="528"/>
                </a:lnTo>
                <a:lnTo>
                  <a:pt x="1191" y="533"/>
                </a:lnTo>
                <a:lnTo>
                  <a:pt x="1192" y="531"/>
                </a:lnTo>
                <a:lnTo>
                  <a:pt x="1192" y="520"/>
                </a:lnTo>
                <a:lnTo>
                  <a:pt x="1192" y="506"/>
                </a:lnTo>
                <a:lnTo>
                  <a:pt x="1192" y="490"/>
                </a:lnTo>
                <a:lnTo>
                  <a:pt x="1192" y="480"/>
                </a:lnTo>
                <a:lnTo>
                  <a:pt x="1192" y="476"/>
                </a:lnTo>
                <a:lnTo>
                  <a:pt x="1192" y="480"/>
                </a:lnTo>
                <a:lnTo>
                  <a:pt x="1192" y="490"/>
                </a:lnTo>
                <a:lnTo>
                  <a:pt x="1192" y="498"/>
                </a:lnTo>
                <a:lnTo>
                  <a:pt x="1192" y="502"/>
                </a:lnTo>
                <a:lnTo>
                  <a:pt x="1192" y="497"/>
                </a:lnTo>
                <a:lnTo>
                  <a:pt x="1192" y="489"/>
                </a:lnTo>
                <a:lnTo>
                  <a:pt x="1192" y="477"/>
                </a:lnTo>
                <a:lnTo>
                  <a:pt x="1192" y="469"/>
                </a:lnTo>
                <a:lnTo>
                  <a:pt x="1192" y="467"/>
                </a:lnTo>
                <a:lnTo>
                  <a:pt x="1192" y="473"/>
                </a:lnTo>
                <a:lnTo>
                  <a:pt x="1192" y="483"/>
                </a:lnTo>
                <a:lnTo>
                  <a:pt x="1192" y="490"/>
                </a:lnTo>
                <a:lnTo>
                  <a:pt x="1192" y="491"/>
                </a:lnTo>
                <a:lnTo>
                  <a:pt x="1192" y="484"/>
                </a:lnTo>
                <a:lnTo>
                  <a:pt x="1192" y="472"/>
                </a:lnTo>
                <a:lnTo>
                  <a:pt x="1192" y="458"/>
                </a:lnTo>
                <a:lnTo>
                  <a:pt x="1192" y="448"/>
                </a:lnTo>
                <a:lnTo>
                  <a:pt x="1192" y="444"/>
                </a:lnTo>
                <a:lnTo>
                  <a:pt x="1192" y="448"/>
                </a:lnTo>
                <a:lnTo>
                  <a:pt x="1192" y="459"/>
                </a:lnTo>
                <a:lnTo>
                  <a:pt x="1192" y="468"/>
                </a:lnTo>
                <a:lnTo>
                  <a:pt x="1192" y="473"/>
                </a:lnTo>
                <a:lnTo>
                  <a:pt x="1192" y="468"/>
                </a:lnTo>
                <a:lnTo>
                  <a:pt x="1192" y="460"/>
                </a:lnTo>
                <a:lnTo>
                  <a:pt x="1192" y="453"/>
                </a:lnTo>
                <a:lnTo>
                  <a:pt x="1192" y="450"/>
                </a:lnTo>
                <a:lnTo>
                  <a:pt x="1193" y="454"/>
                </a:lnTo>
                <a:lnTo>
                  <a:pt x="1193" y="461"/>
                </a:lnTo>
                <a:lnTo>
                  <a:pt x="1193" y="466"/>
                </a:lnTo>
                <a:lnTo>
                  <a:pt x="1193" y="469"/>
                </a:lnTo>
                <a:lnTo>
                  <a:pt x="1193" y="472"/>
                </a:lnTo>
                <a:lnTo>
                  <a:pt x="1193" y="474"/>
                </a:lnTo>
                <a:lnTo>
                  <a:pt x="1193" y="475"/>
                </a:lnTo>
                <a:lnTo>
                  <a:pt x="1193" y="476"/>
                </a:lnTo>
                <a:lnTo>
                  <a:pt x="1193" y="477"/>
                </a:lnTo>
                <a:lnTo>
                  <a:pt x="1193" y="475"/>
                </a:lnTo>
                <a:lnTo>
                  <a:pt x="1193" y="470"/>
                </a:lnTo>
                <a:lnTo>
                  <a:pt x="1193" y="463"/>
                </a:lnTo>
                <a:lnTo>
                  <a:pt x="1193" y="458"/>
                </a:lnTo>
                <a:lnTo>
                  <a:pt x="1193" y="456"/>
                </a:lnTo>
                <a:lnTo>
                  <a:pt x="1193" y="461"/>
                </a:lnTo>
                <a:lnTo>
                  <a:pt x="1193" y="465"/>
                </a:lnTo>
                <a:lnTo>
                  <a:pt x="1193" y="467"/>
                </a:lnTo>
                <a:lnTo>
                  <a:pt x="1193" y="463"/>
                </a:lnTo>
                <a:lnTo>
                  <a:pt x="1193" y="458"/>
                </a:lnTo>
                <a:lnTo>
                  <a:pt x="1193" y="452"/>
                </a:lnTo>
                <a:lnTo>
                  <a:pt x="1193" y="451"/>
                </a:lnTo>
                <a:lnTo>
                  <a:pt x="1193" y="454"/>
                </a:lnTo>
                <a:lnTo>
                  <a:pt x="1193" y="462"/>
                </a:lnTo>
                <a:lnTo>
                  <a:pt x="1193" y="472"/>
                </a:lnTo>
                <a:lnTo>
                  <a:pt x="1193" y="481"/>
                </a:lnTo>
                <a:lnTo>
                  <a:pt x="1193" y="489"/>
                </a:lnTo>
                <a:lnTo>
                  <a:pt x="1193" y="491"/>
                </a:lnTo>
                <a:lnTo>
                  <a:pt x="1193" y="489"/>
                </a:lnTo>
                <a:lnTo>
                  <a:pt x="1193" y="484"/>
                </a:lnTo>
                <a:lnTo>
                  <a:pt x="1193" y="481"/>
                </a:lnTo>
                <a:lnTo>
                  <a:pt x="1194" y="481"/>
                </a:lnTo>
                <a:lnTo>
                  <a:pt x="1194" y="482"/>
                </a:lnTo>
                <a:lnTo>
                  <a:pt x="1194" y="483"/>
                </a:lnTo>
                <a:lnTo>
                  <a:pt x="1194" y="485"/>
                </a:lnTo>
                <a:lnTo>
                  <a:pt x="1194" y="487"/>
                </a:lnTo>
                <a:lnTo>
                  <a:pt x="1194" y="483"/>
                </a:lnTo>
                <a:lnTo>
                  <a:pt x="1194" y="477"/>
                </a:lnTo>
                <a:lnTo>
                  <a:pt x="1194" y="474"/>
                </a:lnTo>
                <a:lnTo>
                  <a:pt x="1194" y="470"/>
                </a:lnTo>
                <a:lnTo>
                  <a:pt x="1194" y="473"/>
                </a:lnTo>
                <a:lnTo>
                  <a:pt x="1194" y="474"/>
                </a:lnTo>
                <a:lnTo>
                  <a:pt x="1194" y="475"/>
                </a:lnTo>
                <a:lnTo>
                  <a:pt x="1194" y="474"/>
                </a:lnTo>
                <a:lnTo>
                  <a:pt x="1194" y="470"/>
                </a:lnTo>
                <a:lnTo>
                  <a:pt x="1194" y="467"/>
                </a:lnTo>
                <a:lnTo>
                  <a:pt x="1194" y="463"/>
                </a:lnTo>
                <a:lnTo>
                  <a:pt x="1194" y="465"/>
                </a:lnTo>
                <a:lnTo>
                  <a:pt x="1194" y="469"/>
                </a:lnTo>
                <a:lnTo>
                  <a:pt x="1194" y="474"/>
                </a:lnTo>
                <a:lnTo>
                  <a:pt x="1194" y="477"/>
                </a:lnTo>
                <a:lnTo>
                  <a:pt x="1194" y="478"/>
                </a:lnTo>
                <a:lnTo>
                  <a:pt x="1194" y="477"/>
                </a:lnTo>
                <a:lnTo>
                  <a:pt x="1194" y="473"/>
                </a:lnTo>
                <a:lnTo>
                  <a:pt x="1194" y="469"/>
                </a:lnTo>
                <a:lnTo>
                  <a:pt x="1194" y="467"/>
                </a:lnTo>
                <a:lnTo>
                  <a:pt x="1194" y="468"/>
                </a:lnTo>
                <a:lnTo>
                  <a:pt x="1194" y="475"/>
                </a:lnTo>
                <a:lnTo>
                  <a:pt x="1194" y="481"/>
                </a:lnTo>
                <a:lnTo>
                  <a:pt x="1194" y="484"/>
                </a:lnTo>
                <a:lnTo>
                  <a:pt x="1194" y="488"/>
                </a:lnTo>
                <a:lnTo>
                  <a:pt x="1194" y="489"/>
                </a:lnTo>
                <a:lnTo>
                  <a:pt x="1195" y="490"/>
                </a:lnTo>
                <a:lnTo>
                  <a:pt x="1195" y="491"/>
                </a:lnTo>
                <a:lnTo>
                  <a:pt x="1195" y="495"/>
                </a:lnTo>
                <a:lnTo>
                  <a:pt x="1195" y="497"/>
                </a:lnTo>
                <a:lnTo>
                  <a:pt x="1195" y="496"/>
                </a:lnTo>
                <a:lnTo>
                  <a:pt x="1195" y="491"/>
                </a:lnTo>
                <a:lnTo>
                  <a:pt x="1195" y="485"/>
                </a:lnTo>
                <a:lnTo>
                  <a:pt x="1195" y="481"/>
                </a:lnTo>
                <a:lnTo>
                  <a:pt x="1195" y="478"/>
                </a:lnTo>
                <a:lnTo>
                  <a:pt x="1195" y="481"/>
                </a:lnTo>
                <a:lnTo>
                  <a:pt x="1195" y="484"/>
                </a:lnTo>
                <a:lnTo>
                  <a:pt x="1195" y="490"/>
                </a:lnTo>
                <a:lnTo>
                  <a:pt x="1195" y="494"/>
                </a:lnTo>
                <a:lnTo>
                  <a:pt x="1195" y="492"/>
                </a:lnTo>
                <a:lnTo>
                  <a:pt x="1195" y="485"/>
                </a:lnTo>
                <a:lnTo>
                  <a:pt x="1195" y="477"/>
                </a:lnTo>
                <a:lnTo>
                  <a:pt x="1195" y="473"/>
                </a:lnTo>
                <a:lnTo>
                  <a:pt x="1195" y="474"/>
                </a:lnTo>
                <a:lnTo>
                  <a:pt x="1195" y="482"/>
                </a:lnTo>
                <a:lnTo>
                  <a:pt x="1195" y="494"/>
                </a:lnTo>
                <a:lnTo>
                  <a:pt x="1195" y="505"/>
                </a:lnTo>
                <a:lnTo>
                  <a:pt x="1195" y="514"/>
                </a:lnTo>
                <a:lnTo>
                  <a:pt x="1195" y="513"/>
                </a:lnTo>
                <a:lnTo>
                  <a:pt x="1195" y="506"/>
                </a:lnTo>
                <a:lnTo>
                  <a:pt x="1195" y="495"/>
                </a:lnTo>
                <a:lnTo>
                  <a:pt x="1195" y="484"/>
                </a:lnTo>
                <a:lnTo>
                  <a:pt x="1195" y="478"/>
                </a:lnTo>
                <a:lnTo>
                  <a:pt x="1195" y="480"/>
                </a:lnTo>
                <a:lnTo>
                  <a:pt x="1195" y="485"/>
                </a:lnTo>
                <a:lnTo>
                  <a:pt x="1195" y="494"/>
                </a:lnTo>
                <a:lnTo>
                  <a:pt x="1195" y="499"/>
                </a:lnTo>
                <a:lnTo>
                  <a:pt x="1195" y="504"/>
                </a:lnTo>
                <a:lnTo>
                  <a:pt x="1195" y="502"/>
                </a:lnTo>
                <a:lnTo>
                  <a:pt x="1196" y="503"/>
                </a:lnTo>
                <a:lnTo>
                  <a:pt x="1196" y="506"/>
                </a:lnTo>
                <a:lnTo>
                  <a:pt x="1196" y="510"/>
                </a:lnTo>
                <a:lnTo>
                  <a:pt x="1196" y="512"/>
                </a:lnTo>
                <a:lnTo>
                  <a:pt x="1196" y="514"/>
                </a:lnTo>
                <a:lnTo>
                  <a:pt x="1196" y="512"/>
                </a:lnTo>
                <a:lnTo>
                  <a:pt x="1196" y="509"/>
                </a:lnTo>
                <a:lnTo>
                  <a:pt x="1196" y="504"/>
                </a:lnTo>
                <a:lnTo>
                  <a:pt x="1196" y="499"/>
                </a:lnTo>
                <a:lnTo>
                  <a:pt x="1196" y="497"/>
                </a:lnTo>
                <a:lnTo>
                  <a:pt x="1196" y="495"/>
                </a:lnTo>
                <a:lnTo>
                  <a:pt x="1196" y="494"/>
                </a:lnTo>
                <a:lnTo>
                  <a:pt x="1196" y="492"/>
                </a:lnTo>
                <a:lnTo>
                  <a:pt x="1196" y="491"/>
                </a:lnTo>
                <a:lnTo>
                  <a:pt x="1196" y="488"/>
                </a:lnTo>
                <a:lnTo>
                  <a:pt x="1196" y="478"/>
                </a:lnTo>
                <a:lnTo>
                  <a:pt x="1196" y="462"/>
                </a:lnTo>
                <a:lnTo>
                  <a:pt x="1196" y="441"/>
                </a:lnTo>
                <a:lnTo>
                  <a:pt x="1196" y="417"/>
                </a:lnTo>
                <a:lnTo>
                  <a:pt x="1196" y="391"/>
                </a:lnTo>
                <a:lnTo>
                  <a:pt x="1196" y="366"/>
                </a:lnTo>
                <a:lnTo>
                  <a:pt x="1196" y="345"/>
                </a:lnTo>
                <a:lnTo>
                  <a:pt x="1196" y="328"/>
                </a:lnTo>
                <a:lnTo>
                  <a:pt x="1196" y="315"/>
                </a:lnTo>
                <a:lnTo>
                  <a:pt x="1196" y="308"/>
                </a:lnTo>
                <a:lnTo>
                  <a:pt x="1196" y="307"/>
                </a:lnTo>
                <a:lnTo>
                  <a:pt x="1196" y="312"/>
                </a:lnTo>
                <a:lnTo>
                  <a:pt x="1196" y="324"/>
                </a:lnTo>
                <a:lnTo>
                  <a:pt x="1198" y="341"/>
                </a:lnTo>
                <a:lnTo>
                  <a:pt x="1198" y="361"/>
                </a:lnTo>
                <a:lnTo>
                  <a:pt x="1198" y="380"/>
                </a:lnTo>
                <a:lnTo>
                  <a:pt x="1198" y="402"/>
                </a:lnTo>
                <a:lnTo>
                  <a:pt x="1198" y="426"/>
                </a:lnTo>
                <a:lnTo>
                  <a:pt x="1198" y="459"/>
                </a:lnTo>
                <a:lnTo>
                  <a:pt x="1198" y="491"/>
                </a:lnTo>
                <a:lnTo>
                  <a:pt x="1198" y="526"/>
                </a:lnTo>
                <a:lnTo>
                  <a:pt x="1198" y="559"/>
                </a:lnTo>
                <a:lnTo>
                  <a:pt x="1198" y="586"/>
                </a:lnTo>
                <a:lnTo>
                  <a:pt x="1198" y="593"/>
                </a:lnTo>
                <a:lnTo>
                  <a:pt x="1198" y="579"/>
                </a:lnTo>
                <a:lnTo>
                  <a:pt x="1198" y="543"/>
                </a:lnTo>
                <a:lnTo>
                  <a:pt x="1198" y="490"/>
                </a:lnTo>
                <a:lnTo>
                  <a:pt x="1198" y="422"/>
                </a:lnTo>
                <a:lnTo>
                  <a:pt x="1198" y="363"/>
                </a:lnTo>
                <a:lnTo>
                  <a:pt x="1198" y="320"/>
                </a:lnTo>
                <a:lnTo>
                  <a:pt x="1198" y="299"/>
                </a:lnTo>
                <a:lnTo>
                  <a:pt x="1198" y="307"/>
                </a:lnTo>
                <a:lnTo>
                  <a:pt x="1198" y="335"/>
                </a:lnTo>
                <a:lnTo>
                  <a:pt x="1198" y="373"/>
                </a:lnTo>
                <a:lnTo>
                  <a:pt x="1198" y="414"/>
                </a:lnTo>
                <a:lnTo>
                  <a:pt x="1198" y="447"/>
                </a:lnTo>
                <a:lnTo>
                  <a:pt x="1198" y="472"/>
                </a:lnTo>
                <a:lnTo>
                  <a:pt x="1198" y="481"/>
                </a:lnTo>
                <a:lnTo>
                  <a:pt x="1198" y="477"/>
                </a:lnTo>
                <a:lnTo>
                  <a:pt x="1198" y="473"/>
                </a:lnTo>
                <a:lnTo>
                  <a:pt x="1198" y="476"/>
                </a:lnTo>
                <a:lnTo>
                  <a:pt x="1198" y="483"/>
                </a:lnTo>
                <a:lnTo>
                  <a:pt x="1198" y="494"/>
                </a:lnTo>
                <a:lnTo>
                  <a:pt x="1198" y="507"/>
                </a:lnTo>
                <a:lnTo>
                  <a:pt x="1199" y="518"/>
                </a:lnTo>
                <a:lnTo>
                  <a:pt x="1199" y="524"/>
                </a:lnTo>
                <a:lnTo>
                  <a:pt x="1199" y="527"/>
                </a:lnTo>
                <a:lnTo>
                  <a:pt x="1199" y="525"/>
                </a:lnTo>
                <a:lnTo>
                  <a:pt x="1199" y="518"/>
                </a:lnTo>
                <a:lnTo>
                  <a:pt x="1199" y="507"/>
                </a:lnTo>
                <a:lnTo>
                  <a:pt x="1199" y="491"/>
                </a:lnTo>
                <a:lnTo>
                  <a:pt x="1199" y="472"/>
                </a:lnTo>
                <a:lnTo>
                  <a:pt x="1199" y="441"/>
                </a:lnTo>
                <a:lnTo>
                  <a:pt x="1199" y="407"/>
                </a:lnTo>
                <a:lnTo>
                  <a:pt x="1199" y="365"/>
                </a:lnTo>
                <a:lnTo>
                  <a:pt x="1199" y="321"/>
                </a:lnTo>
                <a:lnTo>
                  <a:pt x="1199" y="283"/>
                </a:lnTo>
                <a:lnTo>
                  <a:pt x="1199" y="255"/>
                </a:lnTo>
                <a:lnTo>
                  <a:pt x="1199" y="247"/>
                </a:lnTo>
                <a:lnTo>
                  <a:pt x="1199" y="258"/>
                </a:lnTo>
                <a:lnTo>
                  <a:pt x="1199" y="283"/>
                </a:lnTo>
                <a:lnTo>
                  <a:pt x="1199" y="321"/>
                </a:lnTo>
                <a:lnTo>
                  <a:pt x="1199" y="356"/>
                </a:lnTo>
                <a:lnTo>
                  <a:pt x="1199" y="382"/>
                </a:lnTo>
                <a:lnTo>
                  <a:pt x="1199" y="399"/>
                </a:lnTo>
                <a:lnTo>
                  <a:pt x="1199" y="408"/>
                </a:lnTo>
                <a:lnTo>
                  <a:pt x="1199" y="414"/>
                </a:lnTo>
                <a:lnTo>
                  <a:pt x="1199" y="419"/>
                </a:lnTo>
                <a:lnTo>
                  <a:pt x="1199" y="429"/>
                </a:lnTo>
                <a:lnTo>
                  <a:pt x="1199" y="444"/>
                </a:lnTo>
                <a:lnTo>
                  <a:pt x="1199" y="460"/>
                </a:lnTo>
                <a:lnTo>
                  <a:pt x="1199" y="475"/>
                </a:lnTo>
                <a:lnTo>
                  <a:pt x="1199" y="481"/>
                </a:lnTo>
                <a:lnTo>
                  <a:pt x="1199" y="480"/>
                </a:lnTo>
                <a:lnTo>
                  <a:pt x="1199" y="474"/>
                </a:lnTo>
                <a:lnTo>
                  <a:pt x="1199" y="466"/>
                </a:lnTo>
                <a:lnTo>
                  <a:pt x="1199" y="459"/>
                </a:lnTo>
                <a:lnTo>
                  <a:pt x="1199" y="453"/>
                </a:lnTo>
                <a:lnTo>
                  <a:pt x="1200" y="452"/>
                </a:lnTo>
                <a:lnTo>
                  <a:pt x="1200" y="455"/>
                </a:lnTo>
                <a:lnTo>
                  <a:pt x="1200" y="458"/>
                </a:lnTo>
                <a:lnTo>
                  <a:pt x="1200" y="460"/>
                </a:lnTo>
                <a:lnTo>
                  <a:pt x="1200" y="461"/>
                </a:lnTo>
                <a:lnTo>
                  <a:pt x="1200" y="463"/>
                </a:lnTo>
                <a:lnTo>
                  <a:pt x="1200" y="465"/>
                </a:lnTo>
                <a:lnTo>
                  <a:pt x="1200" y="461"/>
                </a:lnTo>
                <a:lnTo>
                  <a:pt x="1200" y="459"/>
                </a:lnTo>
                <a:lnTo>
                  <a:pt x="1200" y="458"/>
                </a:lnTo>
                <a:lnTo>
                  <a:pt x="1200" y="459"/>
                </a:lnTo>
                <a:lnTo>
                  <a:pt x="1200" y="461"/>
                </a:lnTo>
                <a:lnTo>
                  <a:pt x="1200" y="465"/>
                </a:lnTo>
                <a:lnTo>
                  <a:pt x="1200" y="459"/>
                </a:lnTo>
                <a:lnTo>
                  <a:pt x="1200" y="447"/>
                </a:lnTo>
                <a:lnTo>
                  <a:pt x="1200" y="429"/>
                </a:lnTo>
                <a:lnTo>
                  <a:pt x="1200" y="403"/>
                </a:lnTo>
                <a:lnTo>
                  <a:pt x="1200" y="377"/>
                </a:lnTo>
                <a:lnTo>
                  <a:pt x="1200" y="350"/>
                </a:lnTo>
                <a:lnTo>
                  <a:pt x="1200" y="329"/>
                </a:lnTo>
                <a:lnTo>
                  <a:pt x="1200" y="315"/>
                </a:lnTo>
                <a:lnTo>
                  <a:pt x="1200" y="311"/>
                </a:lnTo>
                <a:lnTo>
                  <a:pt x="1200" y="314"/>
                </a:lnTo>
                <a:lnTo>
                  <a:pt x="1200" y="325"/>
                </a:lnTo>
                <a:lnTo>
                  <a:pt x="1200" y="343"/>
                </a:lnTo>
                <a:lnTo>
                  <a:pt x="1200" y="369"/>
                </a:lnTo>
                <a:lnTo>
                  <a:pt x="1200" y="393"/>
                </a:lnTo>
                <a:lnTo>
                  <a:pt x="1200" y="417"/>
                </a:lnTo>
                <a:lnTo>
                  <a:pt x="1200" y="440"/>
                </a:lnTo>
                <a:lnTo>
                  <a:pt x="1201" y="460"/>
                </a:lnTo>
                <a:lnTo>
                  <a:pt x="1201" y="480"/>
                </a:lnTo>
                <a:lnTo>
                  <a:pt x="1201" y="495"/>
                </a:lnTo>
                <a:lnTo>
                  <a:pt x="1201" y="510"/>
                </a:lnTo>
                <a:lnTo>
                  <a:pt x="1201" y="524"/>
                </a:lnTo>
                <a:lnTo>
                  <a:pt x="1201" y="541"/>
                </a:lnTo>
                <a:lnTo>
                  <a:pt x="1201" y="556"/>
                </a:lnTo>
                <a:lnTo>
                  <a:pt x="1201" y="566"/>
                </a:lnTo>
                <a:lnTo>
                  <a:pt x="1201" y="571"/>
                </a:lnTo>
                <a:lnTo>
                  <a:pt x="1201" y="566"/>
                </a:lnTo>
                <a:lnTo>
                  <a:pt x="1201" y="555"/>
                </a:lnTo>
                <a:lnTo>
                  <a:pt x="1201" y="540"/>
                </a:lnTo>
                <a:lnTo>
                  <a:pt x="1201" y="525"/>
                </a:lnTo>
                <a:lnTo>
                  <a:pt x="1201" y="515"/>
                </a:lnTo>
                <a:lnTo>
                  <a:pt x="1201" y="518"/>
                </a:lnTo>
                <a:lnTo>
                  <a:pt x="1201" y="529"/>
                </a:lnTo>
                <a:lnTo>
                  <a:pt x="1201" y="546"/>
                </a:lnTo>
                <a:lnTo>
                  <a:pt x="1201" y="562"/>
                </a:lnTo>
                <a:lnTo>
                  <a:pt x="1201" y="572"/>
                </a:lnTo>
                <a:lnTo>
                  <a:pt x="1201" y="576"/>
                </a:lnTo>
                <a:lnTo>
                  <a:pt x="1201" y="569"/>
                </a:lnTo>
                <a:lnTo>
                  <a:pt x="1201" y="556"/>
                </a:lnTo>
                <a:lnTo>
                  <a:pt x="1201" y="543"/>
                </a:lnTo>
                <a:lnTo>
                  <a:pt x="1201" y="534"/>
                </a:lnTo>
                <a:lnTo>
                  <a:pt x="1201" y="533"/>
                </a:lnTo>
                <a:lnTo>
                  <a:pt x="1201" y="535"/>
                </a:lnTo>
                <a:lnTo>
                  <a:pt x="1201" y="540"/>
                </a:lnTo>
                <a:lnTo>
                  <a:pt x="1201" y="542"/>
                </a:lnTo>
                <a:lnTo>
                  <a:pt x="1201" y="537"/>
                </a:lnTo>
                <a:lnTo>
                  <a:pt x="1201" y="526"/>
                </a:lnTo>
                <a:lnTo>
                  <a:pt x="1201" y="507"/>
                </a:lnTo>
                <a:lnTo>
                  <a:pt x="1201" y="488"/>
                </a:lnTo>
                <a:lnTo>
                  <a:pt x="1201" y="473"/>
                </a:lnTo>
                <a:lnTo>
                  <a:pt x="1202" y="466"/>
                </a:lnTo>
                <a:lnTo>
                  <a:pt x="1202" y="467"/>
                </a:lnTo>
                <a:lnTo>
                  <a:pt x="1202" y="473"/>
                </a:lnTo>
                <a:lnTo>
                  <a:pt x="1202" y="481"/>
                </a:lnTo>
                <a:lnTo>
                  <a:pt x="1202" y="488"/>
                </a:lnTo>
                <a:lnTo>
                  <a:pt x="1202" y="487"/>
                </a:lnTo>
                <a:lnTo>
                  <a:pt x="1202" y="480"/>
                </a:lnTo>
                <a:lnTo>
                  <a:pt x="1202" y="468"/>
                </a:lnTo>
                <a:lnTo>
                  <a:pt x="1202" y="460"/>
                </a:lnTo>
                <a:lnTo>
                  <a:pt x="1202" y="456"/>
                </a:lnTo>
                <a:lnTo>
                  <a:pt x="1202" y="458"/>
                </a:lnTo>
                <a:lnTo>
                  <a:pt x="1202" y="462"/>
                </a:lnTo>
                <a:lnTo>
                  <a:pt x="1202" y="468"/>
                </a:lnTo>
                <a:lnTo>
                  <a:pt x="1202" y="473"/>
                </a:lnTo>
                <a:lnTo>
                  <a:pt x="1202" y="470"/>
                </a:lnTo>
                <a:lnTo>
                  <a:pt x="1202" y="465"/>
                </a:lnTo>
                <a:lnTo>
                  <a:pt x="1202" y="455"/>
                </a:lnTo>
                <a:lnTo>
                  <a:pt x="1202" y="447"/>
                </a:lnTo>
                <a:lnTo>
                  <a:pt x="1202" y="445"/>
                </a:lnTo>
                <a:lnTo>
                  <a:pt x="1202" y="447"/>
                </a:lnTo>
                <a:lnTo>
                  <a:pt x="1202" y="452"/>
                </a:lnTo>
                <a:lnTo>
                  <a:pt x="1202" y="459"/>
                </a:lnTo>
                <a:lnTo>
                  <a:pt x="1202" y="465"/>
                </a:lnTo>
                <a:lnTo>
                  <a:pt x="1202" y="469"/>
                </a:lnTo>
                <a:lnTo>
                  <a:pt x="1202" y="468"/>
                </a:lnTo>
                <a:lnTo>
                  <a:pt x="1202" y="465"/>
                </a:lnTo>
                <a:lnTo>
                  <a:pt x="1202" y="460"/>
                </a:lnTo>
                <a:lnTo>
                  <a:pt x="1202" y="455"/>
                </a:lnTo>
                <a:lnTo>
                  <a:pt x="1202" y="450"/>
                </a:lnTo>
                <a:lnTo>
                  <a:pt x="1202" y="445"/>
                </a:lnTo>
                <a:lnTo>
                  <a:pt x="1202" y="441"/>
                </a:lnTo>
                <a:lnTo>
                  <a:pt x="1202" y="439"/>
                </a:lnTo>
                <a:lnTo>
                  <a:pt x="1202" y="440"/>
                </a:lnTo>
                <a:lnTo>
                  <a:pt x="1203" y="443"/>
                </a:lnTo>
                <a:lnTo>
                  <a:pt x="1203" y="447"/>
                </a:lnTo>
                <a:lnTo>
                  <a:pt x="1203" y="453"/>
                </a:lnTo>
                <a:lnTo>
                  <a:pt x="1203" y="455"/>
                </a:lnTo>
                <a:lnTo>
                  <a:pt x="1203" y="456"/>
                </a:lnTo>
                <a:lnTo>
                  <a:pt x="1203" y="455"/>
                </a:lnTo>
                <a:lnTo>
                  <a:pt x="1203" y="454"/>
                </a:lnTo>
                <a:lnTo>
                  <a:pt x="1203" y="451"/>
                </a:lnTo>
                <a:lnTo>
                  <a:pt x="1203" y="446"/>
                </a:lnTo>
                <a:lnTo>
                  <a:pt x="1203" y="440"/>
                </a:lnTo>
                <a:lnTo>
                  <a:pt x="1203" y="433"/>
                </a:lnTo>
                <a:lnTo>
                  <a:pt x="1203" y="428"/>
                </a:lnTo>
                <a:lnTo>
                  <a:pt x="1203" y="424"/>
                </a:lnTo>
                <a:lnTo>
                  <a:pt x="1203" y="423"/>
                </a:lnTo>
                <a:lnTo>
                  <a:pt x="1203" y="426"/>
                </a:lnTo>
                <a:lnTo>
                  <a:pt x="1203" y="435"/>
                </a:lnTo>
                <a:lnTo>
                  <a:pt x="1203" y="446"/>
                </a:lnTo>
                <a:lnTo>
                  <a:pt x="1203" y="455"/>
                </a:lnTo>
                <a:lnTo>
                  <a:pt x="1203" y="460"/>
                </a:lnTo>
                <a:lnTo>
                  <a:pt x="1203" y="462"/>
                </a:lnTo>
                <a:lnTo>
                  <a:pt x="1203" y="461"/>
                </a:lnTo>
                <a:lnTo>
                  <a:pt x="1203" y="460"/>
                </a:lnTo>
                <a:lnTo>
                  <a:pt x="1203" y="458"/>
                </a:lnTo>
                <a:lnTo>
                  <a:pt x="1203" y="455"/>
                </a:lnTo>
                <a:lnTo>
                  <a:pt x="1203" y="454"/>
                </a:lnTo>
                <a:lnTo>
                  <a:pt x="1203" y="452"/>
                </a:lnTo>
                <a:lnTo>
                  <a:pt x="1203" y="447"/>
                </a:lnTo>
                <a:lnTo>
                  <a:pt x="1203" y="441"/>
                </a:lnTo>
                <a:lnTo>
                  <a:pt x="1203" y="439"/>
                </a:lnTo>
                <a:lnTo>
                  <a:pt x="1203" y="438"/>
                </a:lnTo>
                <a:lnTo>
                  <a:pt x="1203" y="441"/>
                </a:lnTo>
                <a:lnTo>
                  <a:pt x="1203" y="447"/>
                </a:lnTo>
                <a:lnTo>
                  <a:pt x="1203" y="451"/>
                </a:lnTo>
                <a:lnTo>
                  <a:pt x="1205" y="452"/>
                </a:lnTo>
                <a:lnTo>
                  <a:pt x="1205" y="448"/>
                </a:lnTo>
                <a:lnTo>
                  <a:pt x="1205" y="441"/>
                </a:lnTo>
                <a:lnTo>
                  <a:pt x="1205" y="433"/>
                </a:lnTo>
                <a:lnTo>
                  <a:pt x="1205" y="425"/>
                </a:lnTo>
                <a:lnTo>
                  <a:pt x="1205" y="421"/>
                </a:lnTo>
                <a:lnTo>
                  <a:pt x="1205" y="422"/>
                </a:lnTo>
                <a:lnTo>
                  <a:pt x="1205" y="428"/>
                </a:lnTo>
                <a:lnTo>
                  <a:pt x="1205" y="433"/>
                </a:lnTo>
                <a:lnTo>
                  <a:pt x="1205" y="438"/>
                </a:lnTo>
                <a:lnTo>
                  <a:pt x="1205" y="443"/>
                </a:lnTo>
                <a:lnTo>
                  <a:pt x="1205" y="441"/>
                </a:lnTo>
                <a:lnTo>
                  <a:pt x="1205" y="437"/>
                </a:lnTo>
                <a:lnTo>
                  <a:pt x="1205" y="432"/>
                </a:lnTo>
                <a:lnTo>
                  <a:pt x="1205" y="428"/>
                </a:lnTo>
                <a:lnTo>
                  <a:pt x="1205" y="426"/>
                </a:lnTo>
                <a:lnTo>
                  <a:pt x="1205" y="429"/>
                </a:lnTo>
                <a:lnTo>
                  <a:pt x="1205" y="431"/>
                </a:lnTo>
                <a:lnTo>
                  <a:pt x="1205" y="433"/>
                </a:lnTo>
                <a:lnTo>
                  <a:pt x="1205" y="435"/>
                </a:lnTo>
                <a:lnTo>
                  <a:pt x="1205" y="436"/>
                </a:lnTo>
                <a:lnTo>
                  <a:pt x="1205" y="437"/>
                </a:lnTo>
                <a:lnTo>
                  <a:pt x="1205" y="436"/>
                </a:lnTo>
                <a:lnTo>
                  <a:pt x="1205" y="433"/>
                </a:lnTo>
                <a:lnTo>
                  <a:pt x="1205" y="431"/>
                </a:lnTo>
                <a:lnTo>
                  <a:pt x="1205" y="430"/>
                </a:lnTo>
                <a:lnTo>
                  <a:pt x="1205" y="432"/>
                </a:lnTo>
                <a:lnTo>
                  <a:pt x="1205" y="435"/>
                </a:lnTo>
                <a:lnTo>
                  <a:pt x="1205" y="438"/>
                </a:lnTo>
                <a:lnTo>
                  <a:pt x="1206" y="440"/>
                </a:lnTo>
                <a:lnTo>
                  <a:pt x="1206" y="438"/>
                </a:lnTo>
                <a:lnTo>
                  <a:pt x="1206" y="432"/>
                </a:lnTo>
                <a:lnTo>
                  <a:pt x="1206" y="423"/>
                </a:lnTo>
                <a:lnTo>
                  <a:pt x="1206" y="414"/>
                </a:lnTo>
                <a:lnTo>
                  <a:pt x="1206" y="408"/>
                </a:lnTo>
                <a:lnTo>
                  <a:pt x="1206" y="407"/>
                </a:lnTo>
                <a:lnTo>
                  <a:pt x="1206" y="410"/>
                </a:lnTo>
                <a:lnTo>
                  <a:pt x="1206" y="417"/>
                </a:lnTo>
                <a:lnTo>
                  <a:pt x="1206" y="428"/>
                </a:lnTo>
                <a:lnTo>
                  <a:pt x="1206" y="436"/>
                </a:lnTo>
                <a:lnTo>
                  <a:pt x="1206" y="440"/>
                </a:lnTo>
                <a:lnTo>
                  <a:pt x="1206" y="443"/>
                </a:lnTo>
                <a:lnTo>
                  <a:pt x="1206" y="441"/>
                </a:lnTo>
                <a:lnTo>
                  <a:pt x="1206" y="440"/>
                </a:lnTo>
                <a:lnTo>
                  <a:pt x="1206" y="439"/>
                </a:lnTo>
                <a:lnTo>
                  <a:pt x="1206" y="440"/>
                </a:lnTo>
                <a:lnTo>
                  <a:pt x="1206" y="439"/>
                </a:lnTo>
                <a:lnTo>
                  <a:pt x="1206" y="438"/>
                </a:lnTo>
                <a:lnTo>
                  <a:pt x="1206" y="439"/>
                </a:lnTo>
                <a:lnTo>
                  <a:pt x="1206" y="441"/>
                </a:lnTo>
                <a:lnTo>
                  <a:pt x="1206" y="443"/>
                </a:lnTo>
                <a:lnTo>
                  <a:pt x="1206" y="444"/>
                </a:lnTo>
                <a:lnTo>
                  <a:pt x="1206" y="443"/>
                </a:lnTo>
                <a:lnTo>
                  <a:pt x="1206" y="439"/>
                </a:lnTo>
                <a:lnTo>
                  <a:pt x="1206" y="437"/>
                </a:lnTo>
                <a:lnTo>
                  <a:pt x="1206" y="435"/>
                </a:lnTo>
                <a:lnTo>
                  <a:pt x="1206" y="431"/>
                </a:lnTo>
                <a:lnTo>
                  <a:pt x="1207" y="424"/>
                </a:lnTo>
                <a:lnTo>
                  <a:pt x="1207" y="411"/>
                </a:lnTo>
                <a:lnTo>
                  <a:pt x="1207" y="392"/>
                </a:lnTo>
                <a:lnTo>
                  <a:pt x="1207" y="363"/>
                </a:lnTo>
                <a:lnTo>
                  <a:pt x="1207" y="333"/>
                </a:lnTo>
                <a:lnTo>
                  <a:pt x="1207" y="304"/>
                </a:lnTo>
                <a:lnTo>
                  <a:pt x="1207" y="283"/>
                </a:lnTo>
                <a:lnTo>
                  <a:pt x="1207" y="275"/>
                </a:lnTo>
                <a:lnTo>
                  <a:pt x="1207" y="281"/>
                </a:lnTo>
                <a:lnTo>
                  <a:pt x="1207" y="298"/>
                </a:lnTo>
                <a:lnTo>
                  <a:pt x="1207" y="324"/>
                </a:lnTo>
                <a:lnTo>
                  <a:pt x="1207" y="352"/>
                </a:lnTo>
                <a:lnTo>
                  <a:pt x="1207" y="382"/>
                </a:lnTo>
                <a:lnTo>
                  <a:pt x="1207" y="403"/>
                </a:lnTo>
                <a:lnTo>
                  <a:pt x="1207" y="419"/>
                </a:lnTo>
                <a:lnTo>
                  <a:pt x="1207" y="437"/>
                </a:lnTo>
                <a:lnTo>
                  <a:pt x="1207" y="458"/>
                </a:lnTo>
                <a:lnTo>
                  <a:pt x="1207" y="490"/>
                </a:lnTo>
                <a:lnTo>
                  <a:pt x="1207" y="526"/>
                </a:lnTo>
                <a:lnTo>
                  <a:pt x="1207" y="563"/>
                </a:lnTo>
                <a:lnTo>
                  <a:pt x="1207" y="591"/>
                </a:lnTo>
                <a:lnTo>
                  <a:pt x="1207" y="600"/>
                </a:lnTo>
                <a:lnTo>
                  <a:pt x="1207" y="581"/>
                </a:lnTo>
                <a:lnTo>
                  <a:pt x="1207" y="537"/>
                </a:lnTo>
                <a:lnTo>
                  <a:pt x="1207" y="475"/>
                </a:lnTo>
                <a:lnTo>
                  <a:pt x="1207" y="409"/>
                </a:lnTo>
                <a:lnTo>
                  <a:pt x="1207" y="348"/>
                </a:lnTo>
                <a:lnTo>
                  <a:pt x="1207" y="315"/>
                </a:lnTo>
                <a:lnTo>
                  <a:pt x="1207" y="310"/>
                </a:lnTo>
                <a:lnTo>
                  <a:pt x="1207" y="329"/>
                </a:lnTo>
                <a:lnTo>
                  <a:pt x="1207" y="371"/>
                </a:lnTo>
                <a:lnTo>
                  <a:pt x="1207" y="413"/>
                </a:lnTo>
                <a:lnTo>
                  <a:pt x="1207" y="450"/>
                </a:lnTo>
                <a:lnTo>
                  <a:pt x="1208" y="476"/>
                </a:lnTo>
                <a:lnTo>
                  <a:pt x="1208" y="494"/>
                </a:lnTo>
                <a:lnTo>
                  <a:pt x="1208" y="505"/>
                </a:lnTo>
                <a:lnTo>
                  <a:pt x="1208" y="511"/>
                </a:lnTo>
                <a:lnTo>
                  <a:pt x="1208" y="515"/>
                </a:lnTo>
                <a:lnTo>
                  <a:pt x="1208" y="521"/>
                </a:lnTo>
                <a:lnTo>
                  <a:pt x="1208" y="525"/>
                </a:lnTo>
                <a:lnTo>
                  <a:pt x="1208" y="527"/>
                </a:lnTo>
                <a:lnTo>
                  <a:pt x="1208" y="526"/>
                </a:lnTo>
                <a:lnTo>
                  <a:pt x="1208" y="524"/>
                </a:lnTo>
                <a:lnTo>
                  <a:pt x="1208" y="522"/>
                </a:lnTo>
                <a:lnTo>
                  <a:pt x="1208" y="524"/>
                </a:lnTo>
                <a:lnTo>
                  <a:pt x="1208" y="526"/>
                </a:lnTo>
                <a:lnTo>
                  <a:pt x="1208" y="525"/>
                </a:lnTo>
                <a:lnTo>
                  <a:pt x="1208" y="519"/>
                </a:lnTo>
                <a:lnTo>
                  <a:pt x="1208" y="507"/>
                </a:lnTo>
                <a:lnTo>
                  <a:pt x="1208" y="492"/>
                </a:lnTo>
                <a:lnTo>
                  <a:pt x="1208" y="474"/>
                </a:lnTo>
                <a:lnTo>
                  <a:pt x="1208" y="454"/>
                </a:lnTo>
                <a:lnTo>
                  <a:pt x="1208" y="430"/>
                </a:lnTo>
                <a:lnTo>
                  <a:pt x="1208" y="403"/>
                </a:lnTo>
                <a:lnTo>
                  <a:pt x="1208" y="376"/>
                </a:lnTo>
                <a:lnTo>
                  <a:pt x="1208" y="345"/>
                </a:lnTo>
                <a:lnTo>
                  <a:pt x="1208" y="317"/>
                </a:lnTo>
                <a:lnTo>
                  <a:pt x="1208" y="295"/>
                </a:lnTo>
                <a:lnTo>
                  <a:pt x="1208" y="283"/>
                </a:lnTo>
                <a:lnTo>
                  <a:pt x="1208" y="284"/>
                </a:lnTo>
                <a:lnTo>
                  <a:pt x="1208" y="296"/>
                </a:lnTo>
                <a:lnTo>
                  <a:pt x="1208" y="319"/>
                </a:lnTo>
                <a:lnTo>
                  <a:pt x="1208" y="343"/>
                </a:lnTo>
                <a:lnTo>
                  <a:pt x="1208" y="367"/>
                </a:lnTo>
                <a:lnTo>
                  <a:pt x="1208" y="389"/>
                </a:lnTo>
                <a:lnTo>
                  <a:pt x="1209" y="408"/>
                </a:lnTo>
                <a:lnTo>
                  <a:pt x="1209" y="426"/>
                </a:lnTo>
                <a:lnTo>
                  <a:pt x="1209" y="441"/>
                </a:lnTo>
                <a:lnTo>
                  <a:pt x="1209" y="455"/>
                </a:lnTo>
                <a:lnTo>
                  <a:pt x="1209" y="468"/>
                </a:lnTo>
                <a:lnTo>
                  <a:pt x="1209" y="481"/>
                </a:lnTo>
                <a:lnTo>
                  <a:pt x="1209" y="495"/>
                </a:lnTo>
                <a:lnTo>
                  <a:pt x="1209" y="506"/>
                </a:lnTo>
                <a:lnTo>
                  <a:pt x="1209" y="515"/>
                </a:lnTo>
                <a:lnTo>
                  <a:pt x="1209" y="524"/>
                </a:lnTo>
                <a:lnTo>
                  <a:pt x="1209" y="531"/>
                </a:lnTo>
                <a:lnTo>
                  <a:pt x="1209" y="534"/>
                </a:lnTo>
                <a:lnTo>
                  <a:pt x="1209" y="533"/>
                </a:lnTo>
                <a:lnTo>
                  <a:pt x="1209" y="532"/>
                </a:lnTo>
                <a:lnTo>
                  <a:pt x="1209" y="533"/>
                </a:lnTo>
                <a:lnTo>
                  <a:pt x="1209" y="534"/>
                </a:lnTo>
                <a:lnTo>
                  <a:pt x="1209" y="533"/>
                </a:lnTo>
                <a:lnTo>
                  <a:pt x="1209" y="528"/>
                </a:lnTo>
                <a:lnTo>
                  <a:pt x="1209" y="518"/>
                </a:lnTo>
                <a:lnTo>
                  <a:pt x="1209" y="505"/>
                </a:lnTo>
                <a:lnTo>
                  <a:pt x="1209" y="491"/>
                </a:lnTo>
                <a:lnTo>
                  <a:pt x="1209" y="481"/>
                </a:lnTo>
                <a:lnTo>
                  <a:pt x="1209" y="478"/>
                </a:lnTo>
                <a:lnTo>
                  <a:pt x="1209" y="482"/>
                </a:lnTo>
                <a:lnTo>
                  <a:pt x="1209" y="490"/>
                </a:lnTo>
                <a:lnTo>
                  <a:pt x="1209" y="499"/>
                </a:lnTo>
                <a:lnTo>
                  <a:pt x="1209" y="504"/>
                </a:lnTo>
                <a:lnTo>
                  <a:pt x="1209" y="498"/>
                </a:lnTo>
                <a:lnTo>
                  <a:pt x="1209" y="481"/>
                </a:lnTo>
                <a:lnTo>
                  <a:pt x="1209" y="454"/>
                </a:lnTo>
                <a:lnTo>
                  <a:pt x="1209" y="422"/>
                </a:lnTo>
                <a:lnTo>
                  <a:pt x="1209" y="387"/>
                </a:lnTo>
                <a:lnTo>
                  <a:pt x="1210" y="362"/>
                </a:lnTo>
                <a:lnTo>
                  <a:pt x="1210" y="344"/>
                </a:lnTo>
                <a:lnTo>
                  <a:pt x="1210" y="340"/>
                </a:lnTo>
                <a:lnTo>
                  <a:pt x="1210" y="347"/>
                </a:lnTo>
                <a:lnTo>
                  <a:pt x="1210" y="365"/>
                </a:lnTo>
                <a:lnTo>
                  <a:pt x="1210" y="389"/>
                </a:lnTo>
                <a:lnTo>
                  <a:pt x="1210" y="417"/>
                </a:lnTo>
                <a:lnTo>
                  <a:pt x="1210" y="445"/>
                </a:lnTo>
                <a:lnTo>
                  <a:pt x="1210" y="474"/>
                </a:lnTo>
                <a:lnTo>
                  <a:pt x="1210" y="496"/>
                </a:lnTo>
                <a:lnTo>
                  <a:pt x="1210" y="511"/>
                </a:lnTo>
                <a:lnTo>
                  <a:pt x="1210" y="521"/>
                </a:lnTo>
                <a:lnTo>
                  <a:pt x="1210" y="528"/>
                </a:lnTo>
                <a:lnTo>
                  <a:pt x="1210" y="534"/>
                </a:lnTo>
                <a:lnTo>
                  <a:pt x="1210" y="537"/>
                </a:lnTo>
                <a:lnTo>
                  <a:pt x="1210" y="542"/>
                </a:lnTo>
                <a:lnTo>
                  <a:pt x="1210" y="548"/>
                </a:lnTo>
                <a:lnTo>
                  <a:pt x="1210" y="554"/>
                </a:lnTo>
                <a:lnTo>
                  <a:pt x="1210" y="556"/>
                </a:lnTo>
                <a:lnTo>
                  <a:pt x="1210" y="552"/>
                </a:lnTo>
                <a:lnTo>
                  <a:pt x="1210" y="549"/>
                </a:lnTo>
                <a:lnTo>
                  <a:pt x="1210" y="544"/>
                </a:lnTo>
                <a:lnTo>
                  <a:pt x="1210" y="543"/>
                </a:lnTo>
                <a:lnTo>
                  <a:pt x="1210" y="547"/>
                </a:lnTo>
                <a:lnTo>
                  <a:pt x="1210" y="554"/>
                </a:lnTo>
                <a:lnTo>
                  <a:pt x="1210" y="561"/>
                </a:lnTo>
                <a:lnTo>
                  <a:pt x="1210" y="566"/>
                </a:lnTo>
                <a:lnTo>
                  <a:pt x="1210" y="563"/>
                </a:lnTo>
                <a:lnTo>
                  <a:pt x="1210" y="552"/>
                </a:lnTo>
                <a:lnTo>
                  <a:pt x="1210" y="535"/>
                </a:lnTo>
                <a:lnTo>
                  <a:pt x="1210" y="519"/>
                </a:lnTo>
                <a:lnTo>
                  <a:pt x="1210" y="507"/>
                </a:lnTo>
                <a:lnTo>
                  <a:pt x="1210" y="505"/>
                </a:lnTo>
                <a:lnTo>
                  <a:pt x="1211" y="510"/>
                </a:lnTo>
                <a:lnTo>
                  <a:pt x="1211" y="519"/>
                </a:lnTo>
                <a:lnTo>
                  <a:pt x="1211" y="529"/>
                </a:lnTo>
                <a:lnTo>
                  <a:pt x="1211" y="533"/>
                </a:lnTo>
                <a:lnTo>
                  <a:pt x="1211" y="531"/>
                </a:lnTo>
                <a:lnTo>
                  <a:pt x="1211" y="520"/>
                </a:lnTo>
                <a:lnTo>
                  <a:pt x="1211" y="509"/>
                </a:lnTo>
                <a:lnTo>
                  <a:pt x="1211" y="500"/>
                </a:lnTo>
                <a:lnTo>
                  <a:pt x="1211" y="498"/>
                </a:lnTo>
                <a:lnTo>
                  <a:pt x="1211" y="502"/>
                </a:lnTo>
                <a:lnTo>
                  <a:pt x="1211" y="507"/>
                </a:lnTo>
                <a:lnTo>
                  <a:pt x="1211" y="514"/>
                </a:lnTo>
                <a:lnTo>
                  <a:pt x="1211" y="517"/>
                </a:lnTo>
                <a:lnTo>
                  <a:pt x="1211" y="514"/>
                </a:lnTo>
                <a:lnTo>
                  <a:pt x="1211" y="507"/>
                </a:lnTo>
                <a:lnTo>
                  <a:pt x="1211" y="500"/>
                </a:lnTo>
                <a:lnTo>
                  <a:pt x="1211" y="498"/>
                </a:lnTo>
                <a:lnTo>
                  <a:pt x="1211" y="500"/>
                </a:lnTo>
                <a:lnTo>
                  <a:pt x="1211" y="505"/>
                </a:lnTo>
                <a:lnTo>
                  <a:pt x="1211" y="512"/>
                </a:lnTo>
                <a:lnTo>
                  <a:pt x="1211" y="517"/>
                </a:lnTo>
                <a:lnTo>
                  <a:pt x="1211" y="518"/>
                </a:lnTo>
                <a:lnTo>
                  <a:pt x="1211" y="515"/>
                </a:lnTo>
                <a:lnTo>
                  <a:pt x="1211" y="510"/>
                </a:lnTo>
                <a:lnTo>
                  <a:pt x="1211" y="505"/>
                </a:lnTo>
                <a:lnTo>
                  <a:pt x="1211" y="506"/>
                </a:lnTo>
                <a:lnTo>
                  <a:pt x="1211" y="510"/>
                </a:lnTo>
                <a:lnTo>
                  <a:pt x="1211" y="515"/>
                </a:lnTo>
                <a:lnTo>
                  <a:pt x="1211" y="521"/>
                </a:lnTo>
                <a:lnTo>
                  <a:pt x="1211" y="524"/>
                </a:lnTo>
                <a:lnTo>
                  <a:pt x="1211" y="521"/>
                </a:lnTo>
                <a:lnTo>
                  <a:pt x="1211" y="513"/>
                </a:lnTo>
                <a:lnTo>
                  <a:pt x="1211" y="504"/>
                </a:lnTo>
                <a:lnTo>
                  <a:pt x="1213" y="497"/>
                </a:lnTo>
                <a:lnTo>
                  <a:pt x="1213" y="494"/>
                </a:lnTo>
                <a:lnTo>
                  <a:pt x="1213" y="496"/>
                </a:lnTo>
                <a:lnTo>
                  <a:pt x="1213" y="504"/>
                </a:lnTo>
                <a:lnTo>
                  <a:pt x="1213" y="512"/>
                </a:lnTo>
                <a:lnTo>
                  <a:pt x="1213" y="521"/>
                </a:lnTo>
                <a:lnTo>
                  <a:pt x="1213" y="528"/>
                </a:lnTo>
                <a:lnTo>
                  <a:pt x="1213" y="529"/>
                </a:lnTo>
                <a:lnTo>
                  <a:pt x="1213" y="526"/>
                </a:lnTo>
                <a:lnTo>
                  <a:pt x="1213" y="522"/>
                </a:lnTo>
                <a:lnTo>
                  <a:pt x="1213" y="519"/>
                </a:lnTo>
                <a:lnTo>
                  <a:pt x="1213" y="524"/>
                </a:lnTo>
                <a:lnTo>
                  <a:pt x="1213" y="529"/>
                </a:lnTo>
                <a:lnTo>
                  <a:pt x="1213" y="535"/>
                </a:lnTo>
                <a:lnTo>
                  <a:pt x="1213" y="540"/>
                </a:lnTo>
                <a:lnTo>
                  <a:pt x="1213" y="537"/>
                </a:lnTo>
                <a:lnTo>
                  <a:pt x="1213" y="528"/>
                </a:lnTo>
                <a:lnTo>
                  <a:pt x="1213" y="519"/>
                </a:lnTo>
                <a:lnTo>
                  <a:pt x="1213" y="513"/>
                </a:lnTo>
                <a:lnTo>
                  <a:pt x="1213" y="514"/>
                </a:lnTo>
                <a:lnTo>
                  <a:pt x="1213" y="525"/>
                </a:lnTo>
                <a:lnTo>
                  <a:pt x="1213" y="540"/>
                </a:lnTo>
                <a:lnTo>
                  <a:pt x="1213" y="556"/>
                </a:lnTo>
                <a:lnTo>
                  <a:pt x="1213" y="570"/>
                </a:lnTo>
                <a:lnTo>
                  <a:pt x="1213" y="571"/>
                </a:lnTo>
                <a:lnTo>
                  <a:pt x="1213" y="562"/>
                </a:lnTo>
                <a:lnTo>
                  <a:pt x="1213" y="546"/>
                </a:lnTo>
                <a:lnTo>
                  <a:pt x="1213" y="529"/>
                </a:lnTo>
                <a:lnTo>
                  <a:pt x="1213" y="518"/>
                </a:lnTo>
                <a:lnTo>
                  <a:pt x="1213" y="517"/>
                </a:lnTo>
                <a:lnTo>
                  <a:pt x="1213" y="524"/>
                </a:lnTo>
                <a:lnTo>
                  <a:pt x="1213" y="535"/>
                </a:lnTo>
                <a:lnTo>
                  <a:pt x="1213" y="547"/>
                </a:lnTo>
                <a:lnTo>
                  <a:pt x="1214" y="552"/>
                </a:lnTo>
                <a:lnTo>
                  <a:pt x="1214" y="551"/>
                </a:lnTo>
                <a:lnTo>
                  <a:pt x="1214" y="544"/>
                </a:lnTo>
                <a:lnTo>
                  <a:pt x="1214" y="539"/>
                </a:lnTo>
                <a:lnTo>
                  <a:pt x="1214" y="536"/>
                </a:lnTo>
                <a:lnTo>
                  <a:pt x="1214" y="539"/>
                </a:lnTo>
                <a:lnTo>
                  <a:pt x="1214" y="544"/>
                </a:lnTo>
                <a:lnTo>
                  <a:pt x="1214" y="551"/>
                </a:lnTo>
                <a:lnTo>
                  <a:pt x="1214" y="554"/>
                </a:lnTo>
                <a:lnTo>
                  <a:pt x="1214" y="551"/>
                </a:lnTo>
                <a:lnTo>
                  <a:pt x="1214" y="542"/>
                </a:lnTo>
                <a:lnTo>
                  <a:pt x="1214" y="532"/>
                </a:lnTo>
                <a:lnTo>
                  <a:pt x="1214" y="522"/>
                </a:lnTo>
                <a:lnTo>
                  <a:pt x="1214" y="521"/>
                </a:lnTo>
                <a:lnTo>
                  <a:pt x="1214" y="526"/>
                </a:lnTo>
                <a:lnTo>
                  <a:pt x="1214" y="535"/>
                </a:lnTo>
                <a:lnTo>
                  <a:pt x="1214" y="546"/>
                </a:lnTo>
                <a:lnTo>
                  <a:pt x="1214" y="551"/>
                </a:lnTo>
                <a:lnTo>
                  <a:pt x="1214" y="552"/>
                </a:lnTo>
                <a:lnTo>
                  <a:pt x="1214" y="546"/>
                </a:lnTo>
                <a:lnTo>
                  <a:pt x="1214" y="534"/>
                </a:lnTo>
                <a:lnTo>
                  <a:pt x="1214" y="524"/>
                </a:lnTo>
                <a:lnTo>
                  <a:pt x="1214" y="517"/>
                </a:lnTo>
                <a:lnTo>
                  <a:pt x="1214" y="522"/>
                </a:lnTo>
                <a:lnTo>
                  <a:pt x="1214" y="531"/>
                </a:lnTo>
                <a:lnTo>
                  <a:pt x="1214" y="539"/>
                </a:lnTo>
                <a:lnTo>
                  <a:pt x="1214" y="546"/>
                </a:lnTo>
                <a:lnTo>
                  <a:pt x="1214" y="547"/>
                </a:lnTo>
                <a:lnTo>
                  <a:pt x="1214" y="543"/>
                </a:lnTo>
                <a:lnTo>
                  <a:pt x="1214" y="540"/>
                </a:lnTo>
                <a:lnTo>
                  <a:pt x="1214" y="537"/>
                </a:lnTo>
                <a:lnTo>
                  <a:pt x="1215" y="541"/>
                </a:lnTo>
                <a:lnTo>
                  <a:pt x="1215" y="547"/>
                </a:lnTo>
                <a:lnTo>
                  <a:pt x="1215" y="554"/>
                </a:lnTo>
                <a:lnTo>
                  <a:pt x="1215" y="561"/>
                </a:lnTo>
                <a:lnTo>
                  <a:pt x="1215" y="563"/>
                </a:lnTo>
                <a:lnTo>
                  <a:pt x="1215" y="559"/>
                </a:lnTo>
                <a:lnTo>
                  <a:pt x="1215" y="551"/>
                </a:lnTo>
                <a:lnTo>
                  <a:pt x="1215" y="539"/>
                </a:lnTo>
                <a:lnTo>
                  <a:pt x="1215" y="527"/>
                </a:lnTo>
                <a:lnTo>
                  <a:pt x="1215" y="518"/>
                </a:lnTo>
                <a:lnTo>
                  <a:pt x="1215" y="512"/>
                </a:lnTo>
                <a:lnTo>
                  <a:pt x="1215" y="517"/>
                </a:lnTo>
                <a:lnTo>
                  <a:pt x="1215" y="519"/>
                </a:lnTo>
                <a:lnTo>
                  <a:pt x="1215" y="515"/>
                </a:lnTo>
                <a:lnTo>
                  <a:pt x="1215" y="506"/>
                </a:lnTo>
                <a:lnTo>
                  <a:pt x="1215" y="495"/>
                </a:lnTo>
                <a:lnTo>
                  <a:pt x="1215" y="483"/>
                </a:lnTo>
                <a:lnTo>
                  <a:pt x="1215" y="474"/>
                </a:lnTo>
                <a:lnTo>
                  <a:pt x="1215" y="468"/>
                </a:lnTo>
                <a:lnTo>
                  <a:pt x="1215" y="469"/>
                </a:lnTo>
                <a:lnTo>
                  <a:pt x="1215" y="467"/>
                </a:lnTo>
                <a:lnTo>
                  <a:pt x="1215" y="463"/>
                </a:lnTo>
                <a:lnTo>
                  <a:pt x="1215" y="456"/>
                </a:lnTo>
                <a:lnTo>
                  <a:pt x="1215" y="450"/>
                </a:lnTo>
                <a:lnTo>
                  <a:pt x="1215" y="443"/>
                </a:lnTo>
                <a:lnTo>
                  <a:pt x="1215" y="437"/>
                </a:lnTo>
                <a:lnTo>
                  <a:pt x="1215" y="435"/>
                </a:lnTo>
                <a:lnTo>
                  <a:pt x="1215" y="436"/>
                </a:lnTo>
                <a:lnTo>
                  <a:pt x="1216" y="437"/>
                </a:lnTo>
                <a:lnTo>
                  <a:pt x="1216" y="440"/>
                </a:lnTo>
                <a:lnTo>
                  <a:pt x="1216" y="443"/>
                </a:lnTo>
                <a:lnTo>
                  <a:pt x="1216" y="440"/>
                </a:lnTo>
                <a:lnTo>
                  <a:pt x="1216" y="438"/>
                </a:lnTo>
                <a:lnTo>
                  <a:pt x="1216" y="436"/>
                </a:lnTo>
                <a:lnTo>
                  <a:pt x="1216" y="437"/>
                </a:lnTo>
                <a:lnTo>
                  <a:pt x="1216" y="440"/>
                </a:lnTo>
                <a:lnTo>
                  <a:pt x="1216" y="446"/>
                </a:lnTo>
                <a:lnTo>
                  <a:pt x="1216" y="454"/>
                </a:lnTo>
                <a:lnTo>
                  <a:pt x="1216" y="460"/>
                </a:lnTo>
                <a:lnTo>
                  <a:pt x="1216" y="454"/>
                </a:lnTo>
                <a:lnTo>
                  <a:pt x="1216" y="444"/>
                </a:lnTo>
                <a:lnTo>
                  <a:pt x="1216" y="431"/>
                </a:lnTo>
                <a:lnTo>
                  <a:pt x="1216" y="421"/>
                </a:lnTo>
                <a:lnTo>
                  <a:pt x="1216" y="415"/>
                </a:lnTo>
                <a:lnTo>
                  <a:pt x="1216" y="421"/>
                </a:lnTo>
                <a:lnTo>
                  <a:pt x="1216" y="431"/>
                </a:lnTo>
                <a:lnTo>
                  <a:pt x="1216" y="440"/>
                </a:lnTo>
                <a:lnTo>
                  <a:pt x="1216" y="447"/>
                </a:lnTo>
                <a:lnTo>
                  <a:pt x="1216" y="451"/>
                </a:lnTo>
                <a:lnTo>
                  <a:pt x="1216" y="452"/>
                </a:lnTo>
                <a:lnTo>
                  <a:pt x="1216" y="451"/>
                </a:lnTo>
                <a:lnTo>
                  <a:pt x="1216" y="450"/>
                </a:lnTo>
                <a:lnTo>
                  <a:pt x="1216" y="451"/>
                </a:lnTo>
                <a:lnTo>
                  <a:pt x="1216" y="450"/>
                </a:lnTo>
                <a:lnTo>
                  <a:pt x="1216" y="445"/>
                </a:lnTo>
                <a:lnTo>
                  <a:pt x="1216" y="435"/>
                </a:lnTo>
                <a:lnTo>
                  <a:pt x="1216" y="419"/>
                </a:lnTo>
                <a:lnTo>
                  <a:pt x="1216" y="400"/>
                </a:lnTo>
                <a:lnTo>
                  <a:pt x="1217" y="379"/>
                </a:lnTo>
                <a:lnTo>
                  <a:pt x="1217" y="362"/>
                </a:lnTo>
                <a:lnTo>
                  <a:pt x="1217" y="344"/>
                </a:lnTo>
                <a:lnTo>
                  <a:pt x="1217" y="330"/>
                </a:lnTo>
                <a:lnTo>
                  <a:pt x="1217" y="315"/>
                </a:lnTo>
                <a:lnTo>
                  <a:pt x="1217" y="299"/>
                </a:lnTo>
                <a:lnTo>
                  <a:pt x="1217" y="284"/>
                </a:lnTo>
                <a:lnTo>
                  <a:pt x="1217" y="270"/>
                </a:lnTo>
                <a:lnTo>
                  <a:pt x="1217" y="265"/>
                </a:lnTo>
                <a:lnTo>
                  <a:pt x="1217" y="270"/>
                </a:lnTo>
                <a:lnTo>
                  <a:pt x="1217" y="289"/>
                </a:lnTo>
                <a:lnTo>
                  <a:pt x="1217" y="318"/>
                </a:lnTo>
                <a:lnTo>
                  <a:pt x="1217" y="352"/>
                </a:lnTo>
                <a:lnTo>
                  <a:pt x="1217" y="388"/>
                </a:lnTo>
                <a:lnTo>
                  <a:pt x="1217" y="422"/>
                </a:lnTo>
                <a:lnTo>
                  <a:pt x="1217" y="446"/>
                </a:lnTo>
                <a:lnTo>
                  <a:pt x="1217" y="465"/>
                </a:lnTo>
                <a:lnTo>
                  <a:pt x="1217" y="481"/>
                </a:lnTo>
                <a:lnTo>
                  <a:pt x="1217" y="499"/>
                </a:lnTo>
                <a:lnTo>
                  <a:pt x="1217" y="517"/>
                </a:lnTo>
                <a:lnTo>
                  <a:pt x="1217" y="533"/>
                </a:lnTo>
                <a:lnTo>
                  <a:pt x="1217" y="541"/>
                </a:lnTo>
                <a:lnTo>
                  <a:pt x="1217" y="539"/>
                </a:lnTo>
                <a:lnTo>
                  <a:pt x="1217" y="520"/>
                </a:lnTo>
                <a:lnTo>
                  <a:pt x="1217" y="490"/>
                </a:lnTo>
                <a:lnTo>
                  <a:pt x="1217" y="452"/>
                </a:lnTo>
                <a:lnTo>
                  <a:pt x="1217" y="416"/>
                </a:lnTo>
                <a:lnTo>
                  <a:pt x="1217" y="391"/>
                </a:lnTo>
                <a:lnTo>
                  <a:pt x="1217" y="380"/>
                </a:lnTo>
                <a:lnTo>
                  <a:pt x="1217" y="386"/>
                </a:lnTo>
                <a:lnTo>
                  <a:pt x="1217" y="403"/>
                </a:lnTo>
                <a:lnTo>
                  <a:pt x="1217" y="424"/>
                </a:lnTo>
                <a:lnTo>
                  <a:pt x="1217" y="446"/>
                </a:lnTo>
                <a:lnTo>
                  <a:pt x="1218" y="459"/>
                </a:lnTo>
                <a:lnTo>
                  <a:pt x="1218" y="463"/>
                </a:lnTo>
                <a:lnTo>
                  <a:pt x="1218" y="466"/>
                </a:lnTo>
                <a:lnTo>
                  <a:pt x="1218" y="469"/>
                </a:lnTo>
                <a:lnTo>
                  <a:pt x="1218" y="480"/>
                </a:lnTo>
                <a:lnTo>
                  <a:pt x="1218" y="497"/>
                </a:lnTo>
                <a:lnTo>
                  <a:pt x="1218" y="517"/>
                </a:lnTo>
                <a:lnTo>
                  <a:pt x="1218" y="537"/>
                </a:lnTo>
                <a:lnTo>
                  <a:pt x="1218" y="554"/>
                </a:lnTo>
                <a:lnTo>
                  <a:pt x="1218" y="556"/>
                </a:lnTo>
                <a:lnTo>
                  <a:pt x="1218" y="549"/>
                </a:lnTo>
                <a:lnTo>
                  <a:pt x="1218" y="534"/>
                </a:lnTo>
                <a:lnTo>
                  <a:pt x="1218" y="519"/>
                </a:lnTo>
                <a:lnTo>
                  <a:pt x="1218" y="510"/>
                </a:lnTo>
                <a:lnTo>
                  <a:pt x="1218" y="509"/>
                </a:lnTo>
                <a:lnTo>
                  <a:pt x="1218" y="515"/>
                </a:lnTo>
                <a:lnTo>
                  <a:pt x="1218" y="525"/>
                </a:lnTo>
                <a:lnTo>
                  <a:pt x="1218" y="528"/>
                </a:lnTo>
                <a:lnTo>
                  <a:pt x="1218" y="517"/>
                </a:lnTo>
                <a:lnTo>
                  <a:pt x="1218" y="490"/>
                </a:lnTo>
                <a:lnTo>
                  <a:pt x="1218" y="448"/>
                </a:lnTo>
                <a:lnTo>
                  <a:pt x="1218" y="400"/>
                </a:lnTo>
                <a:lnTo>
                  <a:pt x="1218" y="351"/>
                </a:lnTo>
                <a:lnTo>
                  <a:pt x="1218" y="319"/>
                </a:lnTo>
                <a:lnTo>
                  <a:pt x="1218" y="300"/>
                </a:lnTo>
                <a:lnTo>
                  <a:pt x="1218" y="299"/>
                </a:lnTo>
                <a:lnTo>
                  <a:pt x="1218" y="311"/>
                </a:lnTo>
                <a:lnTo>
                  <a:pt x="1218" y="329"/>
                </a:lnTo>
                <a:lnTo>
                  <a:pt x="1218" y="347"/>
                </a:lnTo>
                <a:lnTo>
                  <a:pt x="1218" y="362"/>
                </a:lnTo>
                <a:lnTo>
                  <a:pt x="1218" y="376"/>
                </a:lnTo>
                <a:lnTo>
                  <a:pt x="1218" y="396"/>
                </a:lnTo>
                <a:lnTo>
                  <a:pt x="1218" y="422"/>
                </a:lnTo>
                <a:lnTo>
                  <a:pt x="1220" y="454"/>
                </a:lnTo>
                <a:lnTo>
                  <a:pt x="1220" y="494"/>
                </a:lnTo>
                <a:lnTo>
                  <a:pt x="1220" y="532"/>
                </a:lnTo>
                <a:lnTo>
                  <a:pt x="1220" y="568"/>
                </a:lnTo>
                <a:lnTo>
                  <a:pt x="1220" y="586"/>
                </a:lnTo>
                <a:lnTo>
                  <a:pt x="1220" y="592"/>
                </a:lnTo>
                <a:lnTo>
                  <a:pt x="1220" y="587"/>
                </a:lnTo>
                <a:lnTo>
                  <a:pt x="1220" y="577"/>
                </a:lnTo>
                <a:lnTo>
                  <a:pt x="1220" y="566"/>
                </a:lnTo>
                <a:lnTo>
                  <a:pt x="1220" y="561"/>
                </a:lnTo>
                <a:lnTo>
                  <a:pt x="1220" y="558"/>
                </a:lnTo>
                <a:lnTo>
                  <a:pt x="1220" y="559"/>
                </a:lnTo>
                <a:lnTo>
                  <a:pt x="1220" y="561"/>
                </a:lnTo>
                <a:lnTo>
                  <a:pt x="1220" y="557"/>
                </a:lnTo>
                <a:lnTo>
                  <a:pt x="1220" y="550"/>
                </a:lnTo>
                <a:lnTo>
                  <a:pt x="1220" y="540"/>
                </a:lnTo>
                <a:lnTo>
                  <a:pt x="1220" y="529"/>
                </a:lnTo>
                <a:lnTo>
                  <a:pt x="1220" y="519"/>
                </a:lnTo>
                <a:lnTo>
                  <a:pt x="1220" y="511"/>
                </a:lnTo>
                <a:lnTo>
                  <a:pt x="1220" y="504"/>
                </a:lnTo>
                <a:lnTo>
                  <a:pt x="1220" y="498"/>
                </a:lnTo>
                <a:lnTo>
                  <a:pt x="1220" y="494"/>
                </a:lnTo>
                <a:lnTo>
                  <a:pt x="1220" y="489"/>
                </a:lnTo>
                <a:lnTo>
                  <a:pt x="1220" y="484"/>
                </a:lnTo>
                <a:lnTo>
                  <a:pt x="1220" y="482"/>
                </a:lnTo>
                <a:lnTo>
                  <a:pt x="1220" y="480"/>
                </a:lnTo>
                <a:lnTo>
                  <a:pt x="1220" y="478"/>
                </a:lnTo>
                <a:lnTo>
                  <a:pt x="1220" y="476"/>
                </a:lnTo>
                <a:lnTo>
                  <a:pt x="1220" y="470"/>
                </a:lnTo>
                <a:lnTo>
                  <a:pt x="1220" y="465"/>
                </a:lnTo>
                <a:lnTo>
                  <a:pt x="1220" y="459"/>
                </a:lnTo>
                <a:lnTo>
                  <a:pt x="1220" y="453"/>
                </a:lnTo>
                <a:lnTo>
                  <a:pt x="1220" y="448"/>
                </a:lnTo>
                <a:lnTo>
                  <a:pt x="1220" y="447"/>
                </a:lnTo>
                <a:lnTo>
                  <a:pt x="1221" y="448"/>
                </a:lnTo>
                <a:lnTo>
                  <a:pt x="1221" y="450"/>
                </a:lnTo>
                <a:lnTo>
                  <a:pt x="1221" y="448"/>
                </a:lnTo>
                <a:lnTo>
                  <a:pt x="1221" y="441"/>
                </a:lnTo>
                <a:lnTo>
                  <a:pt x="1221" y="432"/>
                </a:lnTo>
                <a:lnTo>
                  <a:pt x="1221" y="421"/>
                </a:lnTo>
                <a:lnTo>
                  <a:pt x="1221" y="409"/>
                </a:lnTo>
                <a:lnTo>
                  <a:pt x="1221" y="403"/>
                </a:lnTo>
                <a:lnTo>
                  <a:pt x="1221" y="402"/>
                </a:lnTo>
                <a:lnTo>
                  <a:pt x="1221" y="409"/>
                </a:lnTo>
                <a:lnTo>
                  <a:pt x="1221" y="422"/>
                </a:lnTo>
                <a:lnTo>
                  <a:pt x="1221" y="433"/>
                </a:lnTo>
                <a:lnTo>
                  <a:pt x="1221" y="441"/>
                </a:lnTo>
                <a:lnTo>
                  <a:pt x="1221" y="445"/>
                </a:lnTo>
                <a:lnTo>
                  <a:pt x="1221" y="444"/>
                </a:lnTo>
                <a:lnTo>
                  <a:pt x="1221" y="439"/>
                </a:lnTo>
                <a:lnTo>
                  <a:pt x="1221" y="436"/>
                </a:lnTo>
                <a:lnTo>
                  <a:pt x="1221" y="441"/>
                </a:lnTo>
                <a:lnTo>
                  <a:pt x="1221" y="454"/>
                </a:lnTo>
                <a:lnTo>
                  <a:pt x="1221" y="465"/>
                </a:lnTo>
                <a:lnTo>
                  <a:pt x="1221" y="472"/>
                </a:lnTo>
                <a:lnTo>
                  <a:pt x="1221" y="473"/>
                </a:lnTo>
                <a:lnTo>
                  <a:pt x="1221" y="468"/>
                </a:lnTo>
                <a:lnTo>
                  <a:pt x="1221" y="459"/>
                </a:lnTo>
                <a:lnTo>
                  <a:pt x="1221" y="450"/>
                </a:lnTo>
                <a:lnTo>
                  <a:pt x="1221" y="443"/>
                </a:lnTo>
                <a:lnTo>
                  <a:pt x="1221" y="441"/>
                </a:lnTo>
                <a:lnTo>
                  <a:pt x="1221" y="447"/>
                </a:lnTo>
                <a:lnTo>
                  <a:pt x="1221" y="454"/>
                </a:lnTo>
                <a:lnTo>
                  <a:pt x="1221" y="462"/>
                </a:lnTo>
                <a:lnTo>
                  <a:pt x="1221" y="468"/>
                </a:lnTo>
                <a:lnTo>
                  <a:pt x="1221" y="472"/>
                </a:lnTo>
                <a:lnTo>
                  <a:pt x="1222" y="474"/>
                </a:lnTo>
                <a:lnTo>
                  <a:pt x="1222" y="473"/>
                </a:lnTo>
                <a:lnTo>
                  <a:pt x="1222" y="472"/>
                </a:lnTo>
                <a:lnTo>
                  <a:pt x="1222" y="469"/>
                </a:lnTo>
                <a:lnTo>
                  <a:pt x="1222" y="465"/>
                </a:lnTo>
                <a:lnTo>
                  <a:pt x="1222" y="459"/>
                </a:lnTo>
                <a:lnTo>
                  <a:pt x="1222" y="453"/>
                </a:lnTo>
                <a:lnTo>
                  <a:pt x="1222" y="450"/>
                </a:lnTo>
                <a:lnTo>
                  <a:pt x="1222" y="451"/>
                </a:lnTo>
                <a:lnTo>
                  <a:pt x="1222" y="455"/>
                </a:lnTo>
                <a:lnTo>
                  <a:pt x="1222" y="460"/>
                </a:lnTo>
                <a:lnTo>
                  <a:pt x="1222" y="466"/>
                </a:lnTo>
                <a:lnTo>
                  <a:pt x="1222" y="468"/>
                </a:lnTo>
                <a:lnTo>
                  <a:pt x="1222" y="466"/>
                </a:lnTo>
                <a:lnTo>
                  <a:pt x="1222" y="462"/>
                </a:lnTo>
                <a:lnTo>
                  <a:pt x="1222" y="459"/>
                </a:lnTo>
                <a:lnTo>
                  <a:pt x="1222" y="460"/>
                </a:lnTo>
                <a:lnTo>
                  <a:pt x="1222" y="466"/>
                </a:lnTo>
                <a:lnTo>
                  <a:pt x="1222" y="473"/>
                </a:lnTo>
                <a:lnTo>
                  <a:pt x="1222" y="478"/>
                </a:lnTo>
                <a:lnTo>
                  <a:pt x="1222" y="481"/>
                </a:lnTo>
                <a:lnTo>
                  <a:pt x="1222" y="480"/>
                </a:lnTo>
                <a:lnTo>
                  <a:pt x="1222" y="475"/>
                </a:lnTo>
                <a:lnTo>
                  <a:pt x="1222" y="472"/>
                </a:lnTo>
                <a:lnTo>
                  <a:pt x="1222" y="476"/>
                </a:lnTo>
                <a:lnTo>
                  <a:pt x="1222" y="484"/>
                </a:lnTo>
                <a:lnTo>
                  <a:pt x="1222" y="490"/>
                </a:lnTo>
                <a:lnTo>
                  <a:pt x="1222" y="489"/>
                </a:lnTo>
                <a:lnTo>
                  <a:pt x="1222" y="481"/>
                </a:lnTo>
                <a:lnTo>
                  <a:pt x="1222" y="468"/>
                </a:lnTo>
                <a:lnTo>
                  <a:pt x="1222" y="454"/>
                </a:lnTo>
                <a:lnTo>
                  <a:pt x="1223" y="445"/>
                </a:lnTo>
                <a:lnTo>
                  <a:pt x="1223" y="441"/>
                </a:lnTo>
                <a:lnTo>
                  <a:pt x="1223" y="446"/>
                </a:lnTo>
                <a:lnTo>
                  <a:pt x="1223" y="455"/>
                </a:lnTo>
                <a:lnTo>
                  <a:pt x="1223" y="463"/>
                </a:lnTo>
                <a:lnTo>
                  <a:pt x="1223" y="468"/>
                </a:lnTo>
                <a:lnTo>
                  <a:pt x="1223" y="466"/>
                </a:lnTo>
                <a:lnTo>
                  <a:pt x="1223" y="461"/>
                </a:lnTo>
                <a:lnTo>
                  <a:pt x="1223" y="454"/>
                </a:lnTo>
                <a:lnTo>
                  <a:pt x="1223" y="450"/>
                </a:lnTo>
                <a:lnTo>
                  <a:pt x="1223" y="446"/>
                </a:lnTo>
                <a:lnTo>
                  <a:pt x="1223" y="447"/>
                </a:lnTo>
                <a:lnTo>
                  <a:pt x="1223" y="452"/>
                </a:lnTo>
                <a:lnTo>
                  <a:pt x="1223" y="456"/>
                </a:lnTo>
                <a:lnTo>
                  <a:pt x="1223" y="461"/>
                </a:lnTo>
                <a:lnTo>
                  <a:pt x="1223" y="465"/>
                </a:lnTo>
                <a:lnTo>
                  <a:pt x="1223" y="468"/>
                </a:lnTo>
                <a:lnTo>
                  <a:pt x="1223" y="473"/>
                </a:lnTo>
                <a:lnTo>
                  <a:pt x="1223" y="477"/>
                </a:lnTo>
                <a:lnTo>
                  <a:pt x="1223" y="482"/>
                </a:lnTo>
                <a:lnTo>
                  <a:pt x="1223" y="485"/>
                </a:lnTo>
                <a:lnTo>
                  <a:pt x="1223" y="489"/>
                </a:lnTo>
                <a:lnTo>
                  <a:pt x="1223" y="490"/>
                </a:lnTo>
                <a:lnTo>
                  <a:pt x="1223" y="489"/>
                </a:lnTo>
                <a:lnTo>
                  <a:pt x="1223" y="484"/>
                </a:lnTo>
                <a:lnTo>
                  <a:pt x="1223" y="481"/>
                </a:lnTo>
                <a:lnTo>
                  <a:pt x="1223" y="477"/>
                </a:lnTo>
                <a:lnTo>
                  <a:pt x="1223" y="475"/>
                </a:lnTo>
                <a:lnTo>
                  <a:pt x="1223" y="473"/>
                </a:lnTo>
                <a:lnTo>
                  <a:pt x="1223" y="470"/>
                </a:lnTo>
                <a:lnTo>
                  <a:pt x="1223" y="467"/>
                </a:lnTo>
                <a:lnTo>
                  <a:pt x="1223" y="462"/>
                </a:lnTo>
                <a:lnTo>
                  <a:pt x="1223" y="458"/>
                </a:lnTo>
                <a:lnTo>
                  <a:pt x="1224" y="456"/>
                </a:lnTo>
                <a:lnTo>
                  <a:pt x="1224" y="461"/>
                </a:lnTo>
                <a:lnTo>
                  <a:pt x="1224" y="468"/>
                </a:lnTo>
                <a:lnTo>
                  <a:pt x="1224" y="474"/>
                </a:lnTo>
                <a:lnTo>
                  <a:pt x="1224" y="478"/>
                </a:lnTo>
                <a:lnTo>
                  <a:pt x="1224" y="474"/>
                </a:lnTo>
                <a:lnTo>
                  <a:pt x="1224" y="467"/>
                </a:lnTo>
                <a:lnTo>
                  <a:pt x="1224" y="461"/>
                </a:lnTo>
                <a:lnTo>
                  <a:pt x="1224" y="460"/>
                </a:lnTo>
                <a:lnTo>
                  <a:pt x="1224" y="463"/>
                </a:lnTo>
                <a:lnTo>
                  <a:pt x="1224" y="473"/>
                </a:lnTo>
                <a:lnTo>
                  <a:pt x="1224" y="482"/>
                </a:lnTo>
                <a:lnTo>
                  <a:pt x="1224" y="488"/>
                </a:lnTo>
                <a:lnTo>
                  <a:pt x="1224" y="489"/>
                </a:lnTo>
                <a:lnTo>
                  <a:pt x="1224" y="487"/>
                </a:lnTo>
                <a:lnTo>
                  <a:pt x="1224" y="481"/>
                </a:lnTo>
                <a:lnTo>
                  <a:pt x="1224" y="473"/>
                </a:lnTo>
                <a:lnTo>
                  <a:pt x="1224" y="468"/>
                </a:lnTo>
                <a:lnTo>
                  <a:pt x="1224" y="466"/>
                </a:lnTo>
                <a:lnTo>
                  <a:pt x="1224" y="467"/>
                </a:lnTo>
                <a:lnTo>
                  <a:pt x="1224" y="468"/>
                </a:lnTo>
                <a:lnTo>
                  <a:pt x="1224" y="467"/>
                </a:lnTo>
                <a:lnTo>
                  <a:pt x="1224" y="466"/>
                </a:lnTo>
                <a:lnTo>
                  <a:pt x="1224" y="462"/>
                </a:lnTo>
                <a:lnTo>
                  <a:pt x="1224" y="458"/>
                </a:lnTo>
                <a:lnTo>
                  <a:pt x="1224" y="455"/>
                </a:lnTo>
                <a:lnTo>
                  <a:pt x="1224" y="454"/>
                </a:lnTo>
                <a:lnTo>
                  <a:pt x="1224" y="456"/>
                </a:lnTo>
                <a:lnTo>
                  <a:pt x="1224" y="462"/>
                </a:lnTo>
                <a:lnTo>
                  <a:pt x="1224" y="467"/>
                </a:lnTo>
                <a:lnTo>
                  <a:pt x="1224" y="472"/>
                </a:lnTo>
                <a:lnTo>
                  <a:pt x="1224" y="475"/>
                </a:lnTo>
                <a:lnTo>
                  <a:pt x="1225" y="480"/>
                </a:lnTo>
                <a:lnTo>
                  <a:pt x="1225" y="482"/>
                </a:lnTo>
                <a:lnTo>
                  <a:pt x="1225" y="487"/>
                </a:lnTo>
                <a:lnTo>
                  <a:pt x="1225" y="490"/>
                </a:lnTo>
                <a:lnTo>
                  <a:pt x="1225" y="496"/>
                </a:lnTo>
                <a:lnTo>
                  <a:pt x="1225" y="502"/>
                </a:lnTo>
                <a:lnTo>
                  <a:pt x="1225" y="503"/>
                </a:lnTo>
                <a:lnTo>
                  <a:pt x="1225" y="502"/>
                </a:lnTo>
                <a:lnTo>
                  <a:pt x="1225" y="498"/>
                </a:lnTo>
                <a:lnTo>
                  <a:pt x="1225" y="494"/>
                </a:lnTo>
                <a:lnTo>
                  <a:pt x="1225" y="490"/>
                </a:lnTo>
                <a:lnTo>
                  <a:pt x="1225" y="489"/>
                </a:lnTo>
                <a:lnTo>
                  <a:pt x="1225" y="490"/>
                </a:lnTo>
                <a:lnTo>
                  <a:pt x="1225" y="495"/>
                </a:lnTo>
                <a:lnTo>
                  <a:pt x="1225" y="500"/>
                </a:lnTo>
                <a:lnTo>
                  <a:pt x="1225" y="505"/>
                </a:lnTo>
                <a:lnTo>
                  <a:pt x="1225" y="506"/>
                </a:lnTo>
                <a:lnTo>
                  <a:pt x="1225" y="505"/>
                </a:lnTo>
                <a:lnTo>
                  <a:pt x="1225" y="506"/>
                </a:lnTo>
                <a:lnTo>
                  <a:pt x="1225" y="507"/>
                </a:lnTo>
                <a:lnTo>
                  <a:pt x="1225" y="510"/>
                </a:lnTo>
                <a:lnTo>
                  <a:pt x="1225" y="512"/>
                </a:lnTo>
                <a:lnTo>
                  <a:pt x="1225" y="513"/>
                </a:lnTo>
                <a:lnTo>
                  <a:pt x="1225" y="512"/>
                </a:lnTo>
                <a:lnTo>
                  <a:pt x="1225" y="510"/>
                </a:lnTo>
                <a:lnTo>
                  <a:pt x="1225" y="506"/>
                </a:lnTo>
                <a:lnTo>
                  <a:pt x="1225" y="505"/>
                </a:lnTo>
                <a:lnTo>
                  <a:pt x="1225" y="507"/>
                </a:lnTo>
                <a:lnTo>
                  <a:pt x="1225" y="511"/>
                </a:lnTo>
                <a:lnTo>
                  <a:pt x="1225" y="512"/>
                </a:lnTo>
                <a:lnTo>
                  <a:pt x="1225" y="507"/>
                </a:lnTo>
                <a:lnTo>
                  <a:pt x="1226" y="498"/>
                </a:lnTo>
                <a:lnTo>
                  <a:pt x="1226" y="488"/>
                </a:lnTo>
                <a:lnTo>
                  <a:pt x="1226" y="480"/>
                </a:lnTo>
                <a:lnTo>
                  <a:pt x="1226" y="478"/>
                </a:lnTo>
                <a:lnTo>
                  <a:pt x="1226" y="484"/>
                </a:lnTo>
                <a:lnTo>
                  <a:pt x="1226" y="496"/>
                </a:lnTo>
                <a:lnTo>
                  <a:pt x="1226" y="506"/>
                </a:lnTo>
                <a:lnTo>
                  <a:pt x="1226" y="513"/>
                </a:lnTo>
                <a:lnTo>
                  <a:pt x="1226" y="506"/>
                </a:lnTo>
                <a:lnTo>
                  <a:pt x="1226" y="494"/>
                </a:lnTo>
                <a:lnTo>
                  <a:pt x="1226" y="480"/>
                </a:lnTo>
                <a:lnTo>
                  <a:pt x="1226" y="472"/>
                </a:lnTo>
                <a:lnTo>
                  <a:pt x="1226" y="470"/>
                </a:lnTo>
                <a:lnTo>
                  <a:pt x="1226" y="475"/>
                </a:lnTo>
                <a:lnTo>
                  <a:pt x="1226" y="481"/>
                </a:lnTo>
                <a:lnTo>
                  <a:pt x="1226" y="483"/>
                </a:lnTo>
                <a:lnTo>
                  <a:pt x="1226" y="481"/>
                </a:lnTo>
                <a:lnTo>
                  <a:pt x="1226" y="473"/>
                </a:lnTo>
                <a:lnTo>
                  <a:pt x="1226" y="461"/>
                </a:lnTo>
                <a:lnTo>
                  <a:pt x="1226" y="451"/>
                </a:lnTo>
                <a:lnTo>
                  <a:pt x="1226" y="446"/>
                </a:lnTo>
                <a:lnTo>
                  <a:pt x="1226" y="447"/>
                </a:lnTo>
                <a:lnTo>
                  <a:pt x="1226" y="453"/>
                </a:lnTo>
                <a:lnTo>
                  <a:pt x="1226" y="458"/>
                </a:lnTo>
                <a:lnTo>
                  <a:pt x="1226" y="460"/>
                </a:lnTo>
                <a:lnTo>
                  <a:pt x="1226" y="456"/>
                </a:lnTo>
                <a:lnTo>
                  <a:pt x="1226" y="448"/>
                </a:lnTo>
                <a:lnTo>
                  <a:pt x="1226" y="439"/>
                </a:lnTo>
                <a:lnTo>
                  <a:pt x="1226" y="431"/>
                </a:lnTo>
                <a:lnTo>
                  <a:pt x="1226" y="430"/>
                </a:lnTo>
                <a:lnTo>
                  <a:pt x="1226" y="433"/>
                </a:lnTo>
                <a:lnTo>
                  <a:pt x="1226" y="438"/>
                </a:lnTo>
                <a:lnTo>
                  <a:pt x="1226" y="441"/>
                </a:lnTo>
                <a:lnTo>
                  <a:pt x="1228" y="441"/>
                </a:lnTo>
                <a:lnTo>
                  <a:pt x="1228" y="438"/>
                </a:lnTo>
                <a:lnTo>
                  <a:pt x="1228" y="436"/>
                </a:lnTo>
                <a:lnTo>
                  <a:pt x="1228" y="435"/>
                </a:lnTo>
                <a:lnTo>
                  <a:pt x="1228" y="436"/>
                </a:lnTo>
                <a:lnTo>
                  <a:pt x="1228" y="439"/>
                </a:lnTo>
                <a:lnTo>
                  <a:pt x="1228" y="435"/>
                </a:lnTo>
                <a:lnTo>
                  <a:pt x="1228" y="422"/>
                </a:lnTo>
                <a:lnTo>
                  <a:pt x="1228" y="403"/>
                </a:lnTo>
                <a:lnTo>
                  <a:pt x="1228" y="384"/>
                </a:lnTo>
                <a:lnTo>
                  <a:pt x="1228" y="365"/>
                </a:lnTo>
                <a:lnTo>
                  <a:pt x="1228" y="351"/>
                </a:lnTo>
                <a:lnTo>
                  <a:pt x="1228" y="340"/>
                </a:lnTo>
                <a:lnTo>
                  <a:pt x="1228" y="326"/>
                </a:lnTo>
                <a:lnTo>
                  <a:pt x="1228" y="305"/>
                </a:lnTo>
                <a:lnTo>
                  <a:pt x="1228" y="273"/>
                </a:lnTo>
                <a:lnTo>
                  <a:pt x="1228" y="239"/>
                </a:lnTo>
                <a:lnTo>
                  <a:pt x="1228" y="208"/>
                </a:lnTo>
                <a:lnTo>
                  <a:pt x="1228" y="189"/>
                </a:lnTo>
                <a:lnTo>
                  <a:pt x="1228" y="210"/>
                </a:lnTo>
                <a:lnTo>
                  <a:pt x="1228" y="247"/>
                </a:lnTo>
                <a:lnTo>
                  <a:pt x="1228" y="290"/>
                </a:lnTo>
                <a:lnTo>
                  <a:pt x="1228" y="332"/>
                </a:lnTo>
                <a:lnTo>
                  <a:pt x="1228" y="370"/>
                </a:lnTo>
                <a:lnTo>
                  <a:pt x="1228" y="396"/>
                </a:lnTo>
                <a:lnTo>
                  <a:pt x="1228" y="418"/>
                </a:lnTo>
                <a:lnTo>
                  <a:pt x="1228" y="443"/>
                </a:lnTo>
                <a:lnTo>
                  <a:pt x="1228" y="477"/>
                </a:lnTo>
                <a:lnTo>
                  <a:pt x="1228" y="514"/>
                </a:lnTo>
                <a:lnTo>
                  <a:pt x="1228" y="551"/>
                </a:lnTo>
                <a:lnTo>
                  <a:pt x="1228" y="578"/>
                </a:lnTo>
                <a:lnTo>
                  <a:pt x="1229" y="587"/>
                </a:lnTo>
                <a:lnTo>
                  <a:pt x="1229" y="571"/>
                </a:lnTo>
                <a:lnTo>
                  <a:pt x="1229" y="537"/>
                </a:lnTo>
                <a:lnTo>
                  <a:pt x="1229" y="491"/>
                </a:lnTo>
                <a:lnTo>
                  <a:pt x="1229" y="450"/>
                </a:lnTo>
                <a:lnTo>
                  <a:pt x="1229" y="422"/>
                </a:lnTo>
                <a:lnTo>
                  <a:pt x="1229" y="416"/>
                </a:lnTo>
                <a:lnTo>
                  <a:pt x="1229" y="430"/>
                </a:lnTo>
                <a:lnTo>
                  <a:pt x="1229" y="454"/>
                </a:lnTo>
                <a:lnTo>
                  <a:pt x="1229" y="480"/>
                </a:lnTo>
                <a:lnTo>
                  <a:pt x="1229" y="502"/>
                </a:lnTo>
                <a:lnTo>
                  <a:pt x="1229" y="511"/>
                </a:lnTo>
                <a:lnTo>
                  <a:pt x="1229" y="512"/>
                </a:lnTo>
                <a:lnTo>
                  <a:pt x="1229" y="515"/>
                </a:lnTo>
                <a:lnTo>
                  <a:pt x="1229" y="524"/>
                </a:lnTo>
                <a:lnTo>
                  <a:pt x="1229" y="543"/>
                </a:lnTo>
                <a:lnTo>
                  <a:pt x="1229" y="568"/>
                </a:lnTo>
                <a:lnTo>
                  <a:pt x="1229" y="589"/>
                </a:lnTo>
                <a:lnTo>
                  <a:pt x="1229" y="602"/>
                </a:lnTo>
                <a:lnTo>
                  <a:pt x="1229" y="600"/>
                </a:lnTo>
                <a:lnTo>
                  <a:pt x="1229" y="581"/>
                </a:lnTo>
                <a:lnTo>
                  <a:pt x="1229" y="551"/>
                </a:lnTo>
                <a:lnTo>
                  <a:pt x="1229" y="522"/>
                </a:lnTo>
                <a:lnTo>
                  <a:pt x="1229" y="499"/>
                </a:lnTo>
                <a:lnTo>
                  <a:pt x="1229" y="488"/>
                </a:lnTo>
                <a:lnTo>
                  <a:pt x="1229" y="487"/>
                </a:lnTo>
                <a:lnTo>
                  <a:pt x="1229" y="489"/>
                </a:lnTo>
                <a:lnTo>
                  <a:pt x="1229" y="487"/>
                </a:lnTo>
                <a:lnTo>
                  <a:pt x="1229" y="470"/>
                </a:lnTo>
                <a:lnTo>
                  <a:pt x="1229" y="440"/>
                </a:lnTo>
                <a:lnTo>
                  <a:pt x="1229" y="396"/>
                </a:lnTo>
                <a:lnTo>
                  <a:pt x="1229" y="345"/>
                </a:lnTo>
                <a:lnTo>
                  <a:pt x="1229" y="300"/>
                </a:lnTo>
                <a:lnTo>
                  <a:pt x="1230" y="266"/>
                </a:lnTo>
                <a:lnTo>
                  <a:pt x="1230" y="254"/>
                </a:lnTo>
                <a:lnTo>
                  <a:pt x="1230" y="261"/>
                </a:lnTo>
                <a:lnTo>
                  <a:pt x="1230" y="283"/>
                </a:lnTo>
                <a:lnTo>
                  <a:pt x="1230" y="317"/>
                </a:lnTo>
                <a:lnTo>
                  <a:pt x="1230" y="348"/>
                </a:lnTo>
                <a:lnTo>
                  <a:pt x="1230" y="373"/>
                </a:lnTo>
                <a:lnTo>
                  <a:pt x="1230" y="389"/>
                </a:lnTo>
                <a:lnTo>
                  <a:pt x="1230" y="401"/>
                </a:lnTo>
                <a:lnTo>
                  <a:pt x="1230" y="415"/>
                </a:lnTo>
                <a:lnTo>
                  <a:pt x="1230" y="430"/>
                </a:lnTo>
                <a:lnTo>
                  <a:pt x="1230" y="450"/>
                </a:lnTo>
                <a:lnTo>
                  <a:pt x="1230" y="473"/>
                </a:lnTo>
                <a:lnTo>
                  <a:pt x="1230" y="495"/>
                </a:lnTo>
                <a:lnTo>
                  <a:pt x="1230" y="511"/>
                </a:lnTo>
                <a:lnTo>
                  <a:pt x="1230" y="517"/>
                </a:lnTo>
                <a:lnTo>
                  <a:pt x="1230" y="513"/>
                </a:lnTo>
                <a:lnTo>
                  <a:pt x="1230" y="505"/>
                </a:lnTo>
                <a:lnTo>
                  <a:pt x="1230" y="496"/>
                </a:lnTo>
                <a:lnTo>
                  <a:pt x="1230" y="485"/>
                </a:lnTo>
                <a:lnTo>
                  <a:pt x="1230" y="474"/>
                </a:lnTo>
                <a:lnTo>
                  <a:pt x="1230" y="461"/>
                </a:lnTo>
                <a:lnTo>
                  <a:pt x="1230" y="445"/>
                </a:lnTo>
                <a:lnTo>
                  <a:pt x="1230" y="424"/>
                </a:lnTo>
                <a:lnTo>
                  <a:pt x="1230" y="404"/>
                </a:lnTo>
                <a:lnTo>
                  <a:pt x="1230" y="387"/>
                </a:lnTo>
                <a:lnTo>
                  <a:pt x="1230" y="380"/>
                </a:lnTo>
                <a:lnTo>
                  <a:pt x="1230" y="385"/>
                </a:lnTo>
                <a:lnTo>
                  <a:pt x="1230" y="400"/>
                </a:lnTo>
                <a:lnTo>
                  <a:pt x="1230" y="419"/>
                </a:lnTo>
                <a:lnTo>
                  <a:pt x="1230" y="437"/>
                </a:lnTo>
                <a:lnTo>
                  <a:pt x="1230" y="446"/>
                </a:lnTo>
                <a:lnTo>
                  <a:pt x="1230" y="444"/>
                </a:lnTo>
                <a:lnTo>
                  <a:pt x="1230" y="426"/>
                </a:lnTo>
                <a:lnTo>
                  <a:pt x="1231" y="401"/>
                </a:lnTo>
                <a:lnTo>
                  <a:pt x="1231" y="373"/>
                </a:lnTo>
                <a:lnTo>
                  <a:pt x="1231" y="350"/>
                </a:lnTo>
                <a:lnTo>
                  <a:pt x="1231" y="334"/>
                </a:lnTo>
                <a:lnTo>
                  <a:pt x="1231" y="330"/>
                </a:lnTo>
                <a:lnTo>
                  <a:pt x="1231" y="335"/>
                </a:lnTo>
                <a:lnTo>
                  <a:pt x="1231" y="348"/>
                </a:lnTo>
                <a:lnTo>
                  <a:pt x="1231" y="364"/>
                </a:lnTo>
                <a:lnTo>
                  <a:pt x="1231" y="379"/>
                </a:lnTo>
                <a:lnTo>
                  <a:pt x="1231" y="391"/>
                </a:lnTo>
                <a:lnTo>
                  <a:pt x="1231" y="401"/>
                </a:lnTo>
                <a:lnTo>
                  <a:pt x="1231" y="408"/>
                </a:lnTo>
                <a:lnTo>
                  <a:pt x="1231" y="416"/>
                </a:lnTo>
                <a:lnTo>
                  <a:pt x="1231" y="424"/>
                </a:lnTo>
                <a:lnTo>
                  <a:pt x="1231" y="436"/>
                </a:lnTo>
                <a:lnTo>
                  <a:pt x="1231" y="453"/>
                </a:lnTo>
                <a:lnTo>
                  <a:pt x="1231" y="478"/>
                </a:lnTo>
                <a:lnTo>
                  <a:pt x="1231" y="505"/>
                </a:lnTo>
                <a:lnTo>
                  <a:pt x="1231" y="533"/>
                </a:lnTo>
                <a:lnTo>
                  <a:pt x="1231" y="556"/>
                </a:lnTo>
                <a:lnTo>
                  <a:pt x="1231" y="572"/>
                </a:lnTo>
                <a:lnTo>
                  <a:pt x="1231" y="579"/>
                </a:lnTo>
                <a:lnTo>
                  <a:pt x="1231" y="576"/>
                </a:lnTo>
                <a:lnTo>
                  <a:pt x="1231" y="565"/>
                </a:lnTo>
                <a:lnTo>
                  <a:pt x="1231" y="554"/>
                </a:lnTo>
                <a:lnTo>
                  <a:pt x="1231" y="547"/>
                </a:lnTo>
                <a:lnTo>
                  <a:pt x="1231" y="544"/>
                </a:lnTo>
                <a:lnTo>
                  <a:pt x="1231" y="548"/>
                </a:lnTo>
                <a:lnTo>
                  <a:pt x="1231" y="552"/>
                </a:lnTo>
                <a:lnTo>
                  <a:pt x="1231" y="556"/>
                </a:lnTo>
                <a:lnTo>
                  <a:pt x="1231" y="549"/>
                </a:lnTo>
                <a:lnTo>
                  <a:pt x="1231" y="539"/>
                </a:lnTo>
                <a:lnTo>
                  <a:pt x="1232" y="529"/>
                </a:lnTo>
                <a:lnTo>
                  <a:pt x="1232" y="524"/>
                </a:lnTo>
                <a:lnTo>
                  <a:pt x="1232" y="525"/>
                </a:lnTo>
                <a:lnTo>
                  <a:pt x="1232" y="529"/>
                </a:lnTo>
                <a:lnTo>
                  <a:pt x="1232" y="535"/>
                </a:lnTo>
                <a:lnTo>
                  <a:pt x="1232" y="539"/>
                </a:lnTo>
                <a:lnTo>
                  <a:pt x="1232" y="537"/>
                </a:lnTo>
                <a:lnTo>
                  <a:pt x="1232" y="532"/>
                </a:lnTo>
                <a:lnTo>
                  <a:pt x="1232" y="525"/>
                </a:lnTo>
                <a:lnTo>
                  <a:pt x="1232" y="519"/>
                </a:lnTo>
                <a:lnTo>
                  <a:pt x="1232" y="520"/>
                </a:lnTo>
                <a:lnTo>
                  <a:pt x="1232" y="531"/>
                </a:lnTo>
                <a:lnTo>
                  <a:pt x="1232" y="546"/>
                </a:lnTo>
                <a:lnTo>
                  <a:pt x="1232" y="559"/>
                </a:lnTo>
                <a:lnTo>
                  <a:pt x="1232" y="571"/>
                </a:lnTo>
                <a:lnTo>
                  <a:pt x="1232" y="576"/>
                </a:lnTo>
                <a:lnTo>
                  <a:pt x="1232" y="570"/>
                </a:lnTo>
                <a:lnTo>
                  <a:pt x="1232" y="558"/>
                </a:lnTo>
                <a:lnTo>
                  <a:pt x="1232" y="544"/>
                </a:lnTo>
                <a:lnTo>
                  <a:pt x="1232" y="536"/>
                </a:lnTo>
                <a:lnTo>
                  <a:pt x="1232" y="543"/>
                </a:lnTo>
                <a:lnTo>
                  <a:pt x="1232" y="555"/>
                </a:lnTo>
                <a:lnTo>
                  <a:pt x="1232" y="568"/>
                </a:lnTo>
                <a:lnTo>
                  <a:pt x="1232" y="577"/>
                </a:lnTo>
                <a:lnTo>
                  <a:pt x="1232" y="579"/>
                </a:lnTo>
                <a:lnTo>
                  <a:pt x="1232" y="574"/>
                </a:lnTo>
                <a:lnTo>
                  <a:pt x="1232" y="565"/>
                </a:lnTo>
                <a:lnTo>
                  <a:pt x="1232" y="558"/>
                </a:lnTo>
                <a:lnTo>
                  <a:pt x="1232" y="555"/>
                </a:lnTo>
                <a:lnTo>
                  <a:pt x="1232" y="557"/>
                </a:lnTo>
                <a:lnTo>
                  <a:pt x="1232" y="563"/>
                </a:lnTo>
                <a:lnTo>
                  <a:pt x="1232" y="571"/>
                </a:lnTo>
                <a:lnTo>
                  <a:pt x="1233" y="579"/>
                </a:lnTo>
                <a:lnTo>
                  <a:pt x="1233" y="585"/>
                </a:lnTo>
                <a:lnTo>
                  <a:pt x="1233" y="586"/>
                </a:lnTo>
                <a:lnTo>
                  <a:pt x="1233" y="585"/>
                </a:lnTo>
                <a:lnTo>
                  <a:pt x="1233" y="584"/>
                </a:lnTo>
                <a:lnTo>
                  <a:pt x="1233" y="586"/>
                </a:lnTo>
                <a:lnTo>
                  <a:pt x="1233" y="587"/>
                </a:lnTo>
                <a:lnTo>
                  <a:pt x="1233" y="589"/>
                </a:lnTo>
                <a:lnTo>
                  <a:pt x="1233" y="591"/>
                </a:lnTo>
                <a:lnTo>
                  <a:pt x="1233" y="589"/>
                </a:lnTo>
                <a:lnTo>
                  <a:pt x="1233" y="586"/>
                </a:lnTo>
                <a:lnTo>
                  <a:pt x="1233" y="585"/>
                </a:lnTo>
                <a:lnTo>
                  <a:pt x="1233" y="587"/>
                </a:lnTo>
                <a:lnTo>
                  <a:pt x="1233" y="591"/>
                </a:lnTo>
                <a:lnTo>
                  <a:pt x="1233" y="594"/>
                </a:lnTo>
                <a:lnTo>
                  <a:pt x="1233" y="598"/>
                </a:lnTo>
                <a:lnTo>
                  <a:pt x="1233" y="599"/>
                </a:lnTo>
                <a:lnTo>
                  <a:pt x="1233" y="598"/>
                </a:lnTo>
                <a:lnTo>
                  <a:pt x="1233" y="592"/>
                </a:lnTo>
                <a:lnTo>
                  <a:pt x="1233" y="586"/>
                </a:lnTo>
                <a:lnTo>
                  <a:pt x="1233" y="583"/>
                </a:lnTo>
                <a:lnTo>
                  <a:pt x="1233" y="584"/>
                </a:lnTo>
                <a:lnTo>
                  <a:pt x="1233" y="585"/>
                </a:lnTo>
                <a:lnTo>
                  <a:pt x="1233" y="584"/>
                </a:lnTo>
                <a:lnTo>
                  <a:pt x="1233" y="580"/>
                </a:lnTo>
                <a:lnTo>
                  <a:pt x="1233" y="576"/>
                </a:lnTo>
                <a:lnTo>
                  <a:pt x="1233" y="571"/>
                </a:lnTo>
                <a:lnTo>
                  <a:pt x="1233" y="569"/>
                </a:lnTo>
                <a:lnTo>
                  <a:pt x="1233" y="572"/>
                </a:lnTo>
                <a:lnTo>
                  <a:pt x="1235" y="573"/>
                </a:lnTo>
                <a:lnTo>
                  <a:pt x="1235" y="572"/>
                </a:lnTo>
                <a:lnTo>
                  <a:pt x="1235" y="568"/>
                </a:lnTo>
                <a:lnTo>
                  <a:pt x="1235" y="559"/>
                </a:lnTo>
                <a:lnTo>
                  <a:pt x="1235" y="549"/>
                </a:lnTo>
                <a:lnTo>
                  <a:pt x="1235" y="536"/>
                </a:lnTo>
                <a:lnTo>
                  <a:pt x="1235" y="527"/>
                </a:lnTo>
                <a:lnTo>
                  <a:pt x="1235" y="521"/>
                </a:lnTo>
                <a:lnTo>
                  <a:pt x="1235" y="520"/>
                </a:lnTo>
                <a:lnTo>
                  <a:pt x="1235" y="524"/>
                </a:lnTo>
                <a:lnTo>
                  <a:pt x="1235" y="529"/>
                </a:lnTo>
                <a:lnTo>
                  <a:pt x="1235" y="536"/>
                </a:lnTo>
                <a:lnTo>
                  <a:pt x="1235" y="543"/>
                </a:lnTo>
                <a:lnTo>
                  <a:pt x="1235" y="544"/>
                </a:lnTo>
                <a:lnTo>
                  <a:pt x="1235" y="541"/>
                </a:lnTo>
                <a:lnTo>
                  <a:pt x="1235" y="537"/>
                </a:lnTo>
                <a:lnTo>
                  <a:pt x="1235" y="539"/>
                </a:lnTo>
                <a:lnTo>
                  <a:pt x="1235" y="541"/>
                </a:lnTo>
                <a:lnTo>
                  <a:pt x="1235" y="543"/>
                </a:lnTo>
                <a:lnTo>
                  <a:pt x="1235" y="544"/>
                </a:lnTo>
                <a:lnTo>
                  <a:pt x="1235" y="539"/>
                </a:lnTo>
                <a:lnTo>
                  <a:pt x="1235" y="528"/>
                </a:lnTo>
                <a:lnTo>
                  <a:pt x="1235" y="512"/>
                </a:lnTo>
                <a:lnTo>
                  <a:pt x="1235" y="494"/>
                </a:lnTo>
                <a:lnTo>
                  <a:pt x="1235" y="475"/>
                </a:lnTo>
                <a:lnTo>
                  <a:pt x="1235" y="462"/>
                </a:lnTo>
                <a:lnTo>
                  <a:pt x="1235" y="454"/>
                </a:lnTo>
                <a:lnTo>
                  <a:pt x="1235" y="451"/>
                </a:lnTo>
                <a:lnTo>
                  <a:pt x="1235" y="452"/>
                </a:lnTo>
                <a:lnTo>
                  <a:pt x="1235" y="448"/>
                </a:lnTo>
                <a:lnTo>
                  <a:pt x="1236" y="440"/>
                </a:lnTo>
                <a:lnTo>
                  <a:pt x="1236" y="430"/>
                </a:lnTo>
                <a:lnTo>
                  <a:pt x="1236" y="418"/>
                </a:lnTo>
                <a:lnTo>
                  <a:pt x="1236" y="410"/>
                </a:lnTo>
                <a:lnTo>
                  <a:pt x="1236" y="407"/>
                </a:lnTo>
                <a:lnTo>
                  <a:pt x="1236" y="408"/>
                </a:lnTo>
                <a:lnTo>
                  <a:pt x="1236" y="413"/>
                </a:lnTo>
                <a:lnTo>
                  <a:pt x="1236" y="415"/>
                </a:lnTo>
                <a:lnTo>
                  <a:pt x="1236" y="414"/>
                </a:lnTo>
                <a:lnTo>
                  <a:pt x="1236" y="407"/>
                </a:lnTo>
                <a:lnTo>
                  <a:pt x="1236" y="396"/>
                </a:lnTo>
                <a:lnTo>
                  <a:pt x="1236" y="385"/>
                </a:lnTo>
                <a:lnTo>
                  <a:pt x="1236" y="378"/>
                </a:lnTo>
                <a:lnTo>
                  <a:pt x="1236" y="374"/>
                </a:lnTo>
                <a:lnTo>
                  <a:pt x="1236" y="376"/>
                </a:lnTo>
                <a:lnTo>
                  <a:pt x="1236" y="380"/>
                </a:lnTo>
                <a:lnTo>
                  <a:pt x="1236" y="387"/>
                </a:lnTo>
                <a:lnTo>
                  <a:pt x="1236" y="392"/>
                </a:lnTo>
                <a:lnTo>
                  <a:pt x="1236" y="394"/>
                </a:lnTo>
                <a:lnTo>
                  <a:pt x="1236" y="395"/>
                </a:lnTo>
                <a:lnTo>
                  <a:pt x="1236" y="398"/>
                </a:lnTo>
                <a:lnTo>
                  <a:pt x="1236" y="399"/>
                </a:lnTo>
                <a:lnTo>
                  <a:pt x="1236" y="400"/>
                </a:lnTo>
                <a:lnTo>
                  <a:pt x="1236" y="399"/>
                </a:lnTo>
                <a:lnTo>
                  <a:pt x="1236" y="395"/>
                </a:lnTo>
                <a:lnTo>
                  <a:pt x="1236" y="388"/>
                </a:lnTo>
                <a:lnTo>
                  <a:pt x="1236" y="379"/>
                </a:lnTo>
                <a:lnTo>
                  <a:pt x="1236" y="372"/>
                </a:lnTo>
                <a:lnTo>
                  <a:pt x="1236" y="371"/>
                </a:lnTo>
                <a:lnTo>
                  <a:pt x="1236" y="377"/>
                </a:lnTo>
                <a:lnTo>
                  <a:pt x="1236" y="386"/>
                </a:lnTo>
                <a:lnTo>
                  <a:pt x="1236" y="399"/>
                </a:lnTo>
                <a:lnTo>
                  <a:pt x="1236" y="408"/>
                </a:lnTo>
                <a:lnTo>
                  <a:pt x="1237" y="410"/>
                </a:lnTo>
                <a:lnTo>
                  <a:pt x="1237" y="406"/>
                </a:lnTo>
                <a:lnTo>
                  <a:pt x="1237" y="393"/>
                </a:lnTo>
                <a:lnTo>
                  <a:pt x="1237" y="379"/>
                </a:lnTo>
                <a:lnTo>
                  <a:pt x="1237" y="370"/>
                </a:lnTo>
                <a:lnTo>
                  <a:pt x="1237" y="369"/>
                </a:lnTo>
                <a:lnTo>
                  <a:pt x="1237" y="378"/>
                </a:lnTo>
                <a:lnTo>
                  <a:pt x="1237" y="392"/>
                </a:lnTo>
                <a:lnTo>
                  <a:pt x="1237" y="403"/>
                </a:lnTo>
                <a:lnTo>
                  <a:pt x="1237" y="410"/>
                </a:lnTo>
                <a:lnTo>
                  <a:pt x="1237" y="407"/>
                </a:lnTo>
                <a:lnTo>
                  <a:pt x="1237" y="394"/>
                </a:lnTo>
                <a:lnTo>
                  <a:pt x="1237" y="377"/>
                </a:lnTo>
                <a:lnTo>
                  <a:pt x="1237" y="363"/>
                </a:lnTo>
                <a:lnTo>
                  <a:pt x="1237" y="356"/>
                </a:lnTo>
                <a:lnTo>
                  <a:pt x="1237" y="361"/>
                </a:lnTo>
                <a:lnTo>
                  <a:pt x="1237" y="373"/>
                </a:lnTo>
                <a:lnTo>
                  <a:pt x="1237" y="388"/>
                </a:lnTo>
                <a:lnTo>
                  <a:pt x="1237" y="400"/>
                </a:lnTo>
                <a:lnTo>
                  <a:pt x="1237" y="403"/>
                </a:lnTo>
                <a:lnTo>
                  <a:pt x="1237" y="395"/>
                </a:lnTo>
                <a:lnTo>
                  <a:pt x="1237" y="380"/>
                </a:lnTo>
                <a:lnTo>
                  <a:pt x="1237" y="363"/>
                </a:lnTo>
                <a:lnTo>
                  <a:pt x="1237" y="348"/>
                </a:lnTo>
                <a:lnTo>
                  <a:pt x="1237" y="342"/>
                </a:lnTo>
                <a:lnTo>
                  <a:pt x="1237" y="347"/>
                </a:lnTo>
                <a:lnTo>
                  <a:pt x="1237" y="359"/>
                </a:lnTo>
                <a:lnTo>
                  <a:pt x="1237" y="379"/>
                </a:lnTo>
                <a:lnTo>
                  <a:pt x="1237" y="399"/>
                </a:lnTo>
                <a:lnTo>
                  <a:pt x="1237" y="415"/>
                </a:lnTo>
                <a:lnTo>
                  <a:pt x="1237" y="422"/>
                </a:lnTo>
                <a:lnTo>
                  <a:pt x="1237" y="416"/>
                </a:lnTo>
                <a:lnTo>
                  <a:pt x="1237" y="404"/>
                </a:lnTo>
                <a:lnTo>
                  <a:pt x="1237" y="387"/>
                </a:lnTo>
                <a:lnTo>
                  <a:pt x="1238" y="372"/>
                </a:lnTo>
                <a:lnTo>
                  <a:pt x="1238" y="362"/>
                </a:lnTo>
                <a:lnTo>
                  <a:pt x="1238" y="367"/>
                </a:lnTo>
                <a:lnTo>
                  <a:pt x="1238" y="378"/>
                </a:lnTo>
                <a:lnTo>
                  <a:pt x="1238" y="386"/>
                </a:lnTo>
                <a:lnTo>
                  <a:pt x="1238" y="387"/>
                </a:lnTo>
                <a:lnTo>
                  <a:pt x="1238" y="382"/>
                </a:lnTo>
                <a:lnTo>
                  <a:pt x="1238" y="373"/>
                </a:lnTo>
                <a:lnTo>
                  <a:pt x="1238" y="365"/>
                </a:lnTo>
                <a:lnTo>
                  <a:pt x="1238" y="362"/>
                </a:lnTo>
                <a:lnTo>
                  <a:pt x="1238" y="366"/>
                </a:lnTo>
                <a:lnTo>
                  <a:pt x="1238" y="377"/>
                </a:lnTo>
                <a:lnTo>
                  <a:pt x="1238" y="389"/>
                </a:lnTo>
                <a:lnTo>
                  <a:pt x="1238" y="399"/>
                </a:lnTo>
                <a:lnTo>
                  <a:pt x="1238" y="400"/>
                </a:lnTo>
                <a:lnTo>
                  <a:pt x="1238" y="394"/>
                </a:lnTo>
                <a:lnTo>
                  <a:pt x="1238" y="381"/>
                </a:lnTo>
                <a:lnTo>
                  <a:pt x="1238" y="365"/>
                </a:lnTo>
                <a:lnTo>
                  <a:pt x="1238" y="349"/>
                </a:lnTo>
                <a:lnTo>
                  <a:pt x="1238" y="330"/>
                </a:lnTo>
                <a:lnTo>
                  <a:pt x="1238" y="311"/>
                </a:lnTo>
                <a:lnTo>
                  <a:pt x="1238" y="287"/>
                </a:lnTo>
                <a:lnTo>
                  <a:pt x="1238" y="259"/>
                </a:lnTo>
                <a:lnTo>
                  <a:pt x="1238" y="230"/>
                </a:lnTo>
                <a:lnTo>
                  <a:pt x="1238" y="204"/>
                </a:lnTo>
                <a:lnTo>
                  <a:pt x="1238" y="186"/>
                </a:lnTo>
                <a:lnTo>
                  <a:pt x="1238" y="184"/>
                </a:lnTo>
                <a:lnTo>
                  <a:pt x="1238" y="195"/>
                </a:lnTo>
                <a:lnTo>
                  <a:pt x="1238" y="218"/>
                </a:lnTo>
                <a:lnTo>
                  <a:pt x="1238" y="248"/>
                </a:lnTo>
                <a:lnTo>
                  <a:pt x="1238" y="281"/>
                </a:lnTo>
                <a:lnTo>
                  <a:pt x="1238" y="305"/>
                </a:lnTo>
                <a:lnTo>
                  <a:pt x="1239" y="321"/>
                </a:lnTo>
                <a:lnTo>
                  <a:pt x="1239" y="334"/>
                </a:lnTo>
                <a:lnTo>
                  <a:pt x="1239" y="345"/>
                </a:lnTo>
                <a:lnTo>
                  <a:pt x="1239" y="365"/>
                </a:lnTo>
                <a:lnTo>
                  <a:pt x="1239" y="392"/>
                </a:lnTo>
                <a:lnTo>
                  <a:pt x="1239" y="428"/>
                </a:lnTo>
                <a:lnTo>
                  <a:pt x="1239" y="468"/>
                </a:lnTo>
                <a:lnTo>
                  <a:pt x="1239" y="510"/>
                </a:lnTo>
                <a:lnTo>
                  <a:pt x="1239" y="533"/>
                </a:lnTo>
                <a:lnTo>
                  <a:pt x="1239" y="536"/>
                </a:lnTo>
                <a:lnTo>
                  <a:pt x="1239" y="518"/>
                </a:lnTo>
                <a:lnTo>
                  <a:pt x="1239" y="483"/>
                </a:lnTo>
                <a:lnTo>
                  <a:pt x="1239" y="436"/>
                </a:lnTo>
                <a:lnTo>
                  <a:pt x="1239" y="394"/>
                </a:lnTo>
                <a:lnTo>
                  <a:pt x="1239" y="366"/>
                </a:lnTo>
                <a:lnTo>
                  <a:pt x="1239" y="357"/>
                </a:lnTo>
                <a:lnTo>
                  <a:pt x="1239" y="367"/>
                </a:lnTo>
                <a:lnTo>
                  <a:pt x="1239" y="391"/>
                </a:lnTo>
                <a:lnTo>
                  <a:pt x="1239" y="418"/>
                </a:lnTo>
                <a:lnTo>
                  <a:pt x="1239" y="443"/>
                </a:lnTo>
                <a:lnTo>
                  <a:pt x="1239" y="460"/>
                </a:lnTo>
                <a:lnTo>
                  <a:pt x="1239" y="469"/>
                </a:lnTo>
                <a:lnTo>
                  <a:pt x="1239" y="470"/>
                </a:lnTo>
                <a:lnTo>
                  <a:pt x="1239" y="468"/>
                </a:lnTo>
                <a:lnTo>
                  <a:pt x="1239" y="469"/>
                </a:lnTo>
                <a:lnTo>
                  <a:pt x="1239" y="474"/>
                </a:lnTo>
                <a:lnTo>
                  <a:pt x="1239" y="483"/>
                </a:lnTo>
                <a:lnTo>
                  <a:pt x="1239" y="492"/>
                </a:lnTo>
                <a:lnTo>
                  <a:pt x="1239" y="499"/>
                </a:lnTo>
                <a:lnTo>
                  <a:pt x="1239" y="503"/>
                </a:lnTo>
                <a:lnTo>
                  <a:pt x="1239" y="499"/>
                </a:lnTo>
                <a:lnTo>
                  <a:pt x="1239" y="492"/>
                </a:lnTo>
                <a:lnTo>
                  <a:pt x="1239" y="483"/>
                </a:lnTo>
                <a:lnTo>
                  <a:pt x="1240" y="475"/>
                </a:lnTo>
                <a:lnTo>
                  <a:pt x="1240" y="470"/>
                </a:lnTo>
                <a:lnTo>
                  <a:pt x="1240" y="472"/>
                </a:lnTo>
                <a:lnTo>
                  <a:pt x="1240" y="476"/>
                </a:lnTo>
                <a:lnTo>
                  <a:pt x="1240" y="480"/>
                </a:lnTo>
                <a:lnTo>
                  <a:pt x="1240" y="484"/>
                </a:lnTo>
                <a:lnTo>
                  <a:pt x="1240" y="478"/>
                </a:lnTo>
                <a:lnTo>
                  <a:pt x="1240" y="466"/>
                </a:lnTo>
                <a:lnTo>
                  <a:pt x="1240" y="446"/>
                </a:lnTo>
                <a:lnTo>
                  <a:pt x="1240" y="419"/>
                </a:lnTo>
                <a:lnTo>
                  <a:pt x="1240" y="387"/>
                </a:lnTo>
                <a:lnTo>
                  <a:pt x="1240" y="355"/>
                </a:lnTo>
                <a:lnTo>
                  <a:pt x="1240" y="324"/>
                </a:lnTo>
                <a:lnTo>
                  <a:pt x="1240" y="299"/>
                </a:lnTo>
                <a:lnTo>
                  <a:pt x="1240" y="284"/>
                </a:lnTo>
                <a:lnTo>
                  <a:pt x="1240" y="281"/>
                </a:lnTo>
                <a:lnTo>
                  <a:pt x="1240" y="291"/>
                </a:lnTo>
                <a:lnTo>
                  <a:pt x="1240" y="311"/>
                </a:lnTo>
                <a:lnTo>
                  <a:pt x="1240" y="340"/>
                </a:lnTo>
                <a:lnTo>
                  <a:pt x="1240" y="374"/>
                </a:lnTo>
                <a:lnTo>
                  <a:pt x="1240" y="407"/>
                </a:lnTo>
                <a:lnTo>
                  <a:pt x="1240" y="435"/>
                </a:lnTo>
                <a:lnTo>
                  <a:pt x="1240" y="460"/>
                </a:lnTo>
                <a:lnTo>
                  <a:pt x="1240" y="482"/>
                </a:lnTo>
                <a:lnTo>
                  <a:pt x="1240" y="496"/>
                </a:lnTo>
                <a:lnTo>
                  <a:pt x="1240" y="507"/>
                </a:lnTo>
                <a:lnTo>
                  <a:pt x="1240" y="514"/>
                </a:lnTo>
                <a:lnTo>
                  <a:pt x="1240" y="519"/>
                </a:lnTo>
                <a:lnTo>
                  <a:pt x="1240" y="521"/>
                </a:lnTo>
                <a:lnTo>
                  <a:pt x="1240" y="520"/>
                </a:lnTo>
                <a:lnTo>
                  <a:pt x="1240" y="515"/>
                </a:lnTo>
                <a:lnTo>
                  <a:pt x="1240" y="509"/>
                </a:lnTo>
                <a:lnTo>
                  <a:pt x="1240" y="499"/>
                </a:lnTo>
                <a:lnTo>
                  <a:pt x="1241" y="489"/>
                </a:lnTo>
                <a:lnTo>
                  <a:pt x="1241" y="481"/>
                </a:lnTo>
                <a:lnTo>
                  <a:pt x="1241" y="474"/>
                </a:lnTo>
                <a:lnTo>
                  <a:pt x="1241" y="469"/>
                </a:lnTo>
                <a:lnTo>
                  <a:pt x="1241" y="467"/>
                </a:lnTo>
                <a:lnTo>
                  <a:pt x="1241" y="466"/>
                </a:lnTo>
                <a:lnTo>
                  <a:pt x="1241" y="463"/>
                </a:lnTo>
                <a:lnTo>
                  <a:pt x="1241" y="460"/>
                </a:lnTo>
                <a:lnTo>
                  <a:pt x="1241" y="456"/>
                </a:lnTo>
                <a:lnTo>
                  <a:pt x="1241" y="454"/>
                </a:lnTo>
                <a:lnTo>
                  <a:pt x="1241" y="455"/>
                </a:lnTo>
                <a:lnTo>
                  <a:pt x="1241" y="460"/>
                </a:lnTo>
                <a:lnTo>
                  <a:pt x="1241" y="467"/>
                </a:lnTo>
                <a:lnTo>
                  <a:pt x="1241" y="475"/>
                </a:lnTo>
                <a:lnTo>
                  <a:pt x="1241" y="478"/>
                </a:lnTo>
                <a:lnTo>
                  <a:pt x="1241" y="475"/>
                </a:lnTo>
                <a:lnTo>
                  <a:pt x="1241" y="465"/>
                </a:lnTo>
                <a:lnTo>
                  <a:pt x="1241" y="451"/>
                </a:lnTo>
                <a:lnTo>
                  <a:pt x="1241" y="436"/>
                </a:lnTo>
                <a:lnTo>
                  <a:pt x="1241" y="429"/>
                </a:lnTo>
                <a:lnTo>
                  <a:pt x="1241" y="438"/>
                </a:lnTo>
                <a:lnTo>
                  <a:pt x="1241" y="453"/>
                </a:lnTo>
                <a:lnTo>
                  <a:pt x="1241" y="463"/>
                </a:lnTo>
                <a:lnTo>
                  <a:pt x="1241" y="467"/>
                </a:lnTo>
                <a:lnTo>
                  <a:pt x="1241" y="462"/>
                </a:lnTo>
                <a:lnTo>
                  <a:pt x="1241" y="452"/>
                </a:lnTo>
                <a:lnTo>
                  <a:pt x="1241" y="441"/>
                </a:lnTo>
                <a:lnTo>
                  <a:pt x="1241" y="435"/>
                </a:lnTo>
                <a:lnTo>
                  <a:pt x="1241" y="433"/>
                </a:lnTo>
                <a:lnTo>
                  <a:pt x="1241" y="440"/>
                </a:lnTo>
                <a:lnTo>
                  <a:pt x="1241" y="452"/>
                </a:lnTo>
                <a:lnTo>
                  <a:pt x="1241" y="465"/>
                </a:lnTo>
                <a:lnTo>
                  <a:pt x="1243" y="472"/>
                </a:lnTo>
                <a:lnTo>
                  <a:pt x="1243" y="468"/>
                </a:lnTo>
                <a:lnTo>
                  <a:pt x="1243" y="463"/>
                </a:lnTo>
                <a:lnTo>
                  <a:pt x="1243" y="460"/>
                </a:lnTo>
                <a:lnTo>
                  <a:pt x="1243" y="458"/>
                </a:lnTo>
                <a:lnTo>
                  <a:pt x="1243" y="459"/>
                </a:lnTo>
                <a:lnTo>
                  <a:pt x="1243" y="460"/>
                </a:lnTo>
                <a:lnTo>
                  <a:pt x="1243" y="461"/>
                </a:lnTo>
                <a:lnTo>
                  <a:pt x="1243" y="460"/>
                </a:lnTo>
                <a:lnTo>
                  <a:pt x="1243" y="462"/>
                </a:lnTo>
                <a:lnTo>
                  <a:pt x="1243" y="469"/>
                </a:lnTo>
                <a:lnTo>
                  <a:pt x="1243" y="478"/>
                </a:lnTo>
                <a:lnTo>
                  <a:pt x="1243" y="489"/>
                </a:lnTo>
                <a:lnTo>
                  <a:pt x="1243" y="496"/>
                </a:lnTo>
                <a:lnTo>
                  <a:pt x="1243" y="497"/>
                </a:lnTo>
                <a:lnTo>
                  <a:pt x="1243" y="494"/>
                </a:lnTo>
                <a:lnTo>
                  <a:pt x="1243" y="484"/>
                </a:lnTo>
                <a:lnTo>
                  <a:pt x="1243" y="474"/>
                </a:lnTo>
                <a:lnTo>
                  <a:pt x="1243" y="467"/>
                </a:lnTo>
                <a:lnTo>
                  <a:pt x="1243" y="466"/>
                </a:lnTo>
                <a:lnTo>
                  <a:pt x="1243" y="469"/>
                </a:lnTo>
                <a:lnTo>
                  <a:pt x="1243" y="477"/>
                </a:lnTo>
                <a:lnTo>
                  <a:pt x="1243" y="485"/>
                </a:lnTo>
                <a:lnTo>
                  <a:pt x="1243" y="492"/>
                </a:lnTo>
                <a:lnTo>
                  <a:pt x="1243" y="497"/>
                </a:lnTo>
                <a:lnTo>
                  <a:pt x="1243" y="494"/>
                </a:lnTo>
                <a:lnTo>
                  <a:pt x="1243" y="491"/>
                </a:lnTo>
                <a:lnTo>
                  <a:pt x="1243" y="488"/>
                </a:lnTo>
                <a:lnTo>
                  <a:pt x="1243" y="485"/>
                </a:lnTo>
                <a:lnTo>
                  <a:pt x="1244" y="489"/>
                </a:lnTo>
                <a:lnTo>
                  <a:pt x="1244" y="497"/>
                </a:lnTo>
                <a:lnTo>
                  <a:pt x="1244" y="511"/>
                </a:lnTo>
                <a:lnTo>
                  <a:pt x="1244" y="528"/>
                </a:lnTo>
                <a:lnTo>
                  <a:pt x="1244" y="544"/>
                </a:lnTo>
                <a:lnTo>
                  <a:pt x="1244" y="558"/>
                </a:lnTo>
                <a:lnTo>
                  <a:pt x="1244" y="568"/>
                </a:lnTo>
                <a:lnTo>
                  <a:pt x="1244" y="572"/>
                </a:lnTo>
                <a:lnTo>
                  <a:pt x="1244" y="570"/>
                </a:lnTo>
                <a:lnTo>
                  <a:pt x="1244" y="569"/>
                </a:lnTo>
                <a:lnTo>
                  <a:pt x="1244" y="571"/>
                </a:lnTo>
                <a:lnTo>
                  <a:pt x="1244" y="572"/>
                </a:lnTo>
                <a:lnTo>
                  <a:pt x="1244" y="570"/>
                </a:lnTo>
                <a:lnTo>
                  <a:pt x="1244" y="561"/>
                </a:lnTo>
                <a:lnTo>
                  <a:pt x="1244" y="543"/>
                </a:lnTo>
                <a:lnTo>
                  <a:pt x="1244" y="521"/>
                </a:lnTo>
                <a:lnTo>
                  <a:pt x="1244" y="503"/>
                </a:lnTo>
                <a:lnTo>
                  <a:pt x="1244" y="492"/>
                </a:lnTo>
                <a:lnTo>
                  <a:pt x="1244" y="497"/>
                </a:lnTo>
                <a:lnTo>
                  <a:pt x="1244" y="517"/>
                </a:lnTo>
                <a:lnTo>
                  <a:pt x="1244" y="543"/>
                </a:lnTo>
                <a:lnTo>
                  <a:pt x="1244" y="570"/>
                </a:lnTo>
                <a:lnTo>
                  <a:pt x="1244" y="589"/>
                </a:lnTo>
                <a:lnTo>
                  <a:pt x="1244" y="599"/>
                </a:lnTo>
                <a:lnTo>
                  <a:pt x="1244" y="595"/>
                </a:lnTo>
                <a:lnTo>
                  <a:pt x="1244" y="585"/>
                </a:lnTo>
                <a:lnTo>
                  <a:pt x="1244" y="573"/>
                </a:lnTo>
                <a:lnTo>
                  <a:pt x="1244" y="566"/>
                </a:lnTo>
                <a:lnTo>
                  <a:pt x="1244" y="573"/>
                </a:lnTo>
                <a:lnTo>
                  <a:pt x="1244" y="579"/>
                </a:lnTo>
                <a:lnTo>
                  <a:pt x="1244" y="583"/>
                </a:lnTo>
                <a:lnTo>
                  <a:pt x="1244" y="581"/>
                </a:lnTo>
                <a:lnTo>
                  <a:pt x="1245" y="576"/>
                </a:lnTo>
                <a:lnTo>
                  <a:pt x="1245" y="568"/>
                </a:lnTo>
                <a:lnTo>
                  <a:pt x="1245" y="559"/>
                </a:lnTo>
                <a:lnTo>
                  <a:pt x="1245" y="556"/>
                </a:lnTo>
                <a:lnTo>
                  <a:pt x="1245" y="558"/>
                </a:lnTo>
                <a:lnTo>
                  <a:pt x="1245" y="566"/>
                </a:lnTo>
                <a:lnTo>
                  <a:pt x="1245" y="577"/>
                </a:lnTo>
                <a:lnTo>
                  <a:pt x="1245" y="588"/>
                </a:lnTo>
                <a:lnTo>
                  <a:pt x="1245" y="601"/>
                </a:lnTo>
                <a:lnTo>
                  <a:pt x="1245" y="617"/>
                </a:lnTo>
                <a:lnTo>
                  <a:pt x="1245" y="630"/>
                </a:lnTo>
                <a:lnTo>
                  <a:pt x="1245" y="643"/>
                </a:lnTo>
                <a:lnTo>
                  <a:pt x="1245" y="652"/>
                </a:lnTo>
                <a:lnTo>
                  <a:pt x="1245" y="659"/>
                </a:lnTo>
                <a:lnTo>
                  <a:pt x="1245" y="665"/>
                </a:lnTo>
                <a:lnTo>
                  <a:pt x="1245" y="666"/>
                </a:lnTo>
                <a:lnTo>
                  <a:pt x="1245" y="665"/>
                </a:lnTo>
                <a:lnTo>
                  <a:pt x="1245" y="663"/>
                </a:lnTo>
                <a:lnTo>
                  <a:pt x="1245" y="661"/>
                </a:lnTo>
                <a:lnTo>
                  <a:pt x="1245" y="660"/>
                </a:lnTo>
                <a:lnTo>
                  <a:pt x="1245" y="657"/>
                </a:lnTo>
                <a:lnTo>
                  <a:pt x="1245" y="653"/>
                </a:lnTo>
                <a:lnTo>
                  <a:pt x="1245" y="651"/>
                </a:lnTo>
                <a:lnTo>
                  <a:pt x="1245" y="650"/>
                </a:lnTo>
                <a:lnTo>
                  <a:pt x="1245" y="648"/>
                </a:lnTo>
                <a:lnTo>
                  <a:pt x="1245" y="651"/>
                </a:lnTo>
                <a:lnTo>
                  <a:pt x="1245" y="654"/>
                </a:lnTo>
                <a:lnTo>
                  <a:pt x="1245" y="659"/>
                </a:lnTo>
                <a:lnTo>
                  <a:pt x="1245" y="662"/>
                </a:lnTo>
                <a:lnTo>
                  <a:pt x="1245" y="665"/>
                </a:lnTo>
                <a:lnTo>
                  <a:pt x="1245" y="667"/>
                </a:lnTo>
                <a:lnTo>
                  <a:pt x="1245" y="668"/>
                </a:lnTo>
                <a:lnTo>
                  <a:pt x="1246" y="668"/>
                </a:lnTo>
                <a:lnTo>
                  <a:pt x="1246" y="666"/>
                </a:lnTo>
                <a:lnTo>
                  <a:pt x="1246" y="662"/>
                </a:lnTo>
                <a:lnTo>
                  <a:pt x="1246" y="659"/>
                </a:lnTo>
                <a:lnTo>
                  <a:pt x="1246" y="655"/>
                </a:lnTo>
                <a:lnTo>
                  <a:pt x="1246" y="653"/>
                </a:lnTo>
                <a:lnTo>
                  <a:pt x="1246" y="652"/>
                </a:lnTo>
                <a:lnTo>
                  <a:pt x="1246" y="651"/>
                </a:lnTo>
                <a:lnTo>
                  <a:pt x="1246" y="647"/>
                </a:lnTo>
                <a:lnTo>
                  <a:pt x="1246" y="638"/>
                </a:lnTo>
                <a:lnTo>
                  <a:pt x="1246" y="623"/>
                </a:lnTo>
                <a:lnTo>
                  <a:pt x="1246" y="603"/>
                </a:lnTo>
                <a:lnTo>
                  <a:pt x="1246" y="581"/>
                </a:lnTo>
                <a:lnTo>
                  <a:pt x="1246" y="563"/>
                </a:lnTo>
                <a:lnTo>
                  <a:pt x="1246" y="552"/>
                </a:lnTo>
                <a:lnTo>
                  <a:pt x="1246" y="550"/>
                </a:lnTo>
                <a:lnTo>
                  <a:pt x="1246" y="555"/>
                </a:lnTo>
                <a:lnTo>
                  <a:pt x="1246" y="563"/>
                </a:lnTo>
                <a:lnTo>
                  <a:pt x="1246" y="566"/>
                </a:lnTo>
                <a:lnTo>
                  <a:pt x="1246" y="562"/>
                </a:lnTo>
                <a:lnTo>
                  <a:pt x="1246" y="549"/>
                </a:lnTo>
                <a:lnTo>
                  <a:pt x="1246" y="533"/>
                </a:lnTo>
                <a:lnTo>
                  <a:pt x="1246" y="515"/>
                </a:lnTo>
                <a:lnTo>
                  <a:pt x="1246" y="503"/>
                </a:lnTo>
                <a:lnTo>
                  <a:pt x="1246" y="496"/>
                </a:lnTo>
                <a:lnTo>
                  <a:pt x="1246" y="494"/>
                </a:lnTo>
                <a:lnTo>
                  <a:pt x="1246" y="495"/>
                </a:lnTo>
                <a:lnTo>
                  <a:pt x="1246" y="492"/>
                </a:lnTo>
                <a:lnTo>
                  <a:pt x="1246" y="488"/>
                </a:lnTo>
                <a:lnTo>
                  <a:pt x="1246" y="484"/>
                </a:lnTo>
                <a:lnTo>
                  <a:pt x="1246" y="485"/>
                </a:lnTo>
                <a:lnTo>
                  <a:pt x="1247" y="487"/>
                </a:lnTo>
                <a:lnTo>
                  <a:pt x="1247" y="488"/>
                </a:lnTo>
                <a:lnTo>
                  <a:pt x="1247" y="485"/>
                </a:lnTo>
                <a:lnTo>
                  <a:pt x="1247" y="481"/>
                </a:lnTo>
                <a:lnTo>
                  <a:pt x="1247" y="474"/>
                </a:lnTo>
                <a:lnTo>
                  <a:pt x="1247" y="467"/>
                </a:lnTo>
                <a:lnTo>
                  <a:pt x="1247" y="463"/>
                </a:lnTo>
                <a:lnTo>
                  <a:pt x="1247" y="462"/>
                </a:lnTo>
                <a:lnTo>
                  <a:pt x="1247" y="463"/>
                </a:lnTo>
                <a:lnTo>
                  <a:pt x="1247" y="466"/>
                </a:lnTo>
                <a:lnTo>
                  <a:pt x="1247" y="463"/>
                </a:lnTo>
                <a:lnTo>
                  <a:pt x="1247" y="459"/>
                </a:lnTo>
                <a:lnTo>
                  <a:pt x="1247" y="452"/>
                </a:lnTo>
                <a:lnTo>
                  <a:pt x="1247" y="446"/>
                </a:lnTo>
                <a:lnTo>
                  <a:pt x="1247" y="443"/>
                </a:lnTo>
                <a:lnTo>
                  <a:pt x="1247" y="444"/>
                </a:lnTo>
                <a:lnTo>
                  <a:pt x="1247" y="447"/>
                </a:lnTo>
                <a:lnTo>
                  <a:pt x="1247" y="452"/>
                </a:lnTo>
                <a:lnTo>
                  <a:pt x="1247" y="455"/>
                </a:lnTo>
                <a:lnTo>
                  <a:pt x="1247" y="456"/>
                </a:lnTo>
                <a:lnTo>
                  <a:pt x="1247" y="453"/>
                </a:lnTo>
                <a:lnTo>
                  <a:pt x="1247" y="447"/>
                </a:lnTo>
                <a:lnTo>
                  <a:pt x="1247" y="438"/>
                </a:lnTo>
                <a:lnTo>
                  <a:pt x="1247" y="430"/>
                </a:lnTo>
                <a:lnTo>
                  <a:pt x="1247" y="423"/>
                </a:lnTo>
                <a:lnTo>
                  <a:pt x="1247" y="421"/>
                </a:lnTo>
                <a:lnTo>
                  <a:pt x="1247" y="423"/>
                </a:lnTo>
                <a:lnTo>
                  <a:pt x="1247" y="426"/>
                </a:lnTo>
                <a:lnTo>
                  <a:pt x="1247" y="430"/>
                </a:lnTo>
                <a:lnTo>
                  <a:pt x="1247" y="431"/>
                </a:lnTo>
                <a:lnTo>
                  <a:pt x="1248" y="431"/>
                </a:lnTo>
                <a:lnTo>
                  <a:pt x="1248" y="435"/>
                </a:lnTo>
                <a:lnTo>
                  <a:pt x="1248" y="438"/>
                </a:lnTo>
                <a:lnTo>
                  <a:pt x="1248" y="441"/>
                </a:lnTo>
                <a:lnTo>
                  <a:pt x="1248" y="445"/>
                </a:lnTo>
                <a:lnTo>
                  <a:pt x="1248" y="447"/>
                </a:lnTo>
                <a:lnTo>
                  <a:pt x="1248" y="446"/>
                </a:lnTo>
                <a:lnTo>
                  <a:pt x="1248" y="444"/>
                </a:lnTo>
                <a:lnTo>
                  <a:pt x="1248" y="440"/>
                </a:lnTo>
                <a:lnTo>
                  <a:pt x="1248" y="439"/>
                </a:lnTo>
                <a:lnTo>
                  <a:pt x="1248" y="437"/>
                </a:lnTo>
                <a:lnTo>
                  <a:pt x="1248" y="435"/>
                </a:lnTo>
                <a:lnTo>
                  <a:pt x="1248" y="432"/>
                </a:lnTo>
                <a:lnTo>
                  <a:pt x="1248" y="428"/>
                </a:lnTo>
                <a:lnTo>
                  <a:pt x="1248" y="419"/>
                </a:lnTo>
                <a:lnTo>
                  <a:pt x="1248" y="407"/>
                </a:lnTo>
                <a:lnTo>
                  <a:pt x="1248" y="387"/>
                </a:lnTo>
                <a:lnTo>
                  <a:pt x="1248" y="365"/>
                </a:lnTo>
                <a:lnTo>
                  <a:pt x="1248" y="341"/>
                </a:lnTo>
                <a:lnTo>
                  <a:pt x="1248" y="319"/>
                </a:lnTo>
                <a:lnTo>
                  <a:pt x="1248" y="303"/>
                </a:lnTo>
                <a:lnTo>
                  <a:pt x="1248" y="296"/>
                </a:lnTo>
                <a:lnTo>
                  <a:pt x="1248" y="299"/>
                </a:lnTo>
                <a:lnTo>
                  <a:pt x="1248" y="314"/>
                </a:lnTo>
                <a:lnTo>
                  <a:pt x="1248" y="333"/>
                </a:lnTo>
                <a:lnTo>
                  <a:pt x="1248" y="354"/>
                </a:lnTo>
                <a:lnTo>
                  <a:pt x="1248" y="372"/>
                </a:lnTo>
                <a:lnTo>
                  <a:pt x="1248" y="388"/>
                </a:lnTo>
                <a:lnTo>
                  <a:pt x="1248" y="399"/>
                </a:lnTo>
                <a:lnTo>
                  <a:pt x="1248" y="406"/>
                </a:lnTo>
                <a:lnTo>
                  <a:pt x="1248" y="415"/>
                </a:lnTo>
                <a:lnTo>
                  <a:pt x="1248" y="430"/>
                </a:lnTo>
                <a:lnTo>
                  <a:pt x="1250" y="452"/>
                </a:lnTo>
                <a:lnTo>
                  <a:pt x="1250" y="477"/>
                </a:lnTo>
                <a:lnTo>
                  <a:pt x="1250" y="499"/>
                </a:lnTo>
                <a:lnTo>
                  <a:pt x="1250" y="514"/>
                </a:lnTo>
                <a:lnTo>
                  <a:pt x="1250" y="495"/>
                </a:lnTo>
                <a:lnTo>
                  <a:pt x="1250" y="460"/>
                </a:lnTo>
                <a:lnTo>
                  <a:pt x="1250" y="417"/>
                </a:lnTo>
                <a:lnTo>
                  <a:pt x="1250" y="379"/>
                </a:lnTo>
                <a:lnTo>
                  <a:pt x="1250" y="354"/>
                </a:lnTo>
                <a:lnTo>
                  <a:pt x="1250" y="352"/>
                </a:lnTo>
                <a:lnTo>
                  <a:pt x="1250" y="369"/>
                </a:lnTo>
                <a:lnTo>
                  <a:pt x="1250" y="398"/>
                </a:lnTo>
                <a:lnTo>
                  <a:pt x="1250" y="432"/>
                </a:lnTo>
                <a:lnTo>
                  <a:pt x="1250" y="454"/>
                </a:lnTo>
                <a:lnTo>
                  <a:pt x="1250" y="467"/>
                </a:lnTo>
                <a:lnTo>
                  <a:pt x="1250" y="470"/>
                </a:lnTo>
                <a:lnTo>
                  <a:pt x="1250" y="475"/>
                </a:lnTo>
                <a:lnTo>
                  <a:pt x="1250" y="483"/>
                </a:lnTo>
                <a:lnTo>
                  <a:pt x="1250" y="495"/>
                </a:lnTo>
                <a:lnTo>
                  <a:pt x="1250" y="505"/>
                </a:lnTo>
                <a:lnTo>
                  <a:pt x="1250" y="510"/>
                </a:lnTo>
                <a:lnTo>
                  <a:pt x="1250" y="502"/>
                </a:lnTo>
                <a:lnTo>
                  <a:pt x="1250" y="482"/>
                </a:lnTo>
                <a:lnTo>
                  <a:pt x="1250" y="456"/>
                </a:lnTo>
                <a:lnTo>
                  <a:pt x="1250" y="431"/>
                </a:lnTo>
                <a:lnTo>
                  <a:pt x="1250" y="413"/>
                </a:lnTo>
                <a:lnTo>
                  <a:pt x="1250" y="406"/>
                </a:lnTo>
                <a:lnTo>
                  <a:pt x="1250" y="408"/>
                </a:lnTo>
                <a:lnTo>
                  <a:pt x="1250" y="421"/>
                </a:lnTo>
                <a:lnTo>
                  <a:pt x="1250" y="435"/>
                </a:lnTo>
                <a:lnTo>
                  <a:pt x="1250" y="447"/>
                </a:lnTo>
                <a:lnTo>
                  <a:pt x="1251" y="452"/>
                </a:lnTo>
                <a:lnTo>
                  <a:pt x="1251" y="446"/>
                </a:lnTo>
                <a:lnTo>
                  <a:pt x="1251" y="430"/>
                </a:lnTo>
                <a:lnTo>
                  <a:pt x="1251" y="401"/>
                </a:lnTo>
                <a:lnTo>
                  <a:pt x="1251" y="367"/>
                </a:lnTo>
                <a:lnTo>
                  <a:pt x="1251" y="333"/>
                </a:lnTo>
                <a:lnTo>
                  <a:pt x="1251" y="302"/>
                </a:lnTo>
                <a:lnTo>
                  <a:pt x="1251" y="281"/>
                </a:lnTo>
                <a:lnTo>
                  <a:pt x="1251" y="274"/>
                </a:lnTo>
                <a:lnTo>
                  <a:pt x="1251" y="281"/>
                </a:lnTo>
                <a:lnTo>
                  <a:pt x="1251" y="298"/>
                </a:lnTo>
                <a:lnTo>
                  <a:pt x="1251" y="322"/>
                </a:lnTo>
                <a:lnTo>
                  <a:pt x="1251" y="355"/>
                </a:lnTo>
                <a:lnTo>
                  <a:pt x="1251" y="384"/>
                </a:lnTo>
                <a:lnTo>
                  <a:pt x="1251" y="411"/>
                </a:lnTo>
                <a:lnTo>
                  <a:pt x="1251" y="438"/>
                </a:lnTo>
                <a:lnTo>
                  <a:pt x="1251" y="465"/>
                </a:lnTo>
                <a:lnTo>
                  <a:pt x="1251" y="491"/>
                </a:lnTo>
                <a:lnTo>
                  <a:pt x="1251" y="512"/>
                </a:lnTo>
                <a:lnTo>
                  <a:pt x="1251" y="525"/>
                </a:lnTo>
                <a:lnTo>
                  <a:pt x="1251" y="529"/>
                </a:lnTo>
                <a:lnTo>
                  <a:pt x="1251" y="525"/>
                </a:lnTo>
                <a:lnTo>
                  <a:pt x="1251" y="512"/>
                </a:lnTo>
                <a:lnTo>
                  <a:pt x="1251" y="496"/>
                </a:lnTo>
                <a:lnTo>
                  <a:pt x="1251" y="480"/>
                </a:lnTo>
                <a:lnTo>
                  <a:pt x="1251" y="467"/>
                </a:lnTo>
                <a:lnTo>
                  <a:pt x="1251" y="459"/>
                </a:lnTo>
                <a:lnTo>
                  <a:pt x="1251" y="452"/>
                </a:lnTo>
                <a:lnTo>
                  <a:pt x="1251" y="445"/>
                </a:lnTo>
                <a:lnTo>
                  <a:pt x="1251" y="436"/>
                </a:lnTo>
                <a:lnTo>
                  <a:pt x="1251" y="425"/>
                </a:lnTo>
                <a:lnTo>
                  <a:pt x="1251" y="413"/>
                </a:lnTo>
                <a:lnTo>
                  <a:pt x="1251" y="403"/>
                </a:lnTo>
                <a:lnTo>
                  <a:pt x="1251" y="401"/>
                </a:lnTo>
                <a:lnTo>
                  <a:pt x="1252" y="406"/>
                </a:lnTo>
                <a:lnTo>
                  <a:pt x="1252" y="417"/>
                </a:lnTo>
                <a:lnTo>
                  <a:pt x="1252" y="429"/>
                </a:lnTo>
                <a:lnTo>
                  <a:pt x="1252" y="438"/>
                </a:lnTo>
                <a:lnTo>
                  <a:pt x="1252" y="441"/>
                </a:lnTo>
                <a:lnTo>
                  <a:pt x="1252" y="439"/>
                </a:lnTo>
                <a:lnTo>
                  <a:pt x="1252" y="432"/>
                </a:lnTo>
                <a:lnTo>
                  <a:pt x="1252" y="425"/>
                </a:lnTo>
                <a:lnTo>
                  <a:pt x="1252" y="419"/>
                </a:lnTo>
                <a:lnTo>
                  <a:pt x="1252" y="417"/>
                </a:lnTo>
                <a:lnTo>
                  <a:pt x="1252" y="418"/>
                </a:lnTo>
                <a:lnTo>
                  <a:pt x="1252" y="421"/>
                </a:lnTo>
                <a:lnTo>
                  <a:pt x="1252" y="418"/>
                </a:lnTo>
                <a:lnTo>
                  <a:pt x="1252" y="414"/>
                </a:lnTo>
                <a:lnTo>
                  <a:pt x="1252" y="407"/>
                </a:lnTo>
                <a:lnTo>
                  <a:pt x="1252" y="401"/>
                </a:lnTo>
                <a:lnTo>
                  <a:pt x="1252" y="396"/>
                </a:lnTo>
                <a:lnTo>
                  <a:pt x="1252" y="395"/>
                </a:lnTo>
                <a:lnTo>
                  <a:pt x="1252" y="396"/>
                </a:lnTo>
                <a:lnTo>
                  <a:pt x="1252" y="401"/>
                </a:lnTo>
                <a:lnTo>
                  <a:pt x="1252" y="407"/>
                </a:lnTo>
                <a:lnTo>
                  <a:pt x="1252" y="411"/>
                </a:lnTo>
                <a:lnTo>
                  <a:pt x="1252" y="415"/>
                </a:lnTo>
                <a:lnTo>
                  <a:pt x="1252" y="416"/>
                </a:lnTo>
                <a:lnTo>
                  <a:pt x="1252" y="413"/>
                </a:lnTo>
                <a:lnTo>
                  <a:pt x="1252" y="406"/>
                </a:lnTo>
                <a:lnTo>
                  <a:pt x="1252" y="398"/>
                </a:lnTo>
                <a:lnTo>
                  <a:pt x="1252" y="392"/>
                </a:lnTo>
                <a:lnTo>
                  <a:pt x="1252" y="389"/>
                </a:lnTo>
                <a:lnTo>
                  <a:pt x="1252" y="391"/>
                </a:lnTo>
                <a:lnTo>
                  <a:pt x="1252" y="394"/>
                </a:lnTo>
                <a:lnTo>
                  <a:pt x="1252" y="400"/>
                </a:lnTo>
                <a:lnTo>
                  <a:pt x="1253" y="404"/>
                </a:lnTo>
                <a:lnTo>
                  <a:pt x="1253" y="406"/>
                </a:lnTo>
                <a:lnTo>
                  <a:pt x="1253" y="404"/>
                </a:lnTo>
                <a:lnTo>
                  <a:pt x="1253" y="408"/>
                </a:lnTo>
                <a:lnTo>
                  <a:pt x="1253" y="415"/>
                </a:lnTo>
                <a:lnTo>
                  <a:pt x="1253" y="424"/>
                </a:lnTo>
                <a:lnTo>
                  <a:pt x="1253" y="431"/>
                </a:lnTo>
                <a:lnTo>
                  <a:pt x="1253" y="435"/>
                </a:lnTo>
                <a:lnTo>
                  <a:pt x="1253" y="432"/>
                </a:lnTo>
                <a:lnTo>
                  <a:pt x="1253" y="426"/>
                </a:lnTo>
                <a:lnTo>
                  <a:pt x="1253" y="419"/>
                </a:lnTo>
                <a:lnTo>
                  <a:pt x="1253" y="415"/>
                </a:lnTo>
                <a:lnTo>
                  <a:pt x="1253" y="417"/>
                </a:lnTo>
                <a:lnTo>
                  <a:pt x="1253" y="424"/>
                </a:lnTo>
                <a:lnTo>
                  <a:pt x="1253" y="430"/>
                </a:lnTo>
                <a:lnTo>
                  <a:pt x="1253" y="433"/>
                </a:lnTo>
                <a:lnTo>
                  <a:pt x="1253" y="431"/>
                </a:lnTo>
                <a:lnTo>
                  <a:pt x="1253" y="426"/>
                </a:lnTo>
                <a:lnTo>
                  <a:pt x="1253" y="418"/>
                </a:lnTo>
                <a:lnTo>
                  <a:pt x="1253" y="415"/>
                </a:lnTo>
                <a:lnTo>
                  <a:pt x="1253" y="421"/>
                </a:lnTo>
                <a:lnTo>
                  <a:pt x="1253" y="432"/>
                </a:lnTo>
                <a:lnTo>
                  <a:pt x="1253" y="440"/>
                </a:lnTo>
                <a:lnTo>
                  <a:pt x="1253" y="446"/>
                </a:lnTo>
                <a:lnTo>
                  <a:pt x="1253" y="444"/>
                </a:lnTo>
                <a:lnTo>
                  <a:pt x="1253" y="445"/>
                </a:lnTo>
                <a:lnTo>
                  <a:pt x="1253" y="452"/>
                </a:lnTo>
                <a:lnTo>
                  <a:pt x="1253" y="463"/>
                </a:lnTo>
                <a:lnTo>
                  <a:pt x="1253" y="480"/>
                </a:lnTo>
                <a:lnTo>
                  <a:pt x="1254" y="492"/>
                </a:lnTo>
                <a:lnTo>
                  <a:pt x="1254" y="502"/>
                </a:lnTo>
                <a:lnTo>
                  <a:pt x="1254" y="505"/>
                </a:lnTo>
                <a:lnTo>
                  <a:pt x="1254" y="507"/>
                </a:lnTo>
                <a:lnTo>
                  <a:pt x="1254" y="511"/>
                </a:lnTo>
                <a:lnTo>
                  <a:pt x="1254" y="514"/>
                </a:lnTo>
                <a:lnTo>
                  <a:pt x="1254" y="519"/>
                </a:lnTo>
                <a:lnTo>
                  <a:pt x="1254" y="526"/>
                </a:lnTo>
                <a:lnTo>
                  <a:pt x="1254" y="533"/>
                </a:lnTo>
                <a:lnTo>
                  <a:pt x="1254" y="537"/>
                </a:lnTo>
                <a:lnTo>
                  <a:pt x="1254" y="539"/>
                </a:lnTo>
                <a:lnTo>
                  <a:pt x="1254" y="536"/>
                </a:lnTo>
                <a:lnTo>
                  <a:pt x="1254" y="534"/>
                </a:lnTo>
                <a:lnTo>
                  <a:pt x="1254" y="533"/>
                </a:lnTo>
                <a:lnTo>
                  <a:pt x="1254" y="534"/>
                </a:lnTo>
                <a:lnTo>
                  <a:pt x="1254" y="533"/>
                </a:lnTo>
                <a:lnTo>
                  <a:pt x="1254" y="531"/>
                </a:lnTo>
                <a:lnTo>
                  <a:pt x="1254" y="524"/>
                </a:lnTo>
                <a:lnTo>
                  <a:pt x="1254" y="513"/>
                </a:lnTo>
                <a:lnTo>
                  <a:pt x="1254" y="500"/>
                </a:lnTo>
                <a:lnTo>
                  <a:pt x="1254" y="489"/>
                </a:lnTo>
                <a:lnTo>
                  <a:pt x="1254" y="480"/>
                </a:lnTo>
                <a:lnTo>
                  <a:pt x="1254" y="473"/>
                </a:lnTo>
                <a:lnTo>
                  <a:pt x="1254" y="468"/>
                </a:lnTo>
                <a:lnTo>
                  <a:pt x="1254" y="465"/>
                </a:lnTo>
                <a:lnTo>
                  <a:pt x="1254" y="461"/>
                </a:lnTo>
                <a:lnTo>
                  <a:pt x="1254" y="460"/>
                </a:lnTo>
                <a:lnTo>
                  <a:pt x="1254" y="459"/>
                </a:lnTo>
                <a:lnTo>
                  <a:pt x="1254" y="458"/>
                </a:lnTo>
                <a:lnTo>
                  <a:pt x="1254" y="456"/>
                </a:lnTo>
                <a:lnTo>
                  <a:pt x="1254" y="458"/>
                </a:lnTo>
                <a:lnTo>
                  <a:pt x="1254" y="459"/>
                </a:lnTo>
                <a:lnTo>
                  <a:pt x="1254" y="458"/>
                </a:lnTo>
                <a:lnTo>
                  <a:pt x="1255" y="456"/>
                </a:lnTo>
                <a:lnTo>
                  <a:pt x="1255" y="454"/>
                </a:lnTo>
                <a:lnTo>
                  <a:pt x="1255" y="453"/>
                </a:lnTo>
                <a:lnTo>
                  <a:pt x="1255" y="451"/>
                </a:lnTo>
                <a:lnTo>
                  <a:pt x="1255" y="447"/>
                </a:lnTo>
                <a:lnTo>
                  <a:pt x="1255" y="445"/>
                </a:lnTo>
                <a:lnTo>
                  <a:pt x="1255" y="441"/>
                </a:lnTo>
                <a:lnTo>
                  <a:pt x="1255" y="438"/>
                </a:lnTo>
                <a:lnTo>
                  <a:pt x="1255" y="435"/>
                </a:lnTo>
                <a:lnTo>
                  <a:pt x="1255" y="430"/>
                </a:lnTo>
                <a:lnTo>
                  <a:pt x="1255" y="428"/>
                </a:lnTo>
                <a:lnTo>
                  <a:pt x="1255" y="426"/>
                </a:lnTo>
                <a:lnTo>
                  <a:pt x="1255" y="425"/>
                </a:lnTo>
                <a:lnTo>
                  <a:pt x="1255" y="423"/>
                </a:lnTo>
                <a:lnTo>
                  <a:pt x="1255" y="422"/>
                </a:lnTo>
                <a:lnTo>
                  <a:pt x="1255" y="421"/>
                </a:lnTo>
                <a:lnTo>
                  <a:pt x="1255" y="424"/>
                </a:lnTo>
                <a:lnTo>
                  <a:pt x="1255" y="430"/>
                </a:lnTo>
                <a:lnTo>
                  <a:pt x="1255" y="439"/>
                </a:lnTo>
                <a:lnTo>
                  <a:pt x="1255" y="451"/>
                </a:lnTo>
                <a:lnTo>
                  <a:pt x="1255" y="460"/>
                </a:lnTo>
                <a:lnTo>
                  <a:pt x="1255" y="462"/>
                </a:lnTo>
                <a:lnTo>
                  <a:pt x="1255" y="458"/>
                </a:lnTo>
                <a:lnTo>
                  <a:pt x="1255" y="447"/>
                </a:lnTo>
                <a:lnTo>
                  <a:pt x="1255" y="437"/>
                </a:lnTo>
                <a:lnTo>
                  <a:pt x="1255" y="428"/>
                </a:lnTo>
                <a:lnTo>
                  <a:pt x="1255" y="424"/>
                </a:lnTo>
                <a:lnTo>
                  <a:pt x="1255" y="425"/>
                </a:lnTo>
                <a:lnTo>
                  <a:pt x="1255" y="429"/>
                </a:lnTo>
                <a:lnTo>
                  <a:pt x="1255" y="432"/>
                </a:lnTo>
                <a:lnTo>
                  <a:pt x="1255" y="430"/>
                </a:lnTo>
                <a:lnTo>
                  <a:pt x="1255" y="426"/>
                </a:lnTo>
                <a:lnTo>
                  <a:pt x="1255" y="423"/>
                </a:lnTo>
                <a:lnTo>
                  <a:pt x="1256" y="423"/>
                </a:lnTo>
                <a:lnTo>
                  <a:pt x="1256" y="432"/>
                </a:lnTo>
                <a:lnTo>
                  <a:pt x="1256" y="445"/>
                </a:lnTo>
                <a:lnTo>
                  <a:pt x="1256" y="459"/>
                </a:lnTo>
                <a:lnTo>
                  <a:pt x="1256" y="469"/>
                </a:lnTo>
                <a:lnTo>
                  <a:pt x="1256" y="472"/>
                </a:lnTo>
                <a:lnTo>
                  <a:pt x="1256" y="466"/>
                </a:lnTo>
                <a:lnTo>
                  <a:pt x="1256" y="451"/>
                </a:lnTo>
                <a:lnTo>
                  <a:pt x="1256" y="436"/>
                </a:lnTo>
                <a:lnTo>
                  <a:pt x="1256" y="424"/>
                </a:lnTo>
                <a:lnTo>
                  <a:pt x="1256" y="421"/>
                </a:lnTo>
                <a:lnTo>
                  <a:pt x="1256" y="422"/>
                </a:lnTo>
                <a:lnTo>
                  <a:pt x="1256" y="426"/>
                </a:lnTo>
                <a:lnTo>
                  <a:pt x="1256" y="430"/>
                </a:lnTo>
                <a:lnTo>
                  <a:pt x="1256" y="425"/>
                </a:lnTo>
                <a:lnTo>
                  <a:pt x="1256" y="421"/>
                </a:lnTo>
                <a:lnTo>
                  <a:pt x="1256" y="416"/>
                </a:lnTo>
                <a:lnTo>
                  <a:pt x="1256" y="417"/>
                </a:lnTo>
                <a:lnTo>
                  <a:pt x="1256" y="422"/>
                </a:lnTo>
                <a:lnTo>
                  <a:pt x="1256" y="428"/>
                </a:lnTo>
                <a:lnTo>
                  <a:pt x="1256" y="430"/>
                </a:lnTo>
                <a:lnTo>
                  <a:pt x="1256" y="428"/>
                </a:lnTo>
                <a:lnTo>
                  <a:pt x="1256" y="421"/>
                </a:lnTo>
                <a:lnTo>
                  <a:pt x="1256" y="410"/>
                </a:lnTo>
                <a:lnTo>
                  <a:pt x="1256" y="403"/>
                </a:lnTo>
                <a:lnTo>
                  <a:pt x="1256" y="399"/>
                </a:lnTo>
                <a:lnTo>
                  <a:pt x="1256" y="401"/>
                </a:lnTo>
                <a:lnTo>
                  <a:pt x="1256" y="407"/>
                </a:lnTo>
                <a:lnTo>
                  <a:pt x="1256" y="413"/>
                </a:lnTo>
                <a:lnTo>
                  <a:pt x="1256" y="415"/>
                </a:lnTo>
                <a:lnTo>
                  <a:pt x="1256" y="411"/>
                </a:lnTo>
                <a:lnTo>
                  <a:pt x="1256" y="406"/>
                </a:lnTo>
                <a:lnTo>
                  <a:pt x="1258" y="398"/>
                </a:lnTo>
                <a:lnTo>
                  <a:pt x="1258" y="392"/>
                </a:lnTo>
                <a:lnTo>
                  <a:pt x="1258" y="389"/>
                </a:lnTo>
                <a:lnTo>
                  <a:pt x="1258" y="391"/>
                </a:lnTo>
                <a:lnTo>
                  <a:pt x="1258" y="393"/>
                </a:lnTo>
                <a:lnTo>
                  <a:pt x="1258" y="395"/>
                </a:lnTo>
                <a:lnTo>
                  <a:pt x="1258" y="394"/>
                </a:lnTo>
                <a:lnTo>
                  <a:pt x="1258" y="391"/>
                </a:lnTo>
                <a:lnTo>
                  <a:pt x="1258" y="388"/>
                </a:lnTo>
                <a:lnTo>
                  <a:pt x="1258" y="391"/>
                </a:lnTo>
                <a:lnTo>
                  <a:pt x="1258" y="396"/>
                </a:lnTo>
                <a:lnTo>
                  <a:pt x="1258" y="406"/>
                </a:lnTo>
                <a:lnTo>
                  <a:pt x="1258" y="414"/>
                </a:lnTo>
                <a:lnTo>
                  <a:pt x="1258" y="421"/>
                </a:lnTo>
                <a:lnTo>
                  <a:pt x="1258" y="423"/>
                </a:lnTo>
                <a:lnTo>
                  <a:pt x="1258" y="421"/>
                </a:lnTo>
                <a:lnTo>
                  <a:pt x="1258" y="416"/>
                </a:lnTo>
                <a:lnTo>
                  <a:pt x="1258" y="408"/>
                </a:lnTo>
                <a:lnTo>
                  <a:pt x="1258" y="396"/>
                </a:lnTo>
                <a:lnTo>
                  <a:pt x="1258" y="379"/>
                </a:lnTo>
                <a:lnTo>
                  <a:pt x="1258" y="355"/>
                </a:lnTo>
                <a:lnTo>
                  <a:pt x="1258" y="325"/>
                </a:lnTo>
                <a:lnTo>
                  <a:pt x="1258" y="289"/>
                </a:lnTo>
                <a:lnTo>
                  <a:pt x="1258" y="260"/>
                </a:lnTo>
                <a:lnTo>
                  <a:pt x="1258" y="238"/>
                </a:lnTo>
                <a:lnTo>
                  <a:pt x="1258" y="232"/>
                </a:lnTo>
                <a:lnTo>
                  <a:pt x="1258" y="244"/>
                </a:lnTo>
                <a:lnTo>
                  <a:pt x="1258" y="268"/>
                </a:lnTo>
                <a:lnTo>
                  <a:pt x="1258" y="302"/>
                </a:lnTo>
                <a:lnTo>
                  <a:pt x="1258" y="334"/>
                </a:lnTo>
                <a:lnTo>
                  <a:pt x="1258" y="364"/>
                </a:lnTo>
                <a:lnTo>
                  <a:pt x="1258" y="389"/>
                </a:lnTo>
                <a:lnTo>
                  <a:pt x="1258" y="407"/>
                </a:lnTo>
                <a:lnTo>
                  <a:pt x="1259" y="422"/>
                </a:lnTo>
                <a:lnTo>
                  <a:pt x="1259" y="440"/>
                </a:lnTo>
                <a:lnTo>
                  <a:pt x="1259" y="465"/>
                </a:lnTo>
                <a:lnTo>
                  <a:pt x="1259" y="499"/>
                </a:lnTo>
                <a:lnTo>
                  <a:pt x="1259" y="534"/>
                </a:lnTo>
                <a:lnTo>
                  <a:pt x="1259" y="565"/>
                </a:lnTo>
                <a:lnTo>
                  <a:pt x="1259" y="587"/>
                </a:lnTo>
                <a:lnTo>
                  <a:pt x="1259" y="594"/>
                </a:lnTo>
                <a:lnTo>
                  <a:pt x="1259" y="581"/>
                </a:lnTo>
                <a:lnTo>
                  <a:pt x="1259" y="552"/>
                </a:lnTo>
                <a:lnTo>
                  <a:pt x="1259" y="513"/>
                </a:lnTo>
                <a:lnTo>
                  <a:pt x="1259" y="472"/>
                </a:lnTo>
                <a:lnTo>
                  <a:pt x="1259" y="432"/>
                </a:lnTo>
                <a:lnTo>
                  <a:pt x="1259" y="411"/>
                </a:lnTo>
                <a:lnTo>
                  <a:pt x="1259" y="407"/>
                </a:lnTo>
                <a:lnTo>
                  <a:pt x="1259" y="421"/>
                </a:lnTo>
                <a:lnTo>
                  <a:pt x="1259" y="450"/>
                </a:lnTo>
                <a:lnTo>
                  <a:pt x="1259" y="481"/>
                </a:lnTo>
                <a:lnTo>
                  <a:pt x="1259" y="507"/>
                </a:lnTo>
                <a:lnTo>
                  <a:pt x="1259" y="524"/>
                </a:lnTo>
                <a:lnTo>
                  <a:pt x="1259" y="531"/>
                </a:lnTo>
                <a:lnTo>
                  <a:pt x="1259" y="528"/>
                </a:lnTo>
                <a:lnTo>
                  <a:pt x="1259" y="526"/>
                </a:lnTo>
                <a:lnTo>
                  <a:pt x="1259" y="529"/>
                </a:lnTo>
                <a:lnTo>
                  <a:pt x="1259" y="537"/>
                </a:lnTo>
                <a:lnTo>
                  <a:pt x="1259" y="543"/>
                </a:lnTo>
                <a:lnTo>
                  <a:pt x="1259" y="544"/>
                </a:lnTo>
                <a:lnTo>
                  <a:pt x="1259" y="539"/>
                </a:lnTo>
                <a:lnTo>
                  <a:pt x="1259" y="528"/>
                </a:lnTo>
                <a:lnTo>
                  <a:pt x="1259" y="514"/>
                </a:lnTo>
                <a:lnTo>
                  <a:pt x="1259" y="503"/>
                </a:lnTo>
                <a:lnTo>
                  <a:pt x="1259" y="495"/>
                </a:lnTo>
                <a:lnTo>
                  <a:pt x="1260" y="495"/>
                </a:lnTo>
                <a:lnTo>
                  <a:pt x="1260" y="502"/>
                </a:lnTo>
                <a:lnTo>
                  <a:pt x="1260" y="514"/>
                </a:lnTo>
                <a:lnTo>
                  <a:pt x="1260" y="527"/>
                </a:lnTo>
                <a:lnTo>
                  <a:pt x="1260" y="539"/>
                </a:lnTo>
                <a:lnTo>
                  <a:pt x="1260" y="546"/>
                </a:lnTo>
                <a:lnTo>
                  <a:pt x="1260" y="547"/>
                </a:lnTo>
                <a:lnTo>
                  <a:pt x="1260" y="537"/>
                </a:lnTo>
                <a:lnTo>
                  <a:pt x="1260" y="519"/>
                </a:lnTo>
                <a:lnTo>
                  <a:pt x="1260" y="492"/>
                </a:lnTo>
                <a:lnTo>
                  <a:pt x="1260" y="460"/>
                </a:lnTo>
                <a:lnTo>
                  <a:pt x="1260" y="424"/>
                </a:lnTo>
                <a:lnTo>
                  <a:pt x="1260" y="394"/>
                </a:lnTo>
                <a:lnTo>
                  <a:pt x="1260" y="371"/>
                </a:lnTo>
                <a:lnTo>
                  <a:pt x="1260" y="362"/>
                </a:lnTo>
                <a:lnTo>
                  <a:pt x="1260" y="366"/>
                </a:lnTo>
                <a:lnTo>
                  <a:pt x="1260" y="385"/>
                </a:lnTo>
                <a:lnTo>
                  <a:pt x="1260" y="411"/>
                </a:lnTo>
                <a:lnTo>
                  <a:pt x="1260" y="440"/>
                </a:lnTo>
                <a:lnTo>
                  <a:pt x="1260" y="470"/>
                </a:lnTo>
                <a:lnTo>
                  <a:pt x="1260" y="497"/>
                </a:lnTo>
                <a:lnTo>
                  <a:pt x="1260" y="515"/>
                </a:lnTo>
                <a:lnTo>
                  <a:pt x="1260" y="531"/>
                </a:lnTo>
                <a:lnTo>
                  <a:pt x="1260" y="547"/>
                </a:lnTo>
                <a:lnTo>
                  <a:pt x="1260" y="569"/>
                </a:lnTo>
                <a:lnTo>
                  <a:pt x="1260" y="595"/>
                </a:lnTo>
                <a:lnTo>
                  <a:pt x="1260" y="624"/>
                </a:lnTo>
                <a:lnTo>
                  <a:pt x="1260" y="650"/>
                </a:lnTo>
                <a:lnTo>
                  <a:pt x="1260" y="668"/>
                </a:lnTo>
                <a:lnTo>
                  <a:pt x="1260" y="675"/>
                </a:lnTo>
                <a:lnTo>
                  <a:pt x="1260" y="669"/>
                </a:lnTo>
                <a:lnTo>
                  <a:pt x="1260" y="654"/>
                </a:lnTo>
                <a:lnTo>
                  <a:pt x="1260" y="639"/>
                </a:lnTo>
                <a:lnTo>
                  <a:pt x="1261" y="629"/>
                </a:lnTo>
                <a:lnTo>
                  <a:pt x="1261" y="628"/>
                </a:lnTo>
                <a:lnTo>
                  <a:pt x="1261" y="633"/>
                </a:lnTo>
                <a:lnTo>
                  <a:pt x="1261" y="643"/>
                </a:lnTo>
                <a:lnTo>
                  <a:pt x="1261" y="651"/>
                </a:lnTo>
                <a:lnTo>
                  <a:pt x="1261" y="652"/>
                </a:lnTo>
                <a:lnTo>
                  <a:pt x="1261" y="644"/>
                </a:lnTo>
                <a:lnTo>
                  <a:pt x="1261" y="630"/>
                </a:lnTo>
                <a:lnTo>
                  <a:pt x="1261" y="615"/>
                </a:lnTo>
                <a:lnTo>
                  <a:pt x="1261" y="605"/>
                </a:lnTo>
                <a:lnTo>
                  <a:pt x="1261" y="602"/>
                </a:lnTo>
                <a:lnTo>
                  <a:pt x="1261" y="608"/>
                </a:lnTo>
                <a:lnTo>
                  <a:pt x="1261" y="618"/>
                </a:lnTo>
                <a:lnTo>
                  <a:pt x="1261" y="630"/>
                </a:lnTo>
                <a:lnTo>
                  <a:pt x="1261" y="639"/>
                </a:lnTo>
                <a:lnTo>
                  <a:pt x="1261" y="632"/>
                </a:lnTo>
                <a:lnTo>
                  <a:pt x="1261" y="618"/>
                </a:lnTo>
                <a:lnTo>
                  <a:pt x="1261" y="606"/>
                </a:lnTo>
                <a:lnTo>
                  <a:pt x="1261" y="594"/>
                </a:lnTo>
                <a:lnTo>
                  <a:pt x="1261" y="589"/>
                </a:lnTo>
                <a:lnTo>
                  <a:pt x="1261" y="592"/>
                </a:lnTo>
                <a:lnTo>
                  <a:pt x="1261" y="594"/>
                </a:lnTo>
                <a:lnTo>
                  <a:pt x="1261" y="588"/>
                </a:lnTo>
                <a:lnTo>
                  <a:pt x="1261" y="580"/>
                </a:lnTo>
                <a:lnTo>
                  <a:pt x="1261" y="573"/>
                </a:lnTo>
                <a:lnTo>
                  <a:pt x="1261" y="571"/>
                </a:lnTo>
                <a:lnTo>
                  <a:pt x="1261" y="573"/>
                </a:lnTo>
                <a:lnTo>
                  <a:pt x="1261" y="578"/>
                </a:lnTo>
                <a:lnTo>
                  <a:pt x="1261" y="584"/>
                </a:lnTo>
                <a:lnTo>
                  <a:pt x="1261" y="587"/>
                </a:lnTo>
                <a:lnTo>
                  <a:pt x="1261" y="586"/>
                </a:lnTo>
                <a:lnTo>
                  <a:pt x="1262" y="580"/>
                </a:lnTo>
                <a:lnTo>
                  <a:pt x="1262" y="572"/>
                </a:lnTo>
                <a:lnTo>
                  <a:pt x="1262" y="568"/>
                </a:lnTo>
                <a:lnTo>
                  <a:pt x="1262" y="573"/>
                </a:lnTo>
                <a:lnTo>
                  <a:pt x="1262" y="584"/>
                </a:lnTo>
                <a:lnTo>
                  <a:pt x="1262" y="595"/>
                </a:lnTo>
                <a:lnTo>
                  <a:pt x="1262" y="605"/>
                </a:lnTo>
                <a:lnTo>
                  <a:pt x="1262" y="609"/>
                </a:lnTo>
                <a:lnTo>
                  <a:pt x="1262" y="607"/>
                </a:lnTo>
                <a:lnTo>
                  <a:pt x="1262" y="599"/>
                </a:lnTo>
                <a:lnTo>
                  <a:pt x="1262" y="589"/>
                </a:lnTo>
                <a:lnTo>
                  <a:pt x="1262" y="579"/>
                </a:lnTo>
                <a:lnTo>
                  <a:pt x="1262" y="573"/>
                </a:lnTo>
                <a:lnTo>
                  <a:pt x="1262" y="570"/>
                </a:lnTo>
                <a:lnTo>
                  <a:pt x="1262" y="572"/>
                </a:lnTo>
                <a:lnTo>
                  <a:pt x="1262" y="577"/>
                </a:lnTo>
                <a:lnTo>
                  <a:pt x="1262" y="578"/>
                </a:lnTo>
                <a:lnTo>
                  <a:pt x="1262" y="579"/>
                </a:lnTo>
                <a:lnTo>
                  <a:pt x="1262" y="580"/>
                </a:lnTo>
                <a:lnTo>
                  <a:pt x="1262" y="583"/>
                </a:lnTo>
                <a:lnTo>
                  <a:pt x="1262" y="587"/>
                </a:lnTo>
                <a:lnTo>
                  <a:pt x="1262" y="589"/>
                </a:lnTo>
                <a:lnTo>
                  <a:pt x="1262" y="591"/>
                </a:lnTo>
                <a:lnTo>
                  <a:pt x="1262" y="589"/>
                </a:lnTo>
                <a:lnTo>
                  <a:pt x="1262" y="587"/>
                </a:lnTo>
                <a:lnTo>
                  <a:pt x="1262" y="581"/>
                </a:lnTo>
                <a:lnTo>
                  <a:pt x="1262" y="574"/>
                </a:lnTo>
                <a:lnTo>
                  <a:pt x="1263" y="569"/>
                </a:lnTo>
                <a:lnTo>
                  <a:pt x="1263" y="566"/>
                </a:lnTo>
                <a:lnTo>
                  <a:pt x="1263" y="570"/>
                </a:lnTo>
                <a:lnTo>
                  <a:pt x="1263" y="576"/>
                </a:lnTo>
                <a:lnTo>
                  <a:pt x="1263" y="584"/>
                </a:lnTo>
                <a:lnTo>
                  <a:pt x="1263" y="591"/>
                </a:lnTo>
                <a:lnTo>
                  <a:pt x="1263" y="594"/>
                </a:lnTo>
                <a:lnTo>
                  <a:pt x="1263" y="593"/>
                </a:lnTo>
                <a:lnTo>
                  <a:pt x="1263" y="588"/>
                </a:lnTo>
                <a:lnTo>
                  <a:pt x="1263" y="581"/>
                </a:lnTo>
                <a:lnTo>
                  <a:pt x="1263" y="577"/>
                </a:lnTo>
                <a:lnTo>
                  <a:pt x="1263" y="576"/>
                </a:lnTo>
                <a:lnTo>
                  <a:pt x="1263" y="580"/>
                </a:lnTo>
                <a:lnTo>
                  <a:pt x="1263" y="585"/>
                </a:lnTo>
                <a:lnTo>
                  <a:pt x="1263" y="587"/>
                </a:lnTo>
                <a:lnTo>
                  <a:pt x="1263" y="586"/>
                </a:lnTo>
                <a:lnTo>
                  <a:pt x="1263" y="580"/>
                </a:lnTo>
                <a:lnTo>
                  <a:pt x="1263" y="571"/>
                </a:lnTo>
                <a:lnTo>
                  <a:pt x="1263" y="562"/>
                </a:lnTo>
                <a:lnTo>
                  <a:pt x="1263" y="558"/>
                </a:lnTo>
                <a:lnTo>
                  <a:pt x="1263" y="559"/>
                </a:lnTo>
                <a:lnTo>
                  <a:pt x="1263" y="568"/>
                </a:lnTo>
                <a:lnTo>
                  <a:pt x="1263" y="576"/>
                </a:lnTo>
                <a:lnTo>
                  <a:pt x="1263" y="578"/>
                </a:lnTo>
                <a:lnTo>
                  <a:pt x="1263" y="574"/>
                </a:lnTo>
                <a:lnTo>
                  <a:pt x="1263" y="562"/>
                </a:lnTo>
                <a:lnTo>
                  <a:pt x="1263" y="543"/>
                </a:lnTo>
                <a:lnTo>
                  <a:pt x="1263" y="525"/>
                </a:lnTo>
                <a:lnTo>
                  <a:pt x="1263" y="510"/>
                </a:lnTo>
                <a:lnTo>
                  <a:pt x="1263" y="504"/>
                </a:lnTo>
                <a:lnTo>
                  <a:pt x="1263" y="507"/>
                </a:lnTo>
                <a:lnTo>
                  <a:pt x="1263" y="515"/>
                </a:lnTo>
                <a:lnTo>
                  <a:pt x="1263" y="525"/>
                </a:lnTo>
                <a:lnTo>
                  <a:pt x="1265" y="531"/>
                </a:lnTo>
                <a:lnTo>
                  <a:pt x="1265" y="528"/>
                </a:lnTo>
                <a:lnTo>
                  <a:pt x="1265" y="520"/>
                </a:lnTo>
                <a:lnTo>
                  <a:pt x="1265" y="507"/>
                </a:lnTo>
                <a:lnTo>
                  <a:pt x="1265" y="494"/>
                </a:lnTo>
                <a:lnTo>
                  <a:pt x="1265" y="484"/>
                </a:lnTo>
                <a:lnTo>
                  <a:pt x="1265" y="481"/>
                </a:lnTo>
                <a:lnTo>
                  <a:pt x="1265" y="482"/>
                </a:lnTo>
                <a:lnTo>
                  <a:pt x="1265" y="483"/>
                </a:lnTo>
                <a:lnTo>
                  <a:pt x="1265" y="487"/>
                </a:lnTo>
                <a:lnTo>
                  <a:pt x="1265" y="488"/>
                </a:lnTo>
                <a:lnTo>
                  <a:pt x="1265" y="484"/>
                </a:lnTo>
                <a:lnTo>
                  <a:pt x="1265" y="480"/>
                </a:lnTo>
                <a:lnTo>
                  <a:pt x="1265" y="475"/>
                </a:lnTo>
                <a:lnTo>
                  <a:pt x="1265" y="473"/>
                </a:lnTo>
                <a:lnTo>
                  <a:pt x="1265" y="469"/>
                </a:lnTo>
                <a:lnTo>
                  <a:pt x="1265" y="466"/>
                </a:lnTo>
                <a:lnTo>
                  <a:pt x="1265" y="463"/>
                </a:lnTo>
                <a:lnTo>
                  <a:pt x="1265" y="460"/>
                </a:lnTo>
                <a:lnTo>
                  <a:pt x="1265" y="459"/>
                </a:lnTo>
                <a:lnTo>
                  <a:pt x="1265" y="460"/>
                </a:lnTo>
                <a:lnTo>
                  <a:pt x="1265" y="462"/>
                </a:lnTo>
                <a:lnTo>
                  <a:pt x="1265" y="466"/>
                </a:lnTo>
                <a:lnTo>
                  <a:pt x="1265" y="465"/>
                </a:lnTo>
                <a:lnTo>
                  <a:pt x="1265" y="460"/>
                </a:lnTo>
                <a:lnTo>
                  <a:pt x="1265" y="453"/>
                </a:lnTo>
                <a:lnTo>
                  <a:pt x="1265" y="446"/>
                </a:lnTo>
                <a:lnTo>
                  <a:pt x="1265" y="440"/>
                </a:lnTo>
                <a:lnTo>
                  <a:pt x="1265" y="438"/>
                </a:lnTo>
                <a:lnTo>
                  <a:pt x="1265" y="439"/>
                </a:lnTo>
                <a:lnTo>
                  <a:pt x="1265" y="441"/>
                </a:lnTo>
                <a:lnTo>
                  <a:pt x="1265" y="446"/>
                </a:lnTo>
                <a:lnTo>
                  <a:pt x="1266" y="447"/>
                </a:lnTo>
                <a:lnTo>
                  <a:pt x="1266" y="446"/>
                </a:lnTo>
                <a:lnTo>
                  <a:pt x="1266" y="444"/>
                </a:lnTo>
                <a:lnTo>
                  <a:pt x="1266" y="440"/>
                </a:lnTo>
                <a:lnTo>
                  <a:pt x="1266" y="439"/>
                </a:lnTo>
                <a:lnTo>
                  <a:pt x="1266" y="437"/>
                </a:lnTo>
                <a:lnTo>
                  <a:pt x="1266" y="436"/>
                </a:lnTo>
                <a:lnTo>
                  <a:pt x="1266" y="435"/>
                </a:lnTo>
                <a:lnTo>
                  <a:pt x="1266" y="433"/>
                </a:lnTo>
                <a:lnTo>
                  <a:pt x="1266" y="431"/>
                </a:lnTo>
                <a:lnTo>
                  <a:pt x="1266" y="429"/>
                </a:lnTo>
                <a:lnTo>
                  <a:pt x="1266" y="431"/>
                </a:lnTo>
                <a:lnTo>
                  <a:pt x="1266" y="432"/>
                </a:lnTo>
                <a:lnTo>
                  <a:pt x="1266" y="430"/>
                </a:lnTo>
                <a:lnTo>
                  <a:pt x="1266" y="428"/>
                </a:lnTo>
                <a:lnTo>
                  <a:pt x="1266" y="426"/>
                </a:lnTo>
                <a:lnTo>
                  <a:pt x="1266" y="425"/>
                </a:lnTo>
                <a:lnTo>
                  <a:pt x="1266" y="428"/>
                </a:lnTo>
                <a:lnTo>
                  <a:pt x="1266" y="426"/>
                </a:lnTo>
                <a:lnTo>
                  <a:pt x="1266" y="424"/>
                </a:lnTo>
                <a:lnTo>
                  <a:pt x="1266" y="423"/>
                </a:lnTo>
                <a:lnTo>
                  <a:pt x="1266" y="424"/>
                </a:lnTo>
                <a:lnTo>
                  <a:pt x="1266" y="428"/>
                </a:lnTo>
                <a:lnTo>
                  <a:pt x="1266" y="429"/>
                </a:lnTo>
                <a:lnTo>
                  <a:pt x="1267" y="428"/>
                </a:lnTo>
                <a:lnTo>
                  <a:pt x="1267" y="422"/>
                </a:lnTo>
                <a:lnTo>
                  <a:pt x="1267" y="416"/>
                </a:lnTo>
                <a:lnTo>
                  <a:pt x="1267" y="410"/>
                </a:lnTo>
                <a:lnTo>
                  <a:pt x="1267" y="406"/>
                </a:lnTo>
                <a:lnTo>
                  <a:pt x="1267" y="404"/>
                </a:lnTo>
                <a:lnTo>
                  <a:pt x="1267" y="407"/>
                </a:lnTo>
                <a:lnTo>
                  <a:pt x="1267" y="411"/>
                </a:lnTo>
                <a:lnTo>
                  <a:pt x="1267" y="417"/>
                </a:lnTo>
                <a:lnTo>
                  <a:pt x="1267" y="421"/>
                </a:lnTo>
                <a:lnTo>
                  <a:pt x="1267" y="419"/>
                </a:lnTo>
                <a:lnTo>
                  <a:pt x="1267" y="417"/>
                </a:lnTo>
                <a:lnTo>
                  <a:pt x="1267" y="415"/>
                </a:lnTo>
                <a:lnTo>
                  <a:pt x="1267" y="413"/>
                </a:lnTo>
                <a:lnTo>
                  <a:pt x="1267" y="410"/>
                </a:lnTo>
                <a:lnTo>
                  <a:pt x="1267" y="411"/>
                </a:lnTo>
                <a:lnTo>
                  <a:pt x="1267" y="413"/>
                </a:lnTo>
                <a:lnTo>
                  <a:pt x="1267" y="409"/>
                </a:lnTo>
                <a:lnTo>
                  <a:pt x="1267" y="403"/>
                </a:lnTo>
                <a:lnTo>
                  <a:pt x="1267" y="396"/>
                </a:lnTo>
                <a:lnTo>
                  <a:pt x="1267" y="391"/>
                </a:lnTo>
                <a:lnTo>
                  <a:pt x="1267" y="388"/>
                </a:lnTo>
                <a:lnTo>
                  <a:pt x="1267" y="391"/>
                </a:lnTo>
                <a:lnTo>
                  <a:pt x="1267" y="395"/>
                </a:lnTo>
                <a:lnTo>
                  <a:pt x="1267" y="402"/>
                </a:lnTo>
                <a:lnTo>
                  <a:pt x="1267" y="410"/>
                </a:lnTo>
                <a:lnTo>
                  <a:pt x="1267" y="413"/>
                </a:lnTo>
                <a:lnTo>
                  <a:pt x="1267" y="411"/>
                </a:lnTo>
                <a:lnTo>
                  <a:pt x="1267" y="407"/>
                </a:lnTo>
                <a:lnTo>
                  <a:pt x="1267" y="401"/>
                </a:lnTo>
                <a:lnTo>
                  <a:pt x="1267" y="398"/>
                </a:lnTo>
                <a:lnTo>
                  <a:pt x="1267" y="399"/>
                </a:lnTo>
                <a:lnTo>
                  <a:pt x="1268" y="404"/>
                </a:lnTo>
                <a:lnTo>
                  <a:pt x="1268" y="414"/>
                </a:lnTo>
                <a:lnTo>
                  <a:pt x="1268" y="425"/>
                </a:lnTo>
                <a:lnTo>
                  <a:pt x="1268" y="432"/>
                </a:lnTo>
                <a:lnTo>
                  <a:pt x="1268" y="431"/>
                </a:lnTo>
                <a:lnTo>
                  <a:pt x="1268" y="423"/>
                </a:lnTo>
                <a:lnTo>
                  <a:pt x="1268" y="406"/>
                </a:lnTo>
                <a:lnTo>
                  <a:pt x="1268" y="379"/>
                </a:lnTo>
                <a:lnTo>
                  <a:pt x="1268" y="350"/>
                </a:lnTo>
                <a:lnTo>
                  <a:pt x="1268" y="321"/>
                </a:lnTo>
                <a:lnTo>
                  <a:pt x="1268" y="293"/>
                </a:lnTo>
                <a:lnTo>
                  <a:pt x="1268" y="271"/>
                </a:lnTo>
                <a:lnTo>
                  <a:pt x="1268" y="256"/>
                </a:lnTo>
                <a:lnTo>
                  <a:pt x="1268" y="248"/>
                </a:lnTo>
                <a:lnTo>
                  <a:pt x="1268" y="254"/>
                </a:lnTo>
                <a:lnTo>
                  <a:pt x="1268" y="263"/>
                </a:lnTo>
                <a:lnTo>
                  <a:pt x="1268" y="274"/>
                </a:lnTo>
                <a:lnTo>
                  <a:pt x="1268" y="284"/>
                </a:lnTo>
                <a:lnTo>
                  <a:pt x="1268" y="297"/>
                </a:lnTo>
                <a:lnTo>
                  <a:pt x="1268" y="314"/>
                </a:lnTo>
                <a:lnTo>
                  <a:pt x="1268" y="334"/>
                </a:lnTo>
                <a:lnTo>
                  <a:pt x="1268" y="357"/>
                </a:lnTo>
                <a:lnTo>
                  <a:pt x="1268" y="384"/>
                </a:lnTo>
                <a:lnTo>
                  <a:pt x="1268" y="411"/>
                </a:lnTo>
                <a:lnTo>
                  <a:pt x="1268" y="441"/>
                </a:lnTo>
                <a:lnTo>
                  <a:pt x="1268" y="465"/>
                </a:lnTo>
                <a:lnTo>
                  <a:pt x="1268" y="483"/>
                </a:lnTo>
                <a:lnTo>
                  <a:pt x="1268" y="496"/>
                </a:lnTo>
                <a:lnTo>
                  <a:pt x="1268" y="502"/>
                </a:lnTo>
                <a:lnTo>
                  <a:pt x="1268" y="498"/>
                </a:lnTo>
                <a:lnTo>
                  <a:pt x="1268" y="487"/>
                </a:lnTo>
                <a:lnTo>
                  <a:pt x="1268" y="466"/>
                </a:lnTo>
                <a:lnTo>
                  <a:pt x="1268" y="439"/>
                </a:lnTo>
                <a:lnTo>
                  <a:pt x="1269" y="408"/>
                </a:lnTo>
                <a:lnTo>
                  <a:pt x="1269" y="382"/>
                </a:lnTo>
                <a:lnTo>
                  <a:pt x="1269" y="364"/>
                </a:lnTo>
                <a:lnTo>
                  <a:pt x="1269" y="358"/>
                </a:lnTo>
                <a:lnTo>
                  <a:pt x="1269" y="365"/>
                </a:lnTo>
                <a:lnTo>
                  <a:pt x="1269" y="387"/>
                </a:lnTo>
                <a:lnTo>
                  <a:pt x="1269" y="414"/>
                </a:lnTo>
                <a:lnTo>
                  <a:pt x="1269" y="440"/>
                </a:lnTo>
                <a:lnTo>
                  <a:pt x="1269" y="463"/>
                </a:lnTo>
                <a:lnTo>
                  <a:pt x="1269" y="480"/>
                </a:lnTo>
                <a:lnTo>
                  <a:pt x="1269" y="485"/>
                </a:lnTo>
                <a:lnTo>
                  <a:pt x="1269" y="484"/>
                </a:lnTo>
                <a:lnTo>
                  <a:pt x="1269" y="478"/>
                </a:lnTo>
                <a:lnTo>
                  <a:pt x="1269" y="474"/>
                </a:lnTo>
                <a:lnTo>
                  <a:pt x="1269" y="470"/>
                </a:lnTo>
                <a:lnTo>
                  <a:pt x="1269" y="467"/>
                </a:lnTo>
                <a:lnTo>
                  <a:pt x="1269" y="458"/>
                </a:lnTo>
                <a:lnTo>
                  <a:pt x="1269" y="443"/>
                </a:lnTo>
                <a:lnTo>
                  <a:pt x="1269" y="426"/>
                </a:lnTo>
                <a:lnTo>
                  <a:pt x="1269" y="414"/>
                </a:lnTo>
                <a:lnTo>
                  <a:pt x="1269" y="407"/>
                </a:lnTo>
                <a:lnTo>
                  <a:pt x="1269" y="415"/>
                </a:lnTo>
                <a:lnTo>
                  <a:pt x="1269" y="426"/>
                </a:lnTo>
                <a:lnTo>
                  <a:pt x="1269" y="439"/>
                </a:lnTo>
                <a:lnTo>
                  <a:pt x="1269" y="450"/>
                </a:lnTo>
                <a:lnTo>
                  <a:pt x="1269" y="452"/>
                </a:lnTo>
                <a:lnTo>
                  <a:pt x="1269" y="447"/>
                </a:lnTo>
                <a:lnTo>
                  <a:pt x="1269" y="439"/>
                </a:lnTo>
                <a:lnTo>
                  <a:pt x="1269" y="429"/>
                </a:lnTo>
                <a:lnTo>
                  <a:pt x="1270" y="416"/>
                </a:lnTo>
                <a:lnTo>
                  <a:pt x="1270" y="403"/>
                </a:lnTo>
                <a:lnTo>
                  <a:pt x="1270" y="388"/>
                </a:lnTo>
                <a:lnTo>
                  <a:pt x="1270" y="372"/>
                </a:lnTo>
                <a:lnTo>
                  <a:pt x="1270" y="351"/>
                </a:lnTo>
                <a:lnTo>
                  <a:pt x="1270" y="329"/>
                </a:lnTo>
                <a:lnTo>
                  <a:pt x="1270" y="305"/>
                </a:lnTo>
                <a:lnTo>
                  <a:pt x="1270" y="285"/>
                </a:lnTo>
                <a:lnTo>
                  <a:pt x="1270" y="269"/>
                </a:lnTo>
                <a:lnTo>
                  <a:pt x="1270" y="260"/>
                </a:lnTo>
                <a:lnTo>
                  <a:pt x="1270" y="258"/>
                </a:lnTo>
                <a:lnTo>
                  <a:pt x="1270" y="261"/>
                </a:lnTo>
                <a:lnTo>
                  <a:pt x="1270" y="270"/>
                </a:lnTo>
                <a:lnTo>
                  <a:pt x="1270" y="287"/>
                </a:lnTo>
                <a:lnTo>
                  <a:pt x="1270" y="304"/>
                </a:lnTo>
                <a:lnTo>
                  <a:pt x="1270" y="325"/>
                </a:lnTo>
                <a:lnTo>
                  <a:pt x="1270" y="348"/>
                </a:lnTo>
                <a:lnTo>
                  <a:pt x="1270" y="374"/>
                </a:lnTo>
                <a:lnTo>
                  <a:pt x="1270" y="396"/>
                </a:lnTo>
                <a:lnTo>
                  <a:pt x="1270" y="414"/>
                </a:lnTo>
                <a:lnTo>
                  <a:pt x="1270" y="424"/>
                </a:lnTo>
                <a:lnTo>
                  <a:pt x="1270" y="429"/>
                </a:lnTo>
                <a:lnTo>
                  <a:pt x="1270" y="425"/>
                </a:lnTo>
                <a:lnTo>
                  <a:pt x="1270" y="421"/>
                </a:lnTo>
                <a:lnTo>
                  <a:pt x="1270" y="419"/>
                </a:lnTo>
                <a:lnTo>
                  <a:pt x="1270" y="424"/>
                </a:lnTo>
                <a:lnTo>
                  <a:pt x="1270" y="428"/>
                </a:lnTo>
                <a:lnTo>
                  <a:pt x="1270" y="430"/>
                </a:lnTo>
                <a:lnTo>
                  <a:pt x="1270" y="432"/>
                </a:lnTo>
                <a:lnTo>
                  <a:pt x="1270" y="436"/>
                </a:lnTo>
                <a:lnTo>
                  <a:pt x="1270" y="437"/>
                </a:lnTo>
                <a:lnTo>
                  <a:pt x="1271" y="438"/>
                </a:lnTo>
                <a:lnTo>
                  <a:pt x="1271" y="441"/>
                </a:lnTo>
                <a:lnTo>
                  <a:pt x="1271" y="444"/>
                </a:lnTo>
                <a:lnTo>
                  <a:pt x="1271" y="446"/>
                </a:lnTo>
                <a:lnTo>
                  <a:pt x="1271" y="444"/>
                </a:lnTo>
                <a:lnTo>
                  <a:pt x="1271" y="439"/>
                </a:lnTo>
                <a:lnTo>
                  <a:pt x="1271" y="432"/>
                </a:lnTo>
                <a:lnTo>
                  <a:pt x="1271" y="423"/>
                </a:lnTo>
                <a:lnTo>
                  <a:pt x="1271" y="415"/>
                </a:lnTo>
                <a:lnTo>
                  <a:pt x="1271" y="409"/>
                </a:lnTo>
                <a:lnTo>
                  <a:pt x="1271" y="407"/>
                </a:lnTo>
                <a:lnTo>
                  <a:pt x="1271" y="410"/>
                </a:lnTo>
                <a:lnTo>
                  <a:pt x="1271" y="419"/>
                </a:lnTo>
                <a:lnTo>
                  <a:pt x="1271" y="428"/>
                </a:lnTo>
                <a:lnTo>
                  <a:pt x="1271" y="432"/>
                </a:lnTo>
                <a:lnTo>
                  <a:pt x="1271" y="433"/>
                </a:lnTo>
                <a:lnTo>
                  <a:pt x="1271" y="430"/>
                </a:lnTo>
                <a:lnTo>
                  <a:pt x="1271" y="422"/>
                </a:lnTo>
                <a:lnTo>
                  <a:pt x="1271" y="413"/>
                </a:lnTo>
                <a:lnTo>
                  <a:pt x="1271" y="402"/>
                </a:lnTo>
                <a:lnTo>
                  <a:pt x="1271" y="395"/>
                </a:lnTo>
                <a:lnTo>
                  <a:pt x="1271" y="392"/>
                </a:lnTo>
                <a:lnTo>
                  <a:pt x="1271" y="393"/>
                </a:lnTo>
                <a:lnTo>
                  <a:pt x="1271" y="395"/>
                </a:lnTo>
                <a:lnTo>
                  <a:pt x="1271" y="398"/>
                </a:lnTo>
                <a:lnTo>
                  <a:pt x="1271" y="399"/>
                </a:lnTo>
                <a:lnTo>
                  <a:pt x="1271" y="400"/>
                </a:lnTo>
                <a:lnTo>
                  <a:pt x="1271" y="399"/>
                </a:lnTo>
                <a:lnTo>
                  <a:pt x="1271" y="396"/>
                </a:lnTo>
                <a:lnTo>
                  <a:pt x="1271" y="399"/>
                </a:lnTo>
                <a:lnTo>
                  <a:pt x="1271" y="402"/>
                </a:lnTo>
                <a:lnTo>
                  <a:pt x="1271" y="404"/>
                </a:lnTo>
                <a:lnTo>
                  <a:pt x="1273" y="402"/>
                </a:lnTo>
                <a:lnTo>
                  <a:pt x="1273" y="399"/>
                </a:lnTo>
                <a:lnTo>
                  <a:pt x="1273" y="394"/>
                </a:lnTo>
                <a:lnTo>
                  <a:pt x="1273" y="389"/>
                </a:lnTo>
                <a:lnTo>
                  <a:pt x="1273" y="388"/>
                </a:lnTo>
                <a:lnTo>
                  <a:pt x="1273" y="393"/>
                </a:lnTo>
                <a:lnTo>
                  <a:pt x="1273" y="401"/>
                </a:lnTo>
                <a:lnTo>
                  <a:pt x="1273" y="410"/>
                </a:lnTo>
                <a:lnTo>
                  <a:pt x="1273" y="419"/>
                </a:lnTo>
                <a:lnTo>
                  <a:pt x="1273" y="426"/>
                </a:lnTo>
                <a:lnTo>
                  <a:pt x="1273" y="430"/>
                </a:lnTo>
                <a:lnTo>
                  <a:pt x="1273" y="429"/>
                </a:lnTo>
                <a:lnTo>
                  <a:pt x="1273" y="424"/>
                </a:lnTo>
                <a:lnTo>
                  <a:pt x="1273" y="422"/>
                </a:lnTo>
                <a:lnTo>
                  <a:pt x="1273" y="421"/>
                </a:lnTo>
                <a:lnTo>
                  <a:pt x="1273" y="425"/>
                </a:lnTo>
                <a:lnTo>
                  <a:pt x="1273" y="433"/>
                </a:lnTo>
                <a:lnTo>
                  <a:pt x="1273" y="444"/>
                </a:lnTo>
                <a:lnTo>
                  <a:pt x="1273" y="455"/>
                </a:lnTo>
                <a:lnTo>
                  <a:pt x="1273" y="465"/>
                </a:lnTo>
                <a:lnTo>
                  <a:pt x="1273" y="467"/>
                </a:lnTo>
                <a:lnTo>
                  <a:pt x="1273" y="462"/>
                </a:lnTo>
                <a:lnTo>
                  <a:pt x="1273" y="455"/>
                </a:lnTo>
                <a:lnTo>
                  <a:pt x="1273" y="448"/>
                </a:lnTo>
                <a:lnTo>
                  <a:pt x="1273" y="445"/>
                </a:lnTo>
                <a:lnTo>
                  <a:pt x="1273" y="446"/>
                </a:lnTo>
                <a:lnTo>
                  <a:pt x="1273" y="453"/>
                </a:lnTo>
                <a:lnTo>
                  <a:pt x="1273" y="465"/>
                </a:lnTo>
                <a:lnTo>
                  <a:pt x="1273" y="480"/>
                </a:lnTo>
                <a:lnTo>
                  <a:pt x="1273" y="490"/>
                </a:lnTo>
                <a:lnTo>
                  <a:pt x="1273" y="496"/>
                </a:lnTo>
                <a:lnTo>
                  <a:pt x="1273" y="490"/>
                </a:lnTo>
                <a:lnTo>
                  <a:pt x="1274" y="480"/>
                </a:lnTo>
                <a:lnTo>
                  <a:pt x="1274" y="468"/>
                </a:lnTo>
                <a:lnTo>
                  <a:pt x="1274" y="455"/>
                </a:lnTo>
                <a:lnTo>
                  <a:pt x="1274" y="447"/>
                </a:lnTo>
                <a:lnTo>
                  <a:pt x="1274" y="446"/>
                </a:lnTo>
                <a:lnTo>
                  <a:pt x="1274" y="451"/>
                </a:lnTo>
                <a:lnTo>
                  <a:pt x="1274" y="460"/>
                </a:lnTo>
                <a:lnTo>
                  <a:pt x="1274" y="472"/>
                </a:lnTo>
                <a:lnTo>
                  <a:pt x="1274" y="482"/>
                </a:lnTo>
                <a:lnTo>
                  <a:pt x="1274" y="490"/>
                </a:lnTo>
                <a:lnTo>
                  <a:pt x="1274" y="494"/>
                </a:lnTo>
                <a:lnTo>
                  <a:pt x="1274" y="491"/>
                </a:lnTo>
                <a:lnTo>
                  <a:pt x="1274" y="492"/>
                </a:lnTo>
                <a:lnTo>
                  <a:pt x="1274" y="498"/>
                </a:lnTo>
                <a:lnTo>
                  <a:pt x="1274" y="504"/>
                </a:lnTo>
                <a:lnTo>
                  <a:pt x="1274" y="507"/>
                </a:lnTo>
                <a:lnTo>
                  <a:pt x="1274" y="506"/>
                </a:lnTo>
                <a:lnTo>
                  <a:pt x="1274" y="499"/>
                </a:lnTo>
                <a:lnTo>
                  <a:pt x="1274" y="487"/>
                </a:lnTo>
                <a:lnTo>
                  <a:pt x="1274" y="470"/>
                </a:lnTo>
                <a:lnTo>
                  <a:pt x="1274" y="459"/>
                </a:lnTo>
                <a:lnTo>
                  <a:pt x="1274" y="452"/>
                </a:lnTo>
                <a:lnTo>
                  <a:pt x="1274" y="453"/>
                </a:lnTo>
                <a:lnTo>
                  <a:pt x="1274" y="459"/>
                </a:lnTo>
                <a:lnTo>
                  <a:pt x="1274" y="465"/>
                </a:lnTo>
                <a:lnTo>
                  <a:pt x="1274" y="468"/>
                </a:lnTo>
                <a:lnTo>
                  <a:pt x="1274" y="463"/>
                </a:lnTo>
                <a:lnTo>
                  <a:pt x="1274" y="456"/>
                </a:lnTo>
                <a:lnTo>
                  <a:pt x="1274" y="451"/>
                </a:lnTo>
                <a:lnTo>
                  <a:pt x="1274" y="450"/>
                </a:lnTo>
                <a:lnTo>
                  <a:pt x="1274" y="454"/>
                </a:lnTo>
                <a:lnTo>
                  <a:pt x="1275" y="461"/>
                </a:lnTo>
                <a:lnTo>
                  <a:pt x="1275" y="467"/>
                </a:lnTo>
                <a:lnTo>
                  <a:pt x="1275" y="470"/>
                </a:lnTo>
                <a:lnTo>
                  <a:pt x="1275" y="469"/>
                </a:lnTo>
                <a:lnTo>
                  <a:pt x="1275" y="463"/>
                </a:lnTo>
                <a:lnTo>
                  <a:pt x="1275" y="455"/>
                </a:lnTo>
                <a:lnTo>
                  <a:pt x="1275" y="447"/>
                </a:lnTo>
                <a:lnTo>
                  <a:pt x="1275" y="443"/>
                </a:lnTo>
                <a:lnTo>
                  <a:pt x="1275" y="445"/>
                </a:lnTo>
                <a:lnTo>
                  <a:pt x="1275" y="451"/>
                </a:lnTo>
                <a:lnTo>
                  <a:pt x="1275" y="459"/>
                </a:lnTo>
                <a:lnTo>
                  <a:pt x="1275" y="468"/>
                </a:lnTo>
                <a:lnTo>
                  <a:pt x="1275" y="475"/>
                </a:lnTo>
                <a:lnTo>
                  <a:pt x="1275" y="481"/>
                </a:lnTo>
                <a:lnTo>
                  <a:pt x="1275" y="474"/>
                </a:lnTo>
                <a:lnTo>
                  <a:pt x="1275" y="467"/>
                </a:lnTo>
                <a:lnTo>
                  <a:pt x="1275" y="458"/>
                </a:lnTo>
                <a:lnTo>
                  <a:pt x="1275" y="451"/>
                </a:lnTo>
                <a:lnTo>
                  <a:pt x="1275" y="446"/>
                </a:lnTo>
                <a:lnTo>
                  <a:pt x="1275" y="447"/>
                </a:lnTo>
                <a:lnTo>
                  <a:pt x="1275" y="451"/>
                </a:lnTo>
                <a:lnTo>
                  <a:pt x="1275" y="456"/>
                </a:lnTo>
                <a:lnTo>
                  <a:pt x="1275" y="461"/>
                </a:lnTo>
                <a:lnTo>
                  <a:pt x="1275" y="462"/>
                </a:lnTo>
                <a:lnTo>
                  <a:pt x="1275" y="463"/>
                </a:lnTo>
                <a:lnTo>
                  <a:pt x="1275" y="466"/>
                </a:lnTo>
                <a:lnTo>
                  <a:pt x="1275" y="467"/>
                </a:lnTo>
                <a:lnTo>
                  <a:pt x="1275" y="466"/>
                </a:lnTo>
                <a:lnTo>
                  <a:pt x="1275" y="465"/>
                </a:lnTo>
                <a:lnTo>
                  <a:pt x="1275" y="461"/>
                </a:lnTo>
                <a:lnTo>
                  <a:pt x="1275" y="456"/>
                </a:lnTo>
                <a:lnTo>
                  <a:pt x="1275" y="451"/>
                </a:lnTo>
                <a:lnTo>
                  <a:pt x="1276" y="447"/>
                </a:lnTo>
                <a:lnTo>
                  <a:pt x="1276" y="450"/>
                </a:lnTo>
                <a:lnTo>
                  <a:pt x="1276" y="453"/>
                </a:lnTo>
                <a:lnTo>
                  <a:pt x="1276" y="455"/>
                </a:lnTo>
                <a:lnTo>
                  <a:pt x="1276" y="456"/>
                </a:lnTo>
                <a:lnTo>
                  <a:pt x="1276" y="455"/>
                </a:lnTo>
                <a:lnTo>
                  <a:pt x="1276" y="458"/>
                </a:lnTo>
                <a:lnTo>
                  <a:pt x="1276" y="461"/>
                </a:lnTo>
                <a:lnTo>
                  <a:pt x="1276" y="468"/>
                </a:lnTo>
                <a:lnTo>
                  <a:pt x="1276" y="474"/>
                </a:lnTo>
                <a:lnTo>
                  <a:pt x="1276" y="476"/>
                </a:lnTo>
                <a:lnTo>
                  <a:pt x="1276" y="478"/>
                </a:lnTo>
                <a:lnTo>
                  <a:pt x="1276" y="477"/>
                </a:lnTo>
                <a:lnTo>
                  <a:pt x="1276" y="475"/>
                </a:lnTo>
                <a:lnTo>
                  <a:pt x="1276" y="473"/>
                </a:lnTo>
                <a:lnTo>
                  <a:pt x="1276" y="469"/>
                </a:lnTo>
                <a:lnTo>
                  <a:pt x="1276" y="470"/>
                </a:lnTo>
                <a:lnTo>
                  <a:pt x="1276" y="472"/>
                </a:lnTo>
                <a:lnTo>
                  <a:pt x="1276" y="470"/>
                </a:lnTo>
                <a:lnTo>
                  <a:pt x="1276" y="468"/>
                </a:lnTo>
                <a:lnTo>
                  <a:pt x="1276" y="463"/>
                </a:lnTo>
                <a:lnTo>
                  <a:pt x="1276" y="458"/>
                </a:lnTo>
                <a:lnTo>
                  <a:pt x="1276" y="451"/>
                </a:lnTo>
                <a:lnTo>
                  <a:pt x="1276" y="445"/>
                </a:lnTo>
                <a:lnTo>
                  <a:pt x="1276" y="441"/>
                </a:lnTo>
                <a:lnTo>
                  <a:pt x="1276" y="438"/>
                </a:lnTo>
                <a:lnTo>
                  <a:pt x="1276" y="437"/>
                </a:lnTo>
                <a:lnTo>
                  <a:pt x="1276" y="439"/>
                </a:lnTo>
                <a:lnTo>
                  <a:pt x="1277" y="444"/>
                </a:lnTo>
                <a:lnTo>
                  <a:pt x="1277" y="448"/>
                </a:lnTo>
                <a:lnTo>
                  <a:pt x="1277" y="452"/>
                </a:lnTo>
                <a:lnTo>
                  <a:pt x="1277" y="453"/>
                </a:lnTo>
                <a:lnTo>
                  <a:pt x="1277" y="451"/>
                </a:lnTo>
                <a:lnTo>
                  <a:pt x="1277" y="448"/>
                </a:lnTo>
                <a:lnTo>
                  <a:pt x="1277" y="447"/>
                </a:lnTo>
                <a:lnTo>
                  <a:pt x="1277" y="452"/>
                </a:lnTo>
                <a:lnTo>
                  <a:pt x="1277" y="460"/>
                </a:lnTo>
                <a:lnTo>
                  <a:pt x="1277" y="472"/>
                </a:lnTo>
                <a:lnTo>
                  <a:pt x="1277" y="478"/>
                </a:lnTo>
                <a:lnTo>
                  <a:pt x="1277" y="481"/>
                </a:lnTo>
                <a:lnTo>
                  <a:pt x="1277" y="480"/>
                </a:lnTo>
                <a:lnTo>
                  <a:pt x="1277" y="477"/>
                </a:lnTo>
                <a:lnTo>
                  <a:pt x="1277" y="478"/>
                </a:lnTo>
                <a:lnTo>
                  <a:pt x="1277" y="482"/>
                </a:lnTo>
                <a:lnTo>
                  <a:pt x="1277" y="485"/>
                </a:lnTo>
                <a:lnTo>
                  <a:pt x="1277" y="488"/>
                </a:lnTo>
                <a:lnTo>
                  <a:pt x="1277" y="487"/>
                </a:lnTo>
                <a:lnTo>
                  <a:pt x="1277" y="484"/>
                </a:lnTo>
                <a:lnTo>
                  <a:pt x="1277" y="485"/>
                </a:lnTo>
                <a:lnTo>
                  <a:pt x="1277" y="489"/>
                </a:lnTo>
                <a:lnTo>
                  <a:pt x="1277" y="491"/>
                </a:lnTo>
                <a:lnTo>
                  <a:pt x="1277" y="494"/>
                </a:lnTo>
                <a:lnTo>
                  <a:pt x="1277" y="490"/>
                </a:lnTo>
                <a:lnTo>
                  <a:pt x="1277" y="484"/>
                </a:lnTo>
                <a:lnTo>
                  <a:pt x="1277" y="481"/>
                </a:lnTo>
                <a:lnTo>
                  <a:pt x="1277" y="478"/>
                </a:lnTo>
                <a:lnTo>
                  <a:pt x="1278" y="482"/>
                </a:lnTo>
                <a:lnTo>
                  <a:pt x="1278" y="489"/>
                </a:lnTo>
                <a:lnTo>
                  <a:pt x="1278" y="495"/>
                </a:lnTo>
                <a:lnTo>
                  <a:pt x="1278" y="500"/>
                </a:lnTo>
                <a:lnTo>
                  <a:pt x="1278" y="503"/>
                </a:lnTo>
                <a:lnTo>
                  <a:pt x="1278" y="502"/>
                </a:lnTo>
                <a:lnTo>
                  <a:pt x="1278" y="498"/>
                </a:lnTo>
                <a:lnTo>
                  <a:pt x="1278" y="495"/>
                </a:lnTo>
                <a:lnTo>
                  <a:pt x="1278" y="494"/>
                </a:lnTo>
                <a:lnTo>
                  <a:pt x="1278" y="498"/>
                </a:lnTo>
                <a:lnTo>
                  <a:pt x="1278" y="503"/>
                </a:lnTo>
                <a:lnTo>
                  <a:pt x="1278" y="507"/>
                </a:lnTo>
                <a:lnTo>
                  <a:pt x="1278" y="509"/>
                </a:lnTo>
                <a:lnTo>
                  <a:pt x="1278" y="506"/>
                </a:lnTo>
                <a:lnTo>
                  <a:pt x="1278" y="498"/>
                </a:lnTo>
                <a:lnTo>
                  <a:pt x="1278" y="489"/>
                </a:lnTo>
                <a:lnTo>
                  <a:pt x="1278" y="480"/>
                </a:lnTo>
                <a:lnTo>
                  <a:pt x="1278" y="475"/>
                </a:lnTo>
                <a:lnTo>
                  <a:pt x="1278" y="478"/>
                </a:lnTo>
                <a:lnTo>
                  <a:pt x="1278" y="487"/>
                </a:lnTo>
                <a:lnTo>
                  <a:pt x="1278" y="495"/>
                </a:lnTo>
                <a:lnTo>
                  <a:pt x="1278" y="504"/>
                </a:lnTo>
                <a:lnTo>
                  <a:pt x="1278" y="509"/>
                </a:lnTo>
                <a:lnTo>
                  <a:pt x="1278" y="503"/>
                </a:lnTo>
                <a:lnTo>
                  <a:pt x="1278" y="492"/>
                </a:lnTo>
                <a:lnTo>
                  <a:pt x="1278" y="481"/>
                </a:lnTo>
                <a:lnTo>
                  <a:pt x="1278" y="469"/>
                </a:lnTo>
                <a:lnTo>
                  <a:pt x="1278" y="459"/>
                </a:lnTo>
                <a:lnTo>
                  <a:pt x="1278" y="445"/>
                </a:lnTo>
                <a:lnTo>
                  <a:pt x="1278" y="430"/>
                </a:lnTo>
                <a:lnTo>
                  <a:pt x="1278" y="409"/>
                </a:lnTo>
                <a:lnTo>
                  <a:pt x="1278" y="382"/>
                </a:lnTo>
                <a:lnTo>
                  <a:pt x="1278" y="356"/>
                </a:lnTo>
                <a:lnTo>
                  <a:pt x="1280" y="329"/>
                </a:lnTo>
                <a:lnTo>
                  <a:pt x="1280" y="311"/>
                </a:lnTo>
                <a:lnTo>
                  <a:pt x="1280" y="299"/>
                </a:lnTo>
                <a:lnTo>
                  <a:pt x="1280" y="307"/>
                </a:lnTo>
                <a:lnTo>
                  <a:pt x="1280" y="320"/>
                </a:lnTo>
                <a:lnTo>
                  <a:pt x="1280" y="337"/>
                </a:lnTo>
                <a:lnTo>
                  <a:pt x="1280" y="356"/>
                </a:lnTo>
                <a:lnTo>
                  <a:pt x="1280" y="372"/>
                </a:lnTo>
                <a:lnTo>
                  <a:pt x="1280" y="386"/>
                </a:lnTo>
                <a:lnTo>
                  <a:pt x="1280" y="401"/>
                </a:lnTo>
                <a:lnTo>
                  <a:pt x="1280" y="418"/>
                </a:lnTo>
                <a:lnTo>
                  <a:pt x="1280" y="444"/>
                </a:lnTo>
                <a:lnTo>
                  <a:pt x="1280" y="472"/>
                </a:lnTo>
                <a:lnTo>
                  <a:pt x="1280" y="502"/>
                </a:lnTo>
                <a:lnTo>
                  <a:pt x="1280" y="533"/>
                </a:lnTo>
                <a:lnTo>
                  <a:pt x="1280" y="563"/>
                </a:lnTo>
                <a:lnTo>
                  <a:pt x="1280" y="580"/>
                </a:lnTo>
                <a:lnTo>
                  <a:pt x="1280" y="583"/>
                </a:lnTo>
                <a:lnTo>
                  <a:pt x="1280" y="571"/>
                </a:lnTo>
                <a:lnTo>
                  <a:pt x="1280" y="548"/>
                </a:lnTo>
                <a:lnTo>
                  <a:pt x="1280" y="513"/>
                </a:lnTo>
                <a:lnTo>
                  <a:pt x="1280" y="481"/>
                </a:lnTo>
                <a:lnTo>
                  <a:pt x="1280" y="454"/>
                </a:lnTo>
                <a:lnTo>
                  <a:pt x="1280" y="440"/>
                </a:lnTo>
                <a:lnTo>
                  <a:pt x="1280" y="452"/>
                </a:lnTo>
                <a:lnTo>
                  <a:pt x="1280" y="470"/>
                </a:lnTo>
                <a:lnTo>
                  <a:pt x="1280" y="489"/>
                </a:lnTo>
                <a:lnTo>
                  <a:pt x="1280" y="506"/>
                </a:lnTo>
                <a:lnTo>
                  <a:pt x="1280" y="519"/>
                </a:lnTo>
                <a:lnTo>
                  <a:pt x="1280" y="524"/>
                </a:lnTo>
                <a:lnTo>
                  <a:pt x="1280" y="525"/>
                </a:lnTo>
                <a:lnTo>
                  <a:pt x="1281" y="525"/>
                </a:lnTo>
                <a:lnTo>
                  <a:pt x="1281" y="526"/>
                </a:lnTo>
                <a:lnTo>
                  <a:pt x="1281" y="528"/>
                </a:lnTo>
                <a:lnTo>
                  <a:pt x="1281" y="529"/>
                </a:lnTo>
                <a:lnTo>
                  <a:pt x="1281" y="528"/>
                </a:lnTo>
                <a:lnTo>
                  <a:pt x="1281" y="526"/>
                </a:lnTo>
                <a:lnTo>
                  <a:pt x="1281" y="520"/>
                </a:lnTo>
                <a:lnTo>
                  <a:pt x="1281" y="514"/>
                </a:lnTo>
                <a:lnTo>
                  <a:pt x="1281" y="507"/>
                </a:lnTo>
                <a:lnTo>
                  <a:pt x="1281" y="505"/>
                </a:lnTo>
                <a:lnTo>
                  <a:pt x="1281" y="509"/>
                </a:lnTo>
                <a:lnTo>
                  <a:pt x="1281" y="511"/>
                </a:lnTo>
                <a:lnTo>
                  <a:pt x="1281" y="510"/>
                </a:lnTo>
                <a:lnTo>
                  <a:pt x="1281" y="509"/>
                </a:lnTo>
                <a:lnTo>
                  <a:pt x="1281" y="506"/>
                </a:lnTo>
                <a:lnTo>
                  <a:pt x="1281" y="504"/>
                </a:lnTo>
                <a:lnTo>
                  <a:pt x="1281" y="500"/>
                </a:lnTo>
                <a:lnTo>
                  <a:pt x="1281" y="494"/>
                </a:lnTo>
                <a:lnTo>
                  <a:pt x="1281" y="481"/>
                </a:lnTo>
                <a:lnTo>
                  <a:pt x="1281" y="462"/>
                </a:lnTo>
                <a:lnTo>
                  <a:pt x="1281" y="439"/>
                </a:lnTo>
                <a:lnTo>
                  <a:pt x="1281" y="416"/>
                </a:lnTo>
                <a:lnTo>
                  <a:pt x="1281" y="398"/>
                </a:lnTo>
                <a:lnTo>
                  <a:pt x="1281" y="385"/>
                </a:lnTo>
                <a:lnTo>
                  <a:pt x="1281" y="378"/>
                </a:lnTo>
                <a:lnTo>
                  <a:pt x="1281" y="376"/>
                </a:lnTo>
                <a:lnTo>
                  <a:pt x="1281" y="378"/>
                </a:lnTo>
                <a:lnTo>
                  <a:pt x="1281" y="380"/>
                </a:lnTo>
                <a:lnTo>
                  <a:pt x="1281" y="384"/>
                </a:lnTo>
                <a:lnTo>
                  <a:pt x="1281" y="389"/>
                </a:lnTo>
                <a:lnTo>
                  <a:pt x="1282" y="401"/>
                </a:lnTo>
                <a:lnTo>
                  <a:pt x="1282" y="416"/>
                </a:lnTo>
                <a:lnTo>
                  <a:pt x="1282" y="436"/>
                </a:lnTo>
                <a:lnTo>
                  <a:pt x="1282" y="459"/>
                </a:lnTo>
                <a:lnTo>
                  <a:pt x="1282" y="483"/>
                </a:lnTo>
                <a:lnTo>
                  <a:pt x="1282" y="509"/>
                </a:lnTo>
                <a:lnTo>
                  <a:pt x="1282" y="527"/>
                </a:lnTo>
                <a:lnTo>
                  <a:pt x="1282" y="537"/>
                </a:lnTo>
                <a:lnTo>
                  <a:pt x="1282" y="543"/>
                </a:lnTo>
                <a:lnTo>
                  <a:pt x="1282" y="541"/>
                </a:lnTo>
                <a:lnTo>
                  <a:pt x="1282" y="537"/>
                </a:lnTo>
                <a:lnTo>
                  <a:pt x="1282" y="532"/>
                </a:lnTo>
                <a:lnTo>
                  <a:pt x="1282" y="526"/>
                </a:lnTo>
                <a:lnTo>
                  <a:pt x="1282" y="519"/>
                </a:lnTo>
                <a:lnTo>
                  <a:pt x="1282" y="509"/>
                </a:lnTo>
                <a:lnTo>
                  <a:pt x="1282" y="496"/>
                </a:lnTo>
                <a:lnTo>
                  <a:pt x="1282" y="483"/>
                </a:lnTo>
                <a:lnTo>
                  <a:pt x="1282" y="470"/>
                </a:lnTo>
                <a:lnTo>
                  <a:pt x="1282" y="463"/>
                </a:lnTo>
                <a:lnTo>
                  <a:pt x="1282" y="461"/>
                </a:lnTo>
                <a:lnTo>
                  <a:pt x="1282" y="463"/>
                </a:lnTo>
                <a:lnTo>
                  <a:pt x="1282" y="468"/>
                </a:lnTo>
                <a:lnTo>
                  <a:pt x="1282" y="473"/>
                </a:lnTo>
                <a:lnTo>
                  <a:pt x="1282" y="468"/>
                </a:lnTo>
                <a:lnTo>
                  <a:pt x="1282" y="458"/>
                </a:lnTo>
                <a:lnTo>
                  <a:pt x="1282" y="445"/>
                </a:lnTo>
                <a:lnTo>
                  <a:pt x="1282" y="432"/>
                </a:lnTo>
                <a:lnTo>
                  <a:pt x="1282" y="422"/>
                </a:lnTo>
                <a:lnTo>
                  <a:pt x="1282" y="414"/>
                </a:lnTo>
                <a:lnTo>
                  <a:pt x="1282" y="411"/>
                </a:lnTo>
                <a:lnTo>
                  <a:pt x="1282" y="413"/>
                </a:lnTo>
                <a:lnTo>
                  <a:pt x="1282" y="414"/>
                </a:lnTo>
                <a:lnTo>
                  <a:pt x="1283" y="415"/>
                </a:lnTo>
                <a:lnTo>
                  <a:pt x="1283" y="414"/>
                </a:lnTo>
                <a:lnTo>
                  <a:pt x="1283" y="411"/>
                </a:lnTo>
                <a:lnTo>
                  <a:pt x="1283" y="407"/>
                </a:lnTo>
                <a:lnTo>
                  <a:pt x="1283" y="403"/>
                </a:lnTo>
                <a:lnTo>
                  <a:pt x="1283" y="402"/>
                </a:lnTo>
                <a:lnTo>
                  <a:pt x="1283" y="404"/>
                </a:lnTo>
                <a:lnTo>
                  <a:pt x="1283" y="414"/>
                </a:lnTo>
                <a:lnTo>
                  <a:pt x="1283" y="424"/>
                </a:lnTo>
                <a:lnTo>
                  <a:pt x="1283" y="436"/>
                </a:lnTo>
                <a:lnTo>
                  <a:pt x="1283" y="446"/>
                </a:lnTo>
                <a:lnTo>
                  <a:pt x="1283" y="454"/>
                </a:lnTo>
                <a:lnTo>
                  <a:pt x="1283" y="456"/>
                </a:lnTo>
                <a:lnTo>
                  <a:pt x="1283" y="454"/>
                </a:lnTo>
                <a:lnTo>
                  <a:pt x="1283" y="451"/>
                </a:lnTo>
                <a:lnTo>
                  <a:pt x="1283" y="450"/>
                </a:lnTo>
                <a:lnTo>
                  <a:pt x="1283" y="453"/>
                </a:lnTo>
                <a:lnTo>
                  <a:pt x="1283" y="461"/>
                </a:lnTo>
                <a:lnTo>
                  <a:pt x="1283" y="472"/>
                </a:lnTo>
                <a:lnTo>
                  <a:pt x="1283" y="483"/>
                </a:lnTo>
                <a:lnTo>
                  <a:pt x="1283" y="492"/>
                </a:lnTo>
                <a:lnTo>
                  <a:pt x="1283" y="494"/>
                </a:lnTo>
                <a:lnTo>
                  <a:pt x="1283" y="489"/>
                </a:lnTo>
                <a:lnTo>
                  <a:pt x="1283" y="482"/>
                </a:lnTo>
                <a:lnTo>
                  <a:pt x="1283" y="476"/>
                </a:lnTo>
                <a:lnTo>
                  <a:pt x="1283" y="477"/>
                </a:lnTo>
                <a:lnTo>
                  <a:pt x="1283" y="484"/>
                </a:lnTo>
                <a:lnTo>
                  <a:pt x="1283" y="492"/>
                </a:lnTo>
                <a:lnTo>
                  <a:pt x="1283" y="502"/>
                </a:lnTo>
                <a:lnTo>
                  <a:pt x="1283" y="507"/>
                </a:lnTo>
                <a:lnTo>
                  <a:pt x="1283" y="505"/>
                </a:lnTo>
                <a:lnTo>
                  <a:pt x="1283" y="496"/>
                </a:lnTo>
                <a:lnTo>
                  <a:pt x="1284" y="484"/>
                </a:lnTo>
                <a:lnTo>
                  <a:pt x="1284" y="477"/>
                </a:lnTo>
                <a:lnTo>
                  <a:pt x="1284" y="476"/>
                </a:lnTo>
                <a:lnTo>
                  <a:pt x="1284" y="482"/>
                </a:lnTo>
                <a:lnTo>
                  <a:pt x="1284" y="492"/>
                </a:lnTo>
                <a:lnTo>
                  <a:pt x="1284" y="504"/>
                </a:lnTo>
                <a:lnTo>
                  <a:pt x="1284" y="513"/>
                </a:lnTo>
                <a:lnTo>
                  <a:pt x="1284" y="519"/>
                </a:lnTo>
                <a:lnTo>
                  <a:pt x="1284" y="518"/>
                </a:lnTo>
                <a:lnTo>
                  <a:pt x="1284" y="513"/>
                </a:lnTo>
                <a:lnTo>
                  <a:pt x="1284" y="510"/>
                </a:lnTo>
                <a:lnTo>
                  <a:pt x="1284" y="506"/>
                </a:lnTo>
                <a:lnTo>
                  <a:pt x="1284" y="503"/>
                </a:lnTo>
                <a:lnTo>
                  <a:pt x="1284" y="502"/>
                </a:lnTo>
                <a:lnTo>
                  <a:pt x="1284" y="499"/>
                </a:lnTo>
                <a:lnTo>
                  <a:pt x="1284" y="497"/>
                </a:lnTo>
                <a:lnTo>
                  <a:pt x="1284" y="498"/>
                </a:lnTo>
                <a:lnTo>
                  <a:pt x="1284" y="500"/>
                </a:lnTo>
                <a:lnTo>
                  <a:pt x="1284" y="505"/>
                </a:lnTo>
                <a:lnTo>
                  <a:pt x="1284" y="512"/>
                </a:lnTo>
                <a:lnTo>
                  <a:pt x="1284" y="521"/>
                </a:lnTo>
                <a:lnTo>
                  <a:pt x="1284" y="526"/>
                </a:lnTo>
                <a:lnTo>
                  <a:pt x="1284" y="522"/>
                </a:lnTo>
                <a:lnTo>
                  <a:pt x="1284" y="518"/>
                </a:lnTo>
                <a:lnTo>
                  <a:pt x="1284" y="515"/>
                </a:lnTo>
                <a:lnTo>
                  <a:pt x="1284" y="520"/>
                </a:lnTo>
                <a:lnTo>
                  <a:pt x="1284" y="528"/>
                </a:lnTo>
                <a:lnTo>
                  <a:pt x="1284" y="535"/>
                </a:lnTo>
                <a:lnTo>
                  <a:pt x="1284" y="540"/>
                </a:lnTo>
                <a:lnTo>
                  <a:pt x="1284" y="541"/>
                </a:lnTo>
                <a:lnTo>
                  <a:pt x="1284" y="536"/>
                </a:lnTo>
                <a:lnTo>
                  <a:pt x="1285" y="533"/>
                </a:lnTo>
                <a:lnTo>
                  <a:pt x="1285" y="532"/>
                </a:lnTo>
                <a:lnTo>
                  <a:pt x="1285" y="533"/>
                </a:lnTo>
                <a:lnTo>
                  <a:pt x="1285" y="534"/>
                </a:lnTo>
                <a:lnTo>
                  <a:pt x="1285" y="533"/>
                </a:lnTo>
                <a:lnTo>
                  <a:pt x="1285" y="526"/>
                </a:lnTo>
                <a:lnTo>
                  <a:pt x="1285" y="517"/>
                </a:lnTo>
                <a:lnTo>
                  <a:pt x="1285" y="506"/>
                </a:lnTo>
                <a:lnTo>
                  <a:pt x="1285" y="500"/>
                </a:lnTo>
                <a:lnTo>
                  <a:pt x="1285" y="502"/>
                </a:lnTo>
                <a:lnTo>
                  <a:pt x="1285" y="507"/>
                </a:lnTo>
                <a:lnTo>
                  <a:pt x="1285" y="515"/>
                </a:lnTo>
                <a:lnTo>
                  <a:pt x="1285" y="522"/>
                </a:lnTo>
                <a:lnTo>
                  <a:pt x="1285" y="526"/>
                </a:lnTo>
                <a:lnTo>
                  <a:pt x="1285" y="521"/>
                </a:lnTo>
                <a:lnTo>
                  <a:pt x="1285" y="511"/>
                </a:lnTo>
                <a:lnTo>
                  <a:pt x="1285" y="499"/>
                </a:lnTo>
                <a:lnTo>
                  <a:pt x="1285" y="492"/>
                </a:lnTo>
                <a:lnTo>
                  <a:pt x="1285" y="498"/>
                </a:lnTo>
                <a:lnTo>
                  <a:pt x="1285" y="507"/>
                </a:lnTo>
                <a:lnTo>
                  <a:pt x="1285" y="517"/>
                </a:lnTo>
                <a:lnTo>
                  <a:pt x="1285" y="522"/>
                </a:lnTo>
                <a:lnTo>
                  <a:pt x="1285" y="525"/>
                </a:lnTo>
                <a:lnTo>
                  <a:pt x="1285" y="521"/>
                </a:lnTo>
                <a:lnTo>
                  <a:pt x="1285" y="519"/>
                </a:lnTo>
                <a:lnTo>
                  <a:pt x="1285" y="522"/>
                </a:lnTo>
                <a:lnTo>
                  <a:pt x="1285" y="529"/>
                </a:lnTo>
                <a:lnTo>
                  <a:pt x="1285" y="532"/>
                </a:lnTo>
                <a:lnTo>
                  <a:pt x="1285" y="526"/>
                </a:lnTo>
                <a:lnTo>
                  <a:pt x="1285" y="514"/>
                </a:lnTo>
                <a:lnTo>
                  <a:pt x="1285" y="498"/>
                </a:lnTo>
                <a:lnTo>
                  <a:pt x="1287" y="483"/>
                </a:lnTo>
                <a:lnTo>
                  <a:pt x="1287" y="473"/>
                </a:lnTo>
                <a:lnTo>
                  <a:pt x="1287" y="474"/>
                </a:lnTo>
                <a:lnTo>
                  <a:pt x="1287" y="484"/>
                </a:lnTo>
                <a:lnTo>
                  <a:pt x="1287" y="500"/>
                </a:lnTo>
                <a:lnTo>
                  <a:pt x="1287" y="514"/>
                </a:lnTo>
                <a:lnTo>
                  <a:pt x="1287" y="519"/>
                </a:lnTo>
                <a:lnTo>
                  <a:pt x="1287" y="514"/>
                </a:lnTo>
                <a:lnTo>
                  <a:pt x="1287" y="499"/>
                </a:lnTo>
                <a:lnTo>
                  <a:pt x="1287" y="478"/>
                </a:lnTo>
                <a:lnTo>
                  <a:pt x="1287" y="460"/>
                </a:lnTo>
                <a:lnTo>
                  <a:pt x="1287" y="447"/>
                </a:lnTo>
                <a:lnTo>
                  <a:pt x="1287" y="444"/>
                </a:lnTo>
                <a:lnTo>
                  <a:pt x="1287" y="450"/>
                </a:lnTo>
                <a:lnTo>
                  <a:pt x="1287" y="459"/>
                </a:lnTo>
                <a:lnTo>
                  <a:pt x="1287" y="468"/>
                </a:lnTo>
                <a:lnTo>
                  <a:pt x="1287" y="475"/>
                </a:lnTo>
                <a:lnTo>
                  <a:pt x="1287" y="478"/>
                </a:lnTo>
                <a:lnTo>
                  <a:pt x="1287" y="477"/>
                </a:lnTo>
                <a:lnTo>
                  <a:pt x="1287" y="473"/>
                </a:lnTo>
                <a:lnTo>
                  <a:pt x="1287" y="468"/>
                </a:lnTo>
                <a:lnTo>
                  <a:pt x="1287" y="463"/>
                </a:lnTo>
                <a:lnTo>
                  <a:pt x="1287" y="459"/>
                </a:lnTo>
                <a:lnTo>
                  <a:pt x="1287" y="456"/>
                </a:lnTo>
                <a:lnTo>
                  <a:pt x="1287" y="454"/>
                </a:lnTo>
                <a:lnTo>
                  <a:pt x="1287" y="458"/>
                </a:lnTo>
                <a:lnTo>
                  <a:pt x="1287" y="465"/>
                </a:lnTo>
                <a:lnTo>
                  <a:pt x="1287" y="472"/>
                </a:lnTo>
                <a:lnTo>
                  <a:pt x="1287" y="478"/>
                </a:lnTo>
                <a:lnTo>
                  <a:pt x="1287" y="484"/>
                </a:lnTo>
                <a:lnTo>
                  <a:pt x="1287" y="489"/>
                </a:lnTo>
                <a:lnTo>
                  <a:pt x="1287" y="488"/>
                </a:lnTo>
                <a:lnTo>
                  <a:pt x="1288" y="483"/>
                </a:lnTo>
                <a:lnTo>
                  <a:pt x="1288" y="478"/>
                </a:lnTo>
                <a:lnTo>
                  <a:pt x="1288" y="473"/>
                </a:lnTo>
                <a:lnTo>
                  <a:pt x="1288" y="472"/>
                </a:lnTo>
                <a:lnTo>
                  <a:pt x="1288" y="474"/>
                </a:lnTo>
                <a:lnTo>
                  <a:pt x="1288" y="480"/>
                </a:lnTo>
                <a:lnTo>
                  <a:pt x="1288" y="484"/>
                </a:lnTo>
                <a:lnTo>
                  <a:pt x="1288" y="485"/>
                </a:lnTo>
                <a:lnTo>
                  <a:pt x="1288" y="482"/>
                </a:lnTo>
                <a:lnTo>
                  <a:pt x="1288" y="474"/>
                </a:lnTo>
                <a:lnTo>
                  <a:pt x="1288" y="465"/>
                </a:lnTo>
                <a:lnTo>
                  <a:pt x="1288" y="455"/>
                </a:lnTo>
                <a:lnTo>
                  <a:pt x="1288" y="448"/>
                </a:lnTo>
                <a:lnTo>
                  <a:pt x="1288" y="444"/>
                </a:lnTo>
                <a:lnTo>
                  <a:pt x="1288" y="446"/>
                </a:lnTo>
                <a:lnTo>
                  <a:pt x="1288" y="451"/>
                </a:lnTo>
                <a:lnTo>
                  <a:pt x="1288" y="452"/>
                </a:lnTo>
                <a:lnTo>
                  <a:pt x="1288" y="451"/>
                </a:lnTo>
                <a:lnTo>
                  <a:pt x="1288" y="448"/>
                </a:lnTo>
                <a:lnTo>
                  <a:pt x="1288" y="447"/>
                </a:lnTo>
                <a:lnTo>
                  <a:pt x="1288" y="446"/>
                </a:lnTo>
                <a:lnTo>
                  <a:pt x="1288" y="447"/>
                </a:lnTo>
                <a:lnTo>
                  <a:pt x="1288" y="448"/>
                </a:lnTo>
                <a:lnTo>
                  <a:pt x="1288" y="450"/>
                </a:lnTo>
                <a:lnTo>
                  <a:pt x="1288" y="446"/>
                </a:lnTo>
                <a:lnTo>
                  <a:pt x="1288" y="441"/>
                </a:lnTo>
                <a:lnTo>
                  <a:pt x="1288" y="438"/>
                </a:lnTo>
                <a:lnTo>
                  <a:pt x="1288" y="437"/>
                </a:lnTo>
                <a:lnTo>
                  <a:pt x="1288" y="438"/>
                </a:lnTo>
                <a:lnTo>
                  <a:pt x="1288" y="443"/>
                </a:lnTo>
                <a:lnTo>
                  <a:pt x="1289" y="447"/>
                </a:lnTo>
                <a:lnTo>
                  <a:pt x="1289" y="451"/>
                </a:lnTo>
                <a:lnTo>
                  <a:pt x="1289" y="452"/>
                </a:lnTo>
                <a:lnTo>
                  <a:pt x="1289" y="450"/>
                </a:lnTo>
                <a:lnTo>
                  <a:pt x="1289" y="443"/>
                </a:lnTo>
                <a:lnTo>
                  <a:pt x="1289" y="437"/>
                </a:lnTo>
                <a:lnTo>
                  <a:pt x="1289" y="432"/>
                </a:lnTo>
                <a:lnTo>
                  <a:pt x="1289" y="436"/>
                </a:lnTo>
                <a:lnTo>
                  <a:pt x="1289" y="440"/>
                </a:lnTo>
                <a:lnTo>
                  <a:pt x="1289" y="447"/>
                </a:lnTo>
                <a:lnTo>
                  <a:pt x="1289" y="454"/>
                </a:lnTo>
                <a:lnTo>
                  <a:pt x="1289" y="456"/>
                </a:lnTo>
                <a:lnTo>
                  <a:pt x="1289" y="455"/>
                </a:lnTo>
                <a:lnTo>
                  <a:pt x="1289" y="450"/>
                </a:lnTo>
                <a:lnTo>
                  <a:pt x="1289" y="440"/>
                </a:lnTo>
                <a:lnTo>
                  <a:pt x="1289" y="428"/>
                </a:lnTo>
                <a:lnTo>
                  <a:pt x="1289" y="416"/>
                </a:lnTo>
                <a:lnTo>
                  <a:pt x="1289" y="404"/>
                </a:lnTo>
                <a:lnTo>
                  <a:pt x="1289" y="400"/>
                </a:lnTo>
                <a:lnTo>
                  <a:pt x="1289" y="403"/>
                </a:lnTo>
                <a:lnTo>
                  <a:pt x="1289" y="409"/>
                </a:lnTo>
                <a:lnTo>
                  <a:pt x="1289" y="415"/>
                </a:lnTo>
                <a:lnTo>
                  <a:pt x="1289" y="419"/>
                </a:lnTo>
                <a:lnTo>
                  <a:pt x="1289" y="417"/>
                </a:lnTo>
                <a:lnTo>
                  <a:pt x="1289" y="411"/>
                </a:lnTo>
                <a:lnTo>
                  <a:pt x="1289" y="406"/>
                </a:lnTo>
                <a:lnTo>
                  <a:pt x="1289" y="401"/>
                </a:lnTo>
                <a:lnTo>
                  <a:pt x="1289" y="398"/>
                </a:lnTo>
                <a:lnTo>
                  <a:pt x="1289" y="394"/>
                </a:lnTo>
                <a:lnTo>
                  <a:pt x="1289" y="392"/>
                </a:lnTo>
                <a:lnTo>
                  <a:pt x="1289" y="391"/>
                </a:lnTo>
                <a:lnTo>
                  <a:pt x="1290" y="392"/>
                </a:lnTo>
                <a:lnTo>
                  <a:pt x="1290" y="395"/>
                </a:lnTo>
                <a:lnTo>
                  <a:pt x="1290" y="401"/>
                </a:lnTo>
                <a:lnTo>
                  <a:pt x="1290" y="408"/>
                </a:lnTo>
                <a:lnTo>
                  <a:pt x="1290" y="415"/>
                </a:lnTo>
                <a:lnTo>
                  <a:pt x="1290" y="417"/>
                </a:lnTo>
                <a:lnTo>
                  <a:pt x="1290" y="415"/>
                </a:lnTo>
                <a:lnTo>
                  <a:pt x="1290" y="407"/>
                </a:lnTo>
                <a:lnTo>
                  <a:pt x="1290" y="394"/>
                </a:lnTo>
                <a:lnTo>
                  <a:pt x="1290" y="380"/>
                </a:lnTo>
                <a:lnTo>
                  <a:pt x="1290" y="365"/>
                </a:lnTo>
                <a:lnTo>
                  <a:pt x="1290" y="348"/>
                </a:lnTo>
                <a:lnTo>
                  <a:pt x="1290" y="329"/>
                </a:lnTo>
                <a:lnTo>
                  <a:pt x="1290" y="310"/>
                </a:lnTo>
                <a:lnTo>
                  <a:pt x="1290" y="288"/>
                </a:lnTo>
                <a:lnTo>
                  <a:pt x="1290" y="270"/>
                </a:lnTo>
                <a:lnTo>
                  <a:pt x="1290" y="258"/>
                </a:lnTo>
                <a:lnTo>
                  <a:pt x="1290" y="255"/>
                </a:lnTo>
                <a:lnTo>
                  <a:pt x="1290" y="267"/>
                </a:lnTo>
                <a:lnTo>
                  <a:pt x="1290" y="288"/>
                </a:lnTo>
                <a:lnTo>
                  <a:pt x="1290" y="314"/>
                </a:lnTo>
                <a:lnTo>
                  <a:pt x="1290" y="343"/>
                </a:lnTo>
                <a:lnTo>
                  <a:pt x="1290" y="370"/>
                </a:lnTo>
                <a:lnTo>
                  <a:pt x="1290" y="395"/>
                </a:lnTo>
                <a:lnTo>
                  <a:pt x="1290" y="415"/>
                </a:lnTo>
                <a:lnTo>
                  <a:pt x="1290" y="433"/>
                </a:lnTo>
                <a:lnTo>
                  <a:pt x="1290" y="455"/>
                </a:lnTo>
                <a:lnTo>
                  <a:pt x="1290" y="483"/>
                </a:lnTo>
                <a:lnTo>
                  <a:pt x="1290" y="510"/>
                </a:lnTo>
                <a:lnTo>
                  <a:pt x="1290" y="533"/>
                </a:lnTo>
                <a:lnTo>
                  <a:pt x="1290" y="548"/>
                </a:lnTo>
                <a:lnTo>
                  <a:pt x="1290" y="550"/>
                </a:lnTo>
                <a:lnTo>
                  <a:pt x="1290" y="536"/>
                </a:lnTo>
                <a:lnTo>
                  <a:pt x="1291" y="510"/>
                </a:lnTo>
                <a:lnTo>
                  <a:pt x="1291" y="476"/>
                </a:lnTo>
                <a:lnTo>
                  <a:pt x="1291" y="445"/>
                </a:lnTo>
                <a:lnTo>
                  <a:pt x="1291" y="421"/>
                </a:lnTo>
                <a:lnTo>
                  <a:pt x="1291" y="410"/>
                </a:lnTo>
                <a:lnTo>
                  <a:pt x="1291" y="411"/>
                </a:lnTo>
                <a:lnTo>
                  <a:pt x="1291" y="421"/>
                </a:lnTo>
                <a:lnTo>
                  <a:pt x="1291" y="432"/>
                </a:lnTo>
                <a:lnTo>
                  <a:pt x="1291" y="445"/>
                </a:lnTo>
                <a:lnTo>
                  <a:pt x="1291" y="451"/>
                </a:lnTo>
                <a:lnTo>
                  <a:pt x="1291" y="454"/>
                </a:lnTo>
                <a:lnTo>
                  <a:pt x="1291" y="460"/>
                </a:lnTo>
                <a:lnTo>
                  <a:pt x="1291" y="469"/>
                </a:lnTo>
                <a:lnTo>
                  <a:pt x="1291" y="487"/>
                </a:lnTo>
                <a:lnTo>
                  <a:pt x="1291" y="506"/>
                </a:lnTo>
                <a:lnTo>
                  <a:pt x="1291" y="525"/>
                </a:lnTo>
                <a:lnTo>
                  <a:pt x="1291" y="539"/>
                </a:lnTo>
                <a:lnTo>
                  <a:pt x="1291" y="546"/>
                </a:lnTo>
                <a:lnTo>
                  <a:pt x="1291" y="541"/>
                </a:lnTo>
                <a:lnTo>
                  <a:pt x="1291" y="529"/>
                </a:lnTo>
                <a:lnTo>
                  <a:pt x="1291" y="517"/>
                </a:lnTo>
                <a:lnTo>
                  <a:pt x="1291" y="505"/>
                </a:lnTo>
                <a:lnTo>
                  <a:pt x="1291" y="498"/>
                </a:lnTo>
                <a:lnTo>
                  <a:pt x="1291" y="497"/>
                </a:lnTo>
                <a:lnTo>
                  <a:pt x="1291" y="496"/>
                </a:lnTo>
                <a:lnTo>
                  <a:pt x="1291" y="495"/>
                </a:lnTo>
                <a:lnTo>
                  <a:pt x="1291" y="491"/>
                </a:lnTo>
                <a:lnTo>
                  <a:pt x="1291" y="483"/>
                </a:lnTo>
                <a:lnTo>
                  <a:pt x="1291" y="473"/>
                </a:lnTo>
                <a:lnTo>
                  <a:pt x="1291" y="461"/>
                </a:lnTo>
                <a:lnTo>
                  <a:pt x="1291" y="451"/>
                </a:lnTo>
                <a:lnTo>
                  <a:pt x="1291" y="438"/>
                </a:lnTo>
                <a:lnTo>
                  <a:pt x="1291" y="424"/>
                </a:lnTo>
                <a:lnTo>
                  <a:pt x="1292" y="406"/>
                </a:lnTo>
                <a:lnTo>
                  <a:pt x="1292" y="385"/>
                </a:lnTo>
                <a:lnTo>
                  <a:pt x="1292" y="362"/>
                </a:lnTo>
                <a:lnTo>
                  <a:pt x="1292" y="343"/>
                </a:lnTo>
                <a:lnTo>
                  <a:pt x="1292" y="333"/>
                </a:lnTo>
                <a:lnTo>
                  <a:pt x="1292" y="344"/>
                </a:lnTo>
                <a:lnTo>
                  <a:pt x="1292" y="369"/>
                </a:lnTo>
                <a:lnTo>
                  <a:pt x="1292" y="395"/>
                </a:lnTo>
                <a:lnTo>
                  <a:pt x="1292" y="421"/>
                </a:lnTo>
                <a:lnTo>
                  <a:pt x="1292" y="444"/>
                </a:lnTo>
                <a:lnTo>
                  <a:pt x="1292" y="460"/>
                </a:lnTo>
                <a:lnTo>
                  <a:pt x="1292" y="474"/>
                </a:lnTo>
                <a:lnTo>
                  <a:pt x="1292" y="483"/>
                </a:lnTo>
                <a:lnTo>
                  <a:pt x="1292" y="491"/>
                </a:lnTo>
                <a:lnTo>
                  <a:pt x="1292" y="500"/>
                </a:lnTo>
                <a:lnTo>
                  <a:pt x="1292" y="511"/>
                </a:lnTo>
                <a:lnTo>
                  <a:pt x="1292" y="519"/>
                </a:lnTo>
                <a:lnTo>
                  <a:pt x="1292" y="522"/>
                </a:lnTo>
                <a:lnTo>
                  <a:pt x="1292" y="518"/>
                </a:lnTo>
                <a:lnTo>
                  <a:pt x="1292" y="506"/>
                </a:lnTo>
                <a:lnTo>
                  <a:pt x="1292" y="490"/>
                </a:lnTo>
                <a:lnTo>
                  <a:pt x="1292" y="473"/>
                </a:lnTo>
                <a:lnTo>
                  <a:pt x="1292" y="456"/>
                </a:lnTo>
                <a:lnTo>
                  <a:pt x="1292" y="443"/>
                </a:lnTo>
                <a:lnTo>
                  <a:pt x="1292" y="433"/>
                </a:lnTo>
                <a:lnTo>
                  <a:pt x="1292" y="430"/>
                </a:lnTo>
                <a:lnTo>
                  <a:pt x="1292" y="431"/>
                </a:lnTo>
                <a:lnTo>
                  <a:pt x="1292" y="439"/>
                </a:lnTo>
                <a:lnTo>
                  <a:pt x="1292" y="454"/>
                </a:lnTo>
                <a:lnTo>
                  <a:pt x="1292" y="470"/>
                </a:lnTo>
                <a:lnTo>
                  <a:pt x="1292" y="485"/>
                </a:lnTo>
                <a:lnTo>
                  <a:pt x="1292" y="499"/>
                </a:lnTo>
                <a:lnTo>
                  <a:pt x="1293" y="509"/>
                </a:lnTo>
                <a:lnTo>
                  <a:pt x="1293" y="510"/>
                </a:lnTo>
                <a:lnTo>
                  <a:pt x="1293" y="504"/>
                </a:lnTo>
                <a:lnTo>
                  <a:pt x="1293" y="492"/>
                </a:lnTo>
                <a:lnTo>
                  <a:pt x="1293" y="481"/>
                </a:lnTo>
                <a:lnTo>
                  <a:pt x="1293" y="474"/>
                </a:lnTo>
                <a:lnTo>
                  <a:pt x="1293" y="473"/>
                </a:lnTo>
                <a:lnTo>
                  <a:pt x="1293" y="475"/>
                </a:lnTo>
                <a:lnTo>
                  <a:pt x="1293" y="482"/>
                </a:lnTo>
                <a:lnTo>
                  <a:pt x="1293" y="488"/>
                </a:lnTo>
                <a:lnTo>
                  <a:pt x="1293" y="489"/>
                </a:lnTo>
                <a:lnTo>
                  <a:pt x="1293" y="484"/>
                </a:lnTo>
                <a:lnTo>
                  <a:pt x="1293" y="473"/>
                </a:lnTo>
                <a:lnTo>
                  <a:pt x="1293" y="462"/>
                </a:lnTo>
                <a:lnTo>
                  <a:pt x="1293" y="453"/>
                </a:lnTo>
                <a:lnTo>
                  <a:pt x="1293" y="451"/>
                </a:lnTo>
                <a:lnTo>
                  <a:pt x="1293" y="453"/>
                </a:lnTo>
                <a:lnTo>
                  <a:pt x="1293" y="458"/>
                </a:lnTo>
                <a:lnTo>
                  <a:pt x="1293" y="465"/>
                </a:lnTo>
                <a:lnTo>
                  <a:pt x="1293" y="472"/>
                </a:lnTo>
                <a:lnTo>
                  <a:pt x="1293" y="475"/>
                </a:lnTo>
                <a:lnTo>
                  <a:pt x="1293" y="478"/>
                </a:lnTo>
                <a:lnTo>
                  <a:pt x="1293" y="482"/>
                </a:lnTo>
                <a:lnTo>
                  <a:pt x="1293" y="488"/>
                </a:lnTo>
                <a:lnTo>
                  <a:pt x="1293" y="491"/>
                </a:lnTo>
                <a:lnTo>
                  <a:pt x="1293" y="494"/>
                </a:lnTo>
                <a:lnTo>
                  <a:pt x="1293" y="491"/>
                </a:lnTo>
                <a:lnTo>
                  <a:pt x="1293" y="483"/>
                </a:lnTo>
                <a:lnTo>
                  <a:pt x="1293" y="473"/>
                </a:lnTo>
                <a:lnTo>
                  <a:pt x="1293" y="462"/>
                </a:lnTo>
                <a:lnTo>
                  <a:pt x="1293" y="455"/>
                </a:lnTo>
                <a:lnTo>
                  <a:pt x="1293" y="454"/>
                </a:lnTo>
                <a:lnTo>
                  <a:pt x="1293" y="461"/>
                </a:lnTo>
                <a:lnTo>
                  <a:pt x="1295" y="472"/>
                </a:lnTo>
                <a:lnTo>
                  <a:pt x="1295" y="482"/>
                </a:lnTo>
                <a:lnTo>
                  <a:pt x="1295" y="491"/>
                </a:lnTo>
                <a:lnTo>
                  <a:pt x="1295" y="498"/>
                </a:lnTo>
                <a:lnTo>
                  <a:pt x="1295" y="502"/>
                </a:lnTo>
                <a:lnTo>
                  <a:pt x="1295" y="498"/>
                </a:lnTo>
                <a:lnTo>
                  <a:pt x="1295" y="495"/>
                </a:lnTo>
                <a:lnTo>
                  <a:pt x="1295" y="488"/>
                </a:lnTo>
                <a:lnTo>
                  <a:pt x="1295" y="482"/>
                </a:lnTo>
                <a:lnTo>
                  <a:pt x="1295" y="476"/>
                </a:lnTo>
                <a:lnTo>
                  <a:pt x="1295" y="473"/>
                </a:lnTo>
                <a:lnTo>
                  <a:pt x="1295" y="474"/>
                </a:lnTo>
                <a:lnTo>
                  <a:pt x="1295" y="482"/>
                </a:lnTo>
                <a:lnTo>
                  <a:pt x="1295" y="492"/>
                </a:lnTo>
                <a:lnTo>
                  <a:pt x="1295" y="503"/>
                </a:lnTo>
                <a:lnTo>
                  <a:pt x="1295" y="512"/>
                </a:lnTo>
                <a:lnTo>
                  <a:pt x="1295" y="514"/>
                </a:lnTo>
                <a:lnTo>
                  <a:pt x="1295" y="512"/>
                </a:lnTo>
                <a:lnTo>
                  <a:pt x="1295" y="505"/>
                </a:lnTo>
                <a:lnTo>
                  <a:pt x="1295" y="498"/>
                </a:lnTo>
                <a:lnTo>
                  <a:pt x="1295" y="494"/>
                </a:lnTo>
                <a:lnTo>
                  <a:pt x="1295" y="496"/>
                </a:lnTo>
                <a:lnTo>
                  <a:pt x="1295" y="503"/>
                </a:lnTo>
                <a:lnTo>
                  <a:pt x="1295" y="510"/>
                </a:lnTo>
                <a:lnTo>
                  <a:pt x="1295" y="515"/>
                </a:lnTo>
                <a:lnTo>
                  <a:pt x="1295" y="517"/>
                </a:lnTo>
                <a:lnTo>
                  <a:pt x="1295" y="513"/>
                </a:lnTo>
                <a:lnTo>
                  <a:pt x="1295" y="507"/>
                </a:lnTo>
                <a:lnTo>
                  <a:pt x="1295" y="502"/>
                </a:lnTo>
                <a:lnTo>
                  <a:pt x="1295" y="499"/>
                </a:lnTo>
                <a:lnTo>
                  <a:pt x="1295" y="504"/>
                </a:lnTo>
                <a:lnTo>
                  <a:pt x="1295" y="510"/>
                </a:lnTo>
                <a:lnTo>
                  <a:pt x="1296" y="518"/>
                </a:lnTo>
                <a:lnTo>
                  <a:pt x="1296" y="522"/>
                </a:lnTo>
                <a:lnTo>
                  <a:pt x="1296" y="524"/>
                </a:lnTo>
                <a:lnTo>
                  <a:pt x="1296" y="521"/>
                </a:lnTo>
                <a:lnTo>
                  <a:pt x="1296" y="517"/>
                </a:lnTo>
                <a:lnTo>
                  <a:pt x="1296" y="511"/>
                </a:lnTo>
                <a:lnTo>
                  <a:pt x="1296" y="515"/>
                </a:lnTo>
                <a:lnTo>
                  <a:pt x="1296" y="524"/>
                </a:lnTo>
                <a:lnTo>
                  <a:pt x="1296" y="531"/>
                </a:lnTo>
                <a:lnTo>
                  <a:pt x="1296" y="533"/>
                </a:lnTo>
                <a:lnTo>
                  <a:pt x="1296" y="528"/>
                </a:lnTo>
                <a:lnTo>
                  <a:pt x="1296" y="517"/>
                </a:lnTo>
                <a:lnTo>
                  <a:pt x="1296" y="502"/>
                </a:lnTo>
                <a:lnTo>
                  <a:pt x="1296" y="488"/>
                </a:lnTo>
                <a:lnTo>
                  <a:pt x="1296" y="478"/>
                </a:lnTo>
                <a:lnTo>
                  <a:pt x="1296" y="476"/>
                </a:lnTo>
                <a:lnTo>
                  <a:pt x="1296" y="483"/>
                </a:lnTo>
                <a:lnTo>
                  <a:pt x="1296" y="494"/>
                </a:lnTo>
                <a:lnTo>
                  <a:pt x="1296" y="503"/>
                </a:lnTo>
                <a:lnTo>
                  <a:pt x="1296" y="510"/>
                </a:lnTo>
                <a:lnTo>
                  <a:pt x="1296" y="512"/>
                </a:lnTo>
                <a:lnTo>
                  <a:pt x="1296" y="509"/>
                </a:lnTo>
                <a:lnTo>
                  <a:pt x="1296" y="504"/>
                </a:lnTo>
                <a:lnTo>
                  <a:pt x="1296" y="502"/>
                </a:lnTo>
                <a:lnTo>
                  <a:pt x="1296" y="503"/>
                </a:lnTo>
                <a:lnTo>
                  <a:pt x="1296" y="507"/>
                </a:lnTo>
                <a:lnTo>
                  <a:pt x="1296" y="512"/>
                </a:lnTo>
                <a:lnTo>
                  <a:pt x="1296" y="513"/>
                </a:lnTo>
                <a:lnTo>
                  <a:pt x="1296" y="511"/>
                </a:lnTo>
                <a:lnTo>
                  <a:pt x="1296" y="505"/>
                </a:lnTo>
                <a:lnTo>
                  <a:pt x="1296" y="497"/>
                </a:lnTo>
                <a:lnTo>
                  <a:pt x="1296" y="490"/>
                </a:lnTo>
                <a:lnTo>
                  <a:pt x="1296" y="487"/>
                </a:lnTo>
                <a:lnTo>
                  <a:pt x="1297" y="488"/>
                </a:lnTo>
                <a:lnTo>
                  <a:pt x="1297" y="495"/>
                </a:lnTo>
                <a:lnTo>
                  <a:pt x="1297" y="499"/>
                </a:lnTo>
                <a:lnTo>
                  <a:pt x="1297" y="503"/>
                </a:lnTo>
                <a:lnTo>
                  <a:pt x="1297" y="502"/>
                </a:lnTo>
                <a:lnTo>
                  <a:pt x="1297" y="496"/>
                </a:lnTo>
                <a:lnTo>
                  <a:pt x="1297" y="487"/>
                </a:lnTo>
                <a:lnTo>
                  <a:pt x="1297" y="477"/>
                </a:lnTo>
                <a:lnTo>
                  <a:pt x="1297" y="473"/>
                </a:lnTo>
                <a:lnTo>
                  <a:pt x="1297" y="478"/>
                </a:lnTo>
                <a:lnTo>
                  <a:pt x="1297" y="488"/>
                </a:lnTo>
                <a:lnTo>
                  <a:pt x="1297" y="496"/>
                </a:lnTo>
                <a:lnTo>
                  <a:pt x="1297" y="503"/>
                </a:lnTo>
                <a:lnTo>
                  <a:pt x="1297" y="505"/>
                </a:lnTo>
                <a:lnTo>
                  <a:pt x="1297" y="503"/>
                </a:lnTo>
                <a:lnTo>
                  <a:pt x="1297" y="497"/>
                </a:lnTo>
                <a:lnTo>
                  <a:pt x="1297" y="490"/>
                </a:lnTo>
                <a:lnTo>
                  <a:pt x="1297" y="485"/>
                </a:lnTo>
                <a:lnTo>
                  <a:pt x="1297" y="484"/>
                </a:lnTo>
                <a:lnTo>
                  <a:pt x="1297" y="488"/>
                </a:lnTo>
                <a:lnTo>
                  <a:pt x="1297" y="492"/>
                </a:lnTo>
                <a:lnTo>
                  <a:pt x="1297" y="497"/>
                </a:lnTo>
                <a:lnTo>
                  <a:pt x="1297" y="502"/>
                </a:lnTo>
                <a:lnTo>
                  <a:pt x="1297" y="505"/>
                </a:lnTo>
                <a:lnTo>
                  <a:pt x="1297" y="504"/>
                </a:lnTo>
                <a:lnTo>
                  <a:pt x="1297" y="498"/>
                </a:lnTo>
                <a:lnTo>
                  <a:pt x="1297" y="492"/>
                </a:lnTo>
                <a:lnTo>
                  <a:pt x="1297" y="487"/>
                </a:lnTo>
                <a:lnTo>
                  <a:pt x="1297" y="484"/>
                </a:lnTo>
                <a:lnTo>
                  <a:pt x="1297" y="485"/>
                </a:lnTo>
                <a:lnTo>
                  <a:pt x="1297" y="491"/>
                </a:lnTo>
                <a:lnTo>
                  <a:pt x="1297" y="499"/>
                </a:lnTo>
                <a:lnTo>
                  <a:pt x="1298" y="509"/>
                </a:lnTo>
                <a:lnTo>
                  <a:pt x="1298" y="514"/>
                </a:lnTo>
                <a:lnTo>
                  <a:pt x="1298" y="513"/>
                </a:lnTo>
                <a:lnTo>
                  <a:pt x="1298" y="510"/>
                </a:lnTo>
                <a:lnTo>
                  <a:pt x="1298" y="504"/>
                </a:lnTo>
                <a:lnTo>
                  <a:pt x="1298" y="498"/>
                </a:lnTo>
                <a:lnTo>
                  <a:pt x="1298" y="497"/>
                </a:lnTo>
                <a:lnTo>
                  <a:pt x="1298" y="499"/>
                </a:lnTo>
                <a:lnTo>
                  <a:pt x="1298" y="506"/>
                </a:lnTo>
                <a:lnTo>
                  <a:pt x="1298" y="517"/>
                </a:lnTo>
                <a:lnTo>
                  <a:pt x="1298" y="522"/>
                </a:lnTo>
                <a:lnTo>
                  <a:pt x="1298" y="518"/>
                </a:lnTo>
                <a:lnTo>
                  <a:pt x="1298" y="509"/>
                </a:lnTo>
                <a:lnTo>
                  <a:pt x="1298" y="498"/>
                </a:lnTo>
                <a:lnTo>
                  <a:pt x="1298" y="491"/>
                </a:lnTo>
                <a:lnTo>
                  <a:pt x="1298" y="488"/>
                </a:lnTo>
                <a:lnTo>
                  <a:pt x="1298" y="491"/>
                </a:lnTo>
                <a:lnTo>
                  <a:pt x="1298" y="500"/>
                </a:lnTo>
                <a:lnTo>
                  <a:pt x="1298" y="507"/>
                </a:lnTo>
                <a:lnTo>
                  <a:pt x="1298" y="513"/>
                </a:lnTo>
                <a:lnTo>
                  <a:pt x="1298" y="510"/>
                </a:lnTo>
                <a:lnTo>
                  <a:pt x="1298" y="504"/>
                </a:lnTo>
                <a:lnTo>
                  <a:pt x="1298" y="498"/>
                </a:lnTo>
                <a:lnTo>
                  <a:pt x="1298" y="494"/>
                </a:lnTo>
                <a:lnTo>
                  <a:pt x="1298" y="492"/>
                </a:lnTo>
                <a:lnTo>
                  <a:pt x="1298" y="495"/>
                </a:lnTo>
                <a:lnTo>
                  <a:pt x="1298" y="497"/>
                </a:lnTo>
                <a:lnTo>
                  <a:pt x="1298" y="498"/>
                </a:lnTo>
                <a:lnTo>
                  <a:pt x="1298" y="495"/>
                </a:lnTo>
                <a:lnTo>
                  <a:pt x="1298" y="492"/>
                </a:lnTo>
                <a:lnTo>
                  <a:pt x="1299" y="489"/>
                </a:lnTo>
                <a:lnTo>
                  <a:pt x="1299" y="488"/>
                </a:lnTo>
                <a:lnTo>
                  <a:pt x="1299" y="489"/>
                </a:lnTo>
                <a:lnTo>
                  <a:pt x="1299" y="492"/>
                </a:lnTo>
                <a:lnTo>
                  <a:pt x="1299" y="498"/>
                </a:lnTo>
                <a:lnTo>
                  <a:pt x="1299" y="502"/>
                </a:lnTo>
                <a:lnTo>
                  <a:pt x="1299" y="503"/>
                </a:lnTo>
                <a:lnTo>
                  <a:pt x="1299" y="502"/>
                </a:lnTo>
                <a:lnTo>
                  <a:pt x="1299" y="499"/>
                </a:lnTo>
                <a:lnTo>
                  <a:pt x="1299" y="496"/>
                </a:lnTo>
                <a:lnTo>
                  <a:pt x="1299" y="492"/>
                </a:lnTo>
                <a:lnTo>
                  <a:pt x="1299" y="490"/>
                </a:lnTo>
                <a:lnTo>
                  <a:pt x="1299" y="489"/>
                </a:lnTo>
                <a:lnTo>
                  <a:pt x="1299" y="490"/>
                </a:lnTo>
                <a:lnTo>
                  <a:pt x="1299" y="492"/>
                </a:lnTo>
                <a:lnTo>
                  <a:pt x="1299" y="494"/>
                </a:lnTo>
                <a:lnTo>
                  <a:pt x="1299" y="495"/>
                </a:lnTo>
                <a:lnTo>
                  <a:pt x="1299" y="497"/>
                </a:lnTo>
                <a:lnTo>
                  <a:pt x="1299" y="498"/>
                </a:lnTo>
                <a:lnTo>
                  <a:pt x="1299" y="500"/>
                </a:lnTo>
                <a:lnTo>
                  <a:pt x="1299" y="502"/>
                </a:lnTo>
                <a:lnTo>
                  <a:pt x="1299" y="503"/>
                </a:lnTo>
                <a:lnTo>
                  <a:pt x="1299" y="499"/>
                </a:lnTo>
                <a:lnTo>
                  <a:pt x="1299" y="492"/>
                </a:lnTo>
                <a:lnTo>
                  <a:pt x="1299" y="483"/>
                </a:lnTo>
                <a:lnTo>
                  <a:pt x="1299" y="475"/>
                </a:lnTo>
                <a:lnTo>
                  <a:pt x="1299" y="468"/>
                </a:lnTo>
                <a:lnTo>
                  <a:pt x="1299" y="466"/>
                </a:lnTo>
                <a:lnTo>
                  <a:pt x="1299" y="467"/>
                </a:lnTo>
                <a:lnTo>
                  <a:pt x="1299" y="473"/>
                </a:lnTo>
                <a:lnTo>
                  <a:pt x="1299" y="483"/>
                </a:lnTo>
                <a:lnTo>
                  <a:pt x="1299" y="491"/>
                </a:lnTo>
                <a:lnTo>
                  <a:pt x="1299" y="495"/>
                </a:lnTo>
                <a:lnTo>
                  <a:pt x="1300" y="496"/>
                </a:lnTo>
                <a:lnTo>
                  <a:pt x="1300" y="492"/>
                </a:lnTo>
                <a:lnTo>
                  <a:pt x="1300" y="488"/>
                </a:lnTo>
                <a:lnTo>
                  <a:pt x="1300" y="483"/>
                </a:lnTo>
                <a:lnTo>
                  <a:pt x="1300" y="482"/>
                </a:lnTo>
                <a:lnTo>
                  <a:pt x="1300" y="485"/>
                </a:lnTo>
                <a:lnTo>
                  <a:pt x="1300" y="492"/>
                </a:lnTo>
                <a:lnTo>
                  <a:pt x="1300" y="498"/>
                </a:lnTo>
                <a:lnTo>
                  <a:pt x="1300" y="502"/>
                </a:lnTo>
                <a:lnTo>
                  <a:pt x="1300" y="499"/>
                </a:lnTo>
                <a:lnTo>
                  <a:pt x="1300" y="491"/>
                </a:lnTo>
                <a:lnTo>
                  <a:pt x="1300" y="478"/>
                </a:lnTo>
                <a:lnTo>
                  <a:pt x="1300" y="463"/>
                </a:lnTo>
                <a:lnTo>
                  <a:pt x="1300" y="447"/>
                </a:lnTo>
                <a:lnTo>
                  <a:pt x="1300" y="433"/>
                </a:lnTo>
                <a:lnTo>
                  <a:pt x="1300" y="419"/>
                </a:lnTo>
                <a:lnTo>
                  <a:pt x="1300" y="408"/>
                </a:lnTo>
                <a:lnTo>
                  <a:pt x="1300" y="395"/>
                </a:lnTo>
                <a:lnTo>
                  <a:pt x="1300" y="382"/>
                </a:lnTo>
                <a:lnTo>
                  <a:pt x="1300" y="371"/>
                </a:lnTo>
                <a:lnTo>
                  <a:pt x="1300" y="362"/>
                </a:lnTo>
                <a:lnTo>
                  <a:pt x="1300" y="357"/>
                </a:lnTo>
                <a:lnTo>
                  <a:pt x="1300" y="362"/>
                </a:lnTo>
                <a:lnTo>
                  <a:pt x="1300" y="372"/>
                </a:lnTo>
                <a:lnTo>
                  <a:pt x="1300" y="385"/>
                </a:lnTo>
                <a:lnTo>
                  <a:pt x="1300" y="398"/>
                </a:lnTo>
                <a:lnTo>
                  <a:pt x="1300" y="409"/>
                </a:lnTo>
                <a:lnTo>
                  <a:pt x="1300" y="424"/>
                </a:lnTo>
                <a:lnTo>
                  <a:pt x="1300" y="444"/>
                </a:lnTo>
                <a:lnTo>
                  <a:pt x="1300" y="465"/>
                </a:lnTo>
                <a:lnTo>
                  <a:pt x="1300" y="488"/>
                </a:lnTo>
                <a:lnTo>
                  <a:pt x="1300" y="513"/>
                </a:lnTo>
                <a:lnTo>
                  <a:pt x="1302" y="539"/>
                </a:lnTo>
                <a:lnTo>
                  <a:pt x="1302" y="561"/>
                </a:lnTo>
                <a:lnTo>
                  <a:pt x="1302" y="573"/>
                </a:lnTo>
                <a:lnTo>
                  <a:pt x="1302" y="576"/>
                </a:lnTo>
                <a:lnTo>
                  <a:pt x="1302" y="568"/>
                </a:lnTo>
                <a:lnTo>
                  <a:pt x="1302" y="547"/>
                </a:lnTo>
                <a:lnTo>
                  <a:pt x="1302" y="517"/>
                </a:lnTo>
                <a:lnTo>
                  <a:pt x="1302" y="483"/>
                </a:lnTo>
                <a:lnTo>
                  <a:pt x="1302" y="450"/>
                </a:lnTo>
                <a:lnTo>
                  <a:pt x="1302" y="424"/>
                </a:lnTo>
                <a:lnTo>
                  <a:pt x="1302" y="413"/>
                </a:lnTo>
                <a:lnTo>
                  <a:pt x="1302" y="416"/>
                </a:lnTo>
                <a:lnTo>
                  <a:pt x="1302" y="432"/>
                </a:lnTo>
                <a:lnTo>
                  <a:pt x="1302" y="459"/>
                </a:lnTo>
                <a:lnTo>
                  <a:pt x="1302" y="490"/>
                </a:lnTo>
                <a:lnTo>
                  <a:pt x="1302" y="514"/>
                </a:lnTo>
                <a:lnTo>
                  <a:pt x="1302" y="528"/>
                </a:lnTo>
                <a:lnTo>
                  <a:pt x="1302" y="533"/>
                </a:lnTo>
                <a:lnTo>
                  <a:pt x="1302" y="531"/>
                </a:lnTo>
                <a:lnTo>
                  <a:pt x="1302" y="525"/>
                </a:lnTo>
                <a:lnTo>
                  <a:pt x="1302" y="518"/>
                </a:lnTo>
                <a:lnTo>
                  <a:pt x="1302" y="513"/>
                </a:lnTo>
                <a:lnTo>
                  <a:pt x="1302" y="512"/>
                </a:lnTo>
                <a:lnTo>
                  <a:pt x="1302" y="511"/>
                </a:lnTo>
                <a:lnTo>
                  <a:pt x="1302" y="510"/>
                </a:lnTo>
                <a:lnTo>
                  <a:pt x="1302" y="506"/>
                </a:lnTo>
                <a:lnTo>
                  <a:pt x="1302" y="503"/>
                </a:lnTo>
                <a:lnTo>
                  <a:pt x="1302" y="498"/>
                </a:lnTo>
                <a:lnTo>
                  <a:pt x="1302" y="496"/>
                </a:lnTo>
                <a:lnTo>
                  <a:pt x="1302" y="492"/>
                </a:lnTo>
                <a:lnTo>
                  <a:pt x="1302" y="488"/>
                </a:lnTo>
                <a:lnTo>
                  <a:pt x="1302" y="483"/>
                </a:lnTo>
                <a:lnTo>
                  <a:pt x="1302" y="475"/>
                </a:lnTo>
                <a:lnTo>
                  <a:pt x="1303" y="466"/>
                </a:lnTo>
                <a:lnTo>
                  <a:pt x="1303" y="453"/>
                </a:lnTo>
                <a:lnTo>
                  <a:pt x="1303" y="439"/>
                </a:lnTo>
                <a:lnTo>
                  <a:pt x="1303" y="424"/>
                </a:lnTo>
                <a:lnTo>
                  <a:pt x="1303" y="410"/>
                </a:lnTo>
                <a:lnTo>
                  <a:pt x="1303" y="396"/>
                </a:lnTo>
                <a:lnTo>
                  <a:pt x="1303" y="384"/>
                </a:lnTo>
                <a:lnTo>
                  <a:pt x="1303" y="372"/>
                </a:lnTo>
                <a:lnTo>
                  <a:pt x="1303" y="364"/>
                </a:lnTo>
                <a:lnTo>
                  <a:pt x="1303" y="359"/>
                </a:lnTo>
                <a:lnTo>
                  <a:pt x="1303" y="358"/>
                </a:lnTo>
                <a:lnTo>
                  <a:pt x="1303" y="362"/>
                </a:lnTo>
                <a:lnTo>
                  <a:pt x="1303" y="369"/>
                </a:lnTo>
                <a:lnTo>
                  <a:pt x="1303" y="381"/>
                </a:lnTo>
                <a:lnTo>
                  <a:pt x="1303" y="396"/>
                </a:lnTo>
                <a:lnTo>
                  <a:pt x="1303" y="411"/>
                </a:lnTo>
                <a:lnTo>
                  <a:pt x="1303" y="425"/>
                </a:lnTo>
                <a:lnTo>
                  <a:pt x="1303" y="438"/>
                </a:lnTo>
                <a:lnTo>
                  <a:pt x="1303" y="450"/>
                </a:lnTo>
                <a:lnTo>
                  <a:pt x="1303" y="456"/>
                </a:lnTo>
                <a:lnTo>
                  <a:pt x="1303" y="461"/>
                </a:lnTo>
                <a:lnTo>
                  <a:pt x="1303" y="466"/>
                </a:lnTo>
                <a:lnTo>
                  <a:pt x="1303" y="473"/>
                </a:lnTo>
                <a:lnTo>
                  <a:pt x="1303" y="483"/>
                </a:lnTo>
                <a:lnTo>
                  <a:pt x="1303" y="495"/>
                </a:lnTo>
                <a:lnTo>
                  <a:pt x="1303" y="504"/>
                </a:lnTo>
                <a:lnTo>
                  <a:pt x="1303" y="511"/>
                </a:lnTo>
                <a:lnTo>
                  <a:pt x="1303" y="512"/>
                </a:lnTo>
                <a:lnTo>
                  <a:pt x="1303" y="503"/>
                </a:lnTo>
                <a:lnTo>
                  <a:pt x="1303" y="483"/>
                </a:lnTo>
                <a:lnTo>
                  <a:pt x="1303" y="456"/>
                </a:lnTo>
                <a:lnTo>
                  <a:pt x="1303" y="425"/>
                </a:lnTo>
                <a:lnTo>
                  <a:pt x="1303" y="393"/>
                </a:lnTo>
                <a:lnTo>
                  <a:pt x="1303" y="369"/>
                </a:lnTo>
                <a:lnTo>
                  <a:pt x="1304" y="355"/>
                </a:lnTo>
                <a:lnTo>
                  <a:pt x="1304" y="354"/>
                </a:lnTo>
                <a:lnTo>
                  <a:pt x="1304" y="364"/>
                </a:lnTo>
                <a:lnTo>
                  <a:pt x="1304" y="380"/>
                </a:lnTo>
                <a:lnTo>
                  <a:pt x="1304" y="396"/>
                </a:lnTo>
                <a:lnTo>
                  <a:pt x="1304" y="408"/>
                </a:lnTo>
                <a:lnTo>
                  <a:pt x="1304" y="415"/>
                </a:lnTo>
                <a:lnTo>
                  <a:pt x="1304" y="417"/>
                </a:lnTo>
                <a:lnTo>
                  <a:pt x="1304" y="416"/>
                </a:lnTo>
                <a:lnTo>
                  <a:pt x="1304" y="421"/>
                </a:lnTo>
                <a:lnTo>
                  <a:pt x="1304" y="432"/>
                </a:lnTo>
                <a:lnTo>
                  <a:pt x="1304" y="445"/>
                </a:lnTo>
                <a:lnTo>
                  <a:pt x="1304" y="458"/>
                </a:lnTo>
                <a:lnTo>
                  <a:pt x="1304" y="469"/>
                </a:lnTo>
                <a:lnTo>
                  <a:pt x="1304" y="480"/>
                </a:lnTo>
                <a:lnTo>
                  <a:pt x="1304" y="490"/>
                </a:lnTo>
                <a:lnTo>
                  <a:pt x="1304" y="499"/>
                </a:lnTo>
                <a:lnTo>
                  <a:pt x="1304" y="506"/>
                </a:lnTo>
                <a:lnTo>
                  <a:pt x="1304" y="513"/>
                </a:lnTo>
                <a:lnTo>
                  <a:pt x="1304" y="515"/>
                </a:lnTo>
                <a:lnTo>
                  <a:pt x="1304" y="512"/>
                </a:lnTo>
                <a:lnTo>
                  <a:pt x="1304" y="500"/>
                </a:lnTo>
                <a:lnTo>
                  <a:pt x="1304" y="484"/>
                </a:lnTo>
                <a:lnTo>
                  <a:pt x="1304" y="467"/>
                </a:lnTo>
                <a:lnTo>
                  <a:pt x="1304" y="451"/>
                </a:lnTo>
                <a:lnTo>
                  <a:pt x="1304" y="443"/>
                </a:lnTo>
                <a:lnTo>
                  <a:pt x="1304" y="441"/>
                </a:lnTo>
                <a:lnTo>
                  <a:pt x="1304" y="447"/>
                </a:lnTo>
                <a:lnTo>
                  <a:pt x="1304" y="456"/>
                </a:lnTo>
                <a:lnTo>
                  <a:pt x="1304" y="465"/>
                </a:lnTo>
                <a:lnTo>
                  <a:pt x="1304" y="467"/>
                </a:lnTo>
                <a:lnTo>
                  <a:pt x="1304" y="462"/>
                </a:lnTo>
                <a:lnTo>
                  <a:pt x="1305" y="454"/>
                </a:lnTo>
                <a:lnTo>
                  <a:pt x="1305" y="446"/>
                </a:lnTo>
                <a:lnTo>
                  <a:pt x="1305" y="440"/>
                </a:lnTo>
                <a:lnTo>
                  <a:pt x="1305" y="443"/>
                </a:lnTo>
                <a:lnTo>
                  <a:pt x="1305" y="450"/>
                </a:lnTo>
                <a:lnTo>
                  <a:pt x="1305" y="461"/>
                </a:lnTo>
                <a:lnTo>
                  <a:pt x="1305" y="475"/>
                </a:lnTo>
                <a:lnTo>
                  <a:pt x="1305" y="482"/>
                </a:lnTo>
                <a:lnTo>
                  <a:pt x="1305" y="483"/>
                </a:lnTo>
                <a:lnTo>
                  <a:pt x="1305" y="482"/>
                </a:lnTo>
                <a:lnTo>
                  <a:pt x="1305" y="478"/>
                </a:lnTo>
                <a:lnTo>
                  <a:pt x="1305" y="476"/>
                </a:lnTo>
                <a:lnTo>
                  <a:pt x="1305" y="477"/>
                </a:lnTo>
                <a:lnTo>
                  <a:pt x="1305" y="478"/>
                </a:lnTo>
                <a:lnTo>
                  <a:pt x="1305" y="481"/>
                </a:lnTo>
                <a:lnTo>
                  <a:pt x="1305" y="482"/>
                </a:lnTo>
                <a:lnTo>
                  <a:pt x="1305" y="478"/>
                </a:lnTo>
                <a:lnTo>
                  <a:pt x="1305" y="473"/>
                </a:lnTo>
                <a:lnTo>
                  <a:pt x="1305" y="466"/>
                </a:lnTo>
                <a:lnTo>
                  <a:pt x="1305" y="461"/>
                </a:lnTo>
                <a:lnTo>
                  <a:pt x="1305" y="459"/>
                </a:lnTo>
                <a:lnTo>
                  <a:pt x="1305" y="460"/>
                </a:lnTo>
                <a:lnTo>
                  <a:pt x="1305" y="461"/>
                </a:lnTo>
                <a:lnTo>
                  <a:pt x="1305" y="465"/>
                </a:lnTo>
                <a:lnTo>
                  <a:pt x="1305" y="467"/>
                </a:lnTo>
                <a:lnTo>
                  <a:pt x="1305" y="468"/>
                </a:lnTo>
                <a:lnTo>
                  <a:pt x="1305" y="467"/>
                </a:lnTo>
                <a:lnTo>
                  <a:pt x="1305" y="466"/>
                </a:lnTo>
                <a:lnTo>
                  <a:pt x="1305" y="463"/>
                </a:lnTo>
                <a:lnTo>
                  <a:pt x="1305" y="462"/>
                </a:lnTo>
                <a:lnTo>
                  <a:pt x="1306" y="463"/>
                </a:lnTo>
                <a:lnTo>
                  <a:pt x="1306" y="466"/>
                </a:lnTo>
                <a:lnTo>
                  <a:pt x="1306" y="470"/>
                </a:lnTo>
                <a:lnTo>
                  <a:pt x="1306" y="477"/>
                </a:lnTo>
                <a:lnTo>
                  <a:pt x="1306" y="484"/>
                </a:lnTo>
                <a:lnTo>
                  <a:pt x="1306" y="492"/>
                </a:lnTo>
                <a:lnTo>
                  <a:pt x="1306" y="496"/>
                </a:lnTo>
                <a:lnTo>
                  <a:pt x="1306" y="494"/>
                </a:lnTo>
                <a:lnTo>
                  <a:pt x="1306" y="489"/>
                </a:lnTo>
                <a:lnTo>
                  <a:pt x="1306" y="481"/>
                </a:lnTo>
                <a:lnTo>
                  <a:pt x="1306" y="473"/>
                </a:lnTo>
                <a:lnTo>
                  <a:pt x="1306" y="467"/>
                </a:lnTo>
                <a:lnTo>
                  <a:pt x="1306" y="463"/>
                </a:lnTo>
                <a:lnTo>
                  <a:pt x="1306" y="466"/>
                </a:lnTo>
                <a:lnTo>
                  <a:pt x="1306" y="475"/>
                </a:lnTo>
                <a:lnTo>
                  <a:pt x="1306" y="484"/>
                </a:lnTo>
                <a:lnTo>
                  <a:pt x="1306" y="494"/>
                </a:lnTo>
                <a:lnTo>
                  <a:pt x="1306" y="500"/>
                </a:lnTo>
                <a:lnTo>
                  <a:pt x="1306" y="495"/>
                </a:lnTo>
                <a:lnTo>
                  <a:pt x="1306" y="483"/>
                </a:lnTo>
                <a:lnTo>
                  <a:pt x="1306" y="472"/>
                </a:lnTo>
                <a:lnTo>
                  <a:pt x="1306" y="463"/>
                </a:lnTo>
                <a:lnTo>
                  <a:pt x="1306" y="460"/>
                </a:lnTo>
                <a:lnTo>
                  <a:pt x="1306" y="462"/>
                </a:lnTo>
                <a:lnTo>
                  <a:pt x="1306" y="468"/>
                </a:lnTo>
                <a:lnTo>
                  <a:pt x="1306" y="473"/>
                </a:lnTo>
                <a:lnTo>
                  <a:pt x="1306" y="474"/>
                </a:lnTo>
                <a:lnTo>
                  <a:pt x="1306" y="472"/>
                </a:lnTo>
                <a:lnTo>
                  <a:pt x="1306" y="462"/>
                </a:lnTo>
                <a:lnTo>
                  <a:pt x="1306" y="451"/>
                </a:lnTo>
                <a:lnTo>
                  <a:pt x="1306" y="440"/>
                </a:lnTo>
                <a:lnTo>
                  <a:pt x="1306" y="435"/>
                </a:lnTo>
                <a:lnTo>
                  <a:pt x="1307" y="443"/>
                </a:lnTo>
                <a:lnTo>
                  <a:pt x="1307" y="454"/>
                </a:lnTo>
                <a:lnTo>
                  <a:pt x="1307" y="467"/>
                </a:lnTo>
                <a:lnTo>
                  <a:pt x="1307" y="478"/>
                </a:lnTo>
                <a:lnTo>
                  <a:pt x="1307" y="482"/>
                </a:lnTo>
                <a:lnTo>
                  <a:pt x="1307" y="478"/>
                </a:lnTo>
                <a:lnTo>
                  <a:pt x="1307" y="470"/>
                </a:lnTo>
                <a:lnTo>
                  <a:pt x="1307" y="462"/>
                </a:lnTo>
                <a:lnTo>
                  <a:pt x="1307" y="458"/>
                </a:lnTo>
                <a:lnTo>
                  <a:pt x="1307" y="461"/>
                </a:lnTo>
                <a:lnTo>
                  <a:pt x="1307" y="468"/>
                </a:lnTo>
                <a:lnTo>
                  <a:pt x="1307" y="478"/>
                </a:lnTo>
                <a:lnTo>
                  <a:pt x="1307" y="487"/>
                </a:lnTo>
                <a:lnTo>
                  <a:pt x="1307" y="485"/>
                </a:lnTo>
                <a:lnTo>
                  <a:pt x="1307" y="476"/>
                </a:lnTo>
                <a:lnTo>
                  <a:pt x="1307" y="462"/>
                </a:lnTo>
                <a:lnTo>
                  <a:pt x="1307" y="450"/>
                </a:lnTo>
                <a:lnTo>
                  <a:pt x="1307" y="441"/>
                </a:lnTo>
                <a:lnTo>
                  <a:pt x="1307" y="440"/>
                </a:lnTo>
                <a:lnTo>
                  <a:pt x="1307" y="444"/>
                </a:lnTo>
                <a:lnTo>
                  <a:pt x="1307" y="451"/>
                </a:lnTo>
                <a:lnTo>
                  <a:pt x="1307" y="455"/>
                </a:lnTo>
                <a:lnTo>
                  <a:pt x="1307" y="454"/>
                </a:lnTo>
                <a:lnTo>
                  <a:pt x="1307" y="447"/>
                </a:lnTo>
                <a:lnTo>
                  <a:pt x="1307" y="440"/>
                </a:lnTo>
                <a:lnTo>
                  <a:pt x="1307" y="436"/>
                </a:lnTo>
                <a:lnTo>
                  <a:pt x="1307" y="438"/>
                </a:lnTo>
                <a:lnTo>
                  <a:pt x="1307" y="444"/>
                </a:lnTo>
                <a:lnTo>
                  <a:pt x="1307" y="452"/>
                </a:lnTo>
                <a:lnTo>
                  <a:pt x="1307" y="458"/>
                </a:lnTo>
                <a:lnTo>
                  <a:pt x="1307" y="460"/>
                </a:lnTo>
                <a:lnTo>
                  <a:pt x="1307" y="458"/>
                </a:lnTo>
                <a:lnTo>
                  <a:pt x="1307" y="452"/>
                </a:lnTo>
                <a:lnTo>
                  <a:pt x="1308" y="446"/>
                </a:lnTo>
                <a:lnTo>
                  <a:pt x="1308" y="447"/>
                </a:lnTo>
                <a:lnTo>
                  <a:pt x="1308" y="454"/>
                </a:lnTo>
                <a:lnTo>
                  <a:pt x="1308" y="463"/>
                </a:lnTo>
                <a:lnTo>
                  <a:pt x="1308" y="472"/>
                </a:lnTo>
                <a:lnTo>
                  <a:pt x="1308" y="476"/>
                </a:lnTo>
                <a:lnTo>
                  <a:pt x="1308" y="474"/>
                </a:lnTo>
                <a:lnTo>
                  <a:pt x="1308" y="467"/>
                </a:lnTo>
                <a:lnTo>
                  <a:pt x="1308" y="458"/>
                </a:lnTo>
                <a:lnTo>
                  <a:pt x="1308" y="450"/>
                </a:lnTo>
                <a:lnTo>
                  <a:pt x="1308" y="448"/>
                </a:lnTo>
                <a:lnTo>
                  <a:pt x="1308" y="452"/>
                </a:lnTo>
                <a:lnTo>
                  <a:pt x="1308" y="460"/>
                </a:lnTo>
                <a:lnTo>
                  <a:pt x="1308" y="468"/>
                </a:lnTo>
                <a:lnTo>
                  <a:pt x="1308" y="475"/>
                </a:lnTo>
                <a:lnTo>
                  <a:pt x="1308" y="478"/>
                </a:lnTo>
                <a:lnTo>
                  <a:pt x="1308" y="474"/>
                </a:lnTo>
                <a:lnTo>
                  <a:pt x="1308" y="467"/>
                </a:lnTo>
                <a:lnTo>
                  <a:pt x="1308" y="461"/>
                </a:lnTo>
                <a:lnTo>
                  <a:pt x="1308" y="460"/>
                </a:lnTo>
                <a:lnTo>
                  <a:pt x="1308" y="461"/>
                </a:lnTo>
                <a:lnTo>
                  <a:pt x="1308" y="466"/>
                </a:lnTo>
                <a:lnTo>
                  <a:pt x="1308" y="470"/>
                </a:lnTo>
                <a:lnTo>
                  <a:pt x="1308" y="474"/>
                </a:lnTo>
                <a:lnTo>
                  <a:pt x="1308" y="469"/>
                </a:lnTo>
                <a:lnTo>
                  <a:pt x="1308" y="462"/>
                </a:lnTo>
                <a:lnTo>
                  <a:pt x="1308" y="456"/>
                </a:lnTo>
                <a:lnTo>
                  <a:pt x="1308" y="461"/>
                </a:lnTo>
                <a:lnTo>
                  <a:pt x="1308" y="468"/>
                </a:lnTo>
                <a:lnTo>
                  <a:pt x="1308" y="474"/>
                </a:lnTo>
                <a:lnTo>
                  <a:pt x="1310" y="478"/>
                </a:lnTo>
                <a:lnTo>
                  <a:pt x="1310" y="477"/>
                </a:lnTo>
                <a:lnTo>
                  <a:pt x="1310" y="473"/>
                </a:lnTo>
                <a:lnTo>
                  <a:pt x="1310" y="467"/>
                </a:lnTo>
                <a:lnTo>
                  <a:pt x="1310" y="466"/>
                </a:lnTo>
                <a:lnTo>
                  <a:pt x="1310" y="470"/>
                </a:lnTo>
                <a:lnTo>
                  <a:pt x="1310" y="480"/>
                </a:lnTo>
                <a:lnTo>
                  <a:pt x="1310" y="489"/>
                </a:lnTo>
                <a:lnTo>
                  <a:pt x="1310" y="494"/>
                </a:lnTo>
                <a:lnTo>
                  <a:pt x="1310" y="492"/>
                </a:lnTo>
                <a:lnTo>
                  <a:pt x="1310" y="484"/>
                </a:lnTo>
                <a:lnTo>
                  <a:pt x="1310" y="472"/>
                </a:lnTo>
                <a:lnTo>
                  <a:pt x="1310" y="459"/>
                </a:lnTo>
                <a:lnTo>
                  <a:pt x="1310" y="451"/>
                </a:lnTo>
                <a:lnTo>
                  <a:pt x="1310" y="450"/>
                </a:lnTo>
                <a:lnTo>
                  <a:pt x="1310" y="455"/>
                </a:lnTo>
                <a:lnTo>
                  <a:pt x="1310" y="465"/>
                </a:lnTo>
                <a:lnTo>
                  <a:pt x="1310" y="474"/>
                </a:lnTo>
                <a:lnTo>
                  <a:pt x="1310" y="482"/>
                </a:lnTo>
                <a:lnTo>
                  <a:pt x="1310" y="488"/>
                </a:lnTo>
                <a:lnTo>
                  <a:pt x="1310" y="489"/>
                </a:lnTo>
                <a:lnTo>
                  <a:pt x="1310" y="488"/>
                </a:lnTo>
                <a:lnTo>
                  <a:pt x="1310" y="482"/>
                </a:lnTo>
                <a:lnTo>
                  <a:pt x="1310" y="474"/>
                </a:lnTo>
                <a:lnTo>
                  <a:pt x="1310" y="462"/>
                </a:lnTo>
                <a:lnTo>
                  <a:pt x="1310" y="450"/>
                </a:lnTo>
                <a:lnTo>
                  <a:pt x="1310" y="435"/>
                </a:lnTo>
                <a:lnTo>
                  <a:pt x="1310" y="425"/>
                </a:lnTo>
                <a:lnTo>
                  <a:pt x="1310" y="422"/>
                </a:lnTo>
                <a:lnTo>
                  <a:pt x="1310" y="425"/>
                </a:lnTo>
                <a:lnTo>
                  <a:pt x="1310" y="435"/>
                </a:lnTo>
                <a:lnTo>
                  <a:pt x="1310" y="445"/>
                </a:lnTo>
                <a:lnTo>
                  <a:pt x="1310" y="452"/>
                </a:lnTo>
                <a:lnTo>
                  <a:pt x="1310" y="453"/>
                </a:lnTo>
                <a:lnTo>
                  <a:pt x="1311" y="447"/>
                </a:lnTo>
                <a:lnTo>
                  <a:pt x="1311" y="437"/>
                </a:lnTo>
                <a:lnTo>
                  <a:pt x="1311" y="429"/>
                </a:lnTo>
                <a:lnTo>
                  <a:pt x="1311" y="423"/>
                </a:lnTo>
                <a:lnTo>
                  <a:pt x="1311" y="424"/>
                </a:lnTo>
                <a:lnTo>
                  <a:pt x="1311" y="428"/>
                </a:lnTo>
                <a:lnTo>
                  <a:pt x="1311" y="429"/>
                </a:lnTo>
                <a:lnTo>
                  <a:pt x="1311" y="425"/>
                </a:lnTo>
                <a:lnTo>
                  <a:pt x="1311" y="413"/>
                </a:lnTo>
                <a:lnTo>
                  <a:pt x="1311" y="392"/>
                </a:lnTo>
                <a:lnTo>
                  <a:pt x="1311" y="364"/>
                </a:lnTo>
                <a:lnTo>
                  <a:pt x="1311" y="336"/>
                </a:lnTo>
                <a:lnTo>
                  <a:pt x="1311" y="313"/>
                </a:lnTo>
                <a:lnTo>
                  <a:pt x="1311" y="296"/>
                </a:lnTo>
                <a:lnTo>
                  <a:pt x="1311" y="291"/>
                </a:lnTo>
                <a:lnTo>
                  <a:pt x="1311" y="295"/>
                </a:lnTo>
                <a:lnTo>
                  <a:pt x="1311" y="307"/>
                </a:lnTo>
                <a:lnTo>
                  <a:pt x="1311" y="329"/>
                </a:lnTo>
                <a:lnTo>
                  <a:pt x="1311" y="354"/>
                </a:lnTo>
                <a:lnTo>
                  <a:pt x="1311" y="376"/>
                </a:lnTo>
                <a:lnTo>
                  <a:pt x="1311" y="395"/>
                </a:lnTo>
                <a:lnTo>
                  <a:pt x="1311" y="409"/>
                </a:lnTo>
                <a:lnTo>
                  <a:pt x="1311" y="421"/>
                </a:lnTo>
                <a:lnTo>
                  <a:pt x="1311" y="428"/>
                </a:lnTo>
                <a:lnTo>
                  <a:pt x="1311" y="436"/>
                </a:lnTo>
                <a:lnTo>
                  <a:pt x="1311" y="448"/>
                </a:lnTo>
                <a:lnTo>
                  <a:pt x="1311" y="472"/>
                </a:lnTo>
                <a:lnTo>
                  <a:pt x="1311" y="497"/>
                </a:lnTo>
                <a:lnTo>
                  <a:pt x="1311" y="524"/>
                </a:lnTo>
                <a:lnTo>
                  <a:pt x="1311" y="543"/>
                </a:lnTo>
                <a:lnTo>
                  <a:pt x="1311" y="552"/>
                </a:lnTo>
                <a:lnTo>
                  <a:pt x="1311" y="548"/>
                </a:lnTo>
                <a:lnTo>
                  <a:pt x="1311" y="527"/>
                </a:lnTo>
                <a:lnTo>
                  <a:pt x="1312" y="496"/>
                </a:lnTo>
                <a:lnTo>
                  <a:pt x="1312" y="463"/>
                </a:lnTo>
                <a:lnTo>
                  <a:pt x="1312" y="436"/>
                </a:lnTo>
                <a:lnTo>
                  <a:pt x="1312" y="415"/>
                </a:lnTo>
                <a:lnTo>
                  <a:pt x="1312" y="406"/>
                </a:lnTo>
                <a:lnTo>
                  <a:pt x="1312" y="404"/>
                </a:lnTo>
                <a:lnTo>
                  <a:pt x="1312" y="409"/>
                </a:lnTo>
                <a:lnTo>
                  <a:pt x="1312" y="417"/>
                </a:lnTo>
                <a:lnTo>
                  <a:pt x="1312" y="424"/>
                </a:lnTo>
                <a:lnTo>
                  <a:pt x="1312" y="431"/>
                </a:lnTo>
                <a:lnTo>
                  <a:pt x="1312" y="440"/>
                </a:lnTo>
                <a:lnTo>
                  <a:pt x="1312" y="451"/>
                </a:lnTo>
                <a:lnTo>
                  <a:pt x="1312" y="465"/>
                </a:lnTo>
                <a:lnTo>
                  <a:pt x="1312" y="480"/>
                </a:lnTo>
                <a:lnTo>
                  <a:pt x="1312" y="495"/>
                </a:lnTo>
                <a:lnTo>
                  <a:pt x="1312" y="507"/>
                </a:lnTo>
                <a:lnTo>
                  <a:pt x="1312" y="519"/>
                </a:lnTo>
                <a:lnTo>
                  <a:pt x="1312" y="525"/>
                </a:lnTo>
                <a:lnTo>
                  <a:pt x="1312" y="518"/>
                </a:lnTo>
                <a:lnTo>
                  <a:pt x="1312" y="506"/>
                </a:lnTo>
                <a:lnTo>
                  <a:pt x="1312" y="489"/>
                </a:lnTo>
                <a:lnTo>
                  <a:pt x="1312" y="470"/>
                </a:lnTo>
                <a:lnTo>
                  <a:pt x="1312" y="452"/>
                </a:lnTo>
                <a:lnTo>
                  <a:pt x="1312" y="435"/>
                </a:lnTo>
                <a:lnTo>
                  <a:pt x="1312" y="417"/>
                </a:lnTo>
                <a:lnTo>
                  <a:pt x="1312" y="403"/>
                </a:lnTo>
                <a:lnTo>
                  <a:pt x="1312" y="391"/>
                </a:lnTo>
                <a:lnTo>
                  <a:pt x="1312" y="377"/>
                </a:lnTo>
                <a:lnTo>
                  <a:pt x="1312" y="365"/>
                </a:lnTo>
                <a:lnTo>
                  <a:pt x="1312" y="358"/>
                </a:lnTo>
                <a:lnTo>
                  <a:pt x="1312" y="359"/>
                </a:lnTo>
                <a:lnTo>
                  <a:pt x="1312" y="370"/>
                </a:lnTo>
                <a:lnTo>
                  <a:pt x="1313" y="392"/>
                </a:lnTo>
                <a:lnTo>
                  <a:pt x="1313" y="418"/>
                </a:lnTo>
                <a:lnTo>
                  <a:pt x="1313" y="447"/>
                </a:lnTo>
                <a:lnTo>
                  <a:pt x="1313" y="465"/>
                </a:lnTo>
                <a:lnTo>
                  <a:pt x="1313" y="469"/>
                </a:lnTo>
                <a:lnTo>
                  <a:pt x="1313" y="465"/>
                </a:lnTo>
                <a:lnTo>
                  <a:pt x="1313" y="452"/>
                </a:lnTo>
                <a:lnTo>
                  <a:pt x="1313" y="444"/>
                </a:lnTo>
                <a:lnTo>
                  <a:pt x="1313" y="446"/>
                </a:lnTo>
                <a:lnTo>
                  <a:pt x="1313" y="462"/>
                </a:lnTo>
                <a:lnTo>
                  <a:pt x="1313" y="491"/>
                </a:lnTo>
                <a:lnTo>
                  <a:pt x="1313" y="527"/>
                </a:lnTo>
                <a:lnTo>
                  <a:pt x="1313" y="555"/>
                </a:lnTo>
                <a:lnTo>
                  <a:pt x="1313" y="571"/>
                </a:lnTo>
                <a:lnTo>
                  <a:pt x="1313" y="572"/>
                </a:lnTo>
                <a:lnTo>
                  <a:pt x="1313" y="561"/>
                </a:lnTo>
                <a:lnTo>
                  <a:pt x="1313" y="544"/>
                </a:lnTo>
                <a:lnTo>
                  <a:pt x="1313" y="529"/>
                </a:lnTo>
                <a:lnTo>
                  <a:pt x="1313" y="521"/>
                </a:lnTo>
                <a:lnTo>
                  <a:pt x="1313" y="524"/>
                </a:lnTo>
                <a:lnTo>
                  <a:pt x="1313" y="533"/>
                </a:lnTo>
                <a:lnTo>
                  <a:pt x="1313" y="543"/>
                </a:lnTo>
                <a:lnTo>
                  <a:pt x="1313" y="548"/>
                </a:lnTo>
                <a:lnTo>
                  <a:pt x="1313" y="546"/>
                </a:lnTo>
                <a:lnTo>
                  <a:pt x="1313" y="535"/>
                </a:lnTo>
                <a:lnTo>
                  <a:pt x="1313" y="521"/>
                </a:lnTo>
                <a:lnTo>
                  <a:pt x="1313" y="509"/>
                </a:lnTo>
                <a:lnTo>
                  <a:pt x="1313" y="496"/>
                </a:lnTo>
                <a:lnTo>
                  <a:pt x="1313" y="488"/>
                </a:lnTo>
                <a:lnTo>
                  <a:pt x="1313" y="481"/>
                </a:lnTo>
                <a:lnTo>
                  <a:pt x="1313" y="470"/>
                </a:lnTo>
                <a:lnTo>
                  <a:pt x="1313" y="454"/>
                </a:lnTo>
                <a:lnTo>
                  <a:pt x="1313" y="435"/>
                </a:lnTo>
                <a:lnTo>
                  <a:pt x="1313" y="413"/>
                </a:lnTo>
                <a:lnTo>
                  <a:pt x="1314" y="389"/>
                </a:lnTo>
                <a:lnTo>
                  <a:pt x="1314" y="377"/>
                </a:lnTo>
                <a:lnTo>
                  <a:pt x="1314" y="372"/>
                </a:lnTo>
                <a:lnTo>
                  <a:pt x="1314" y="380"/>
                </a:lnTo>
                <a:lnTo>
                  <a:pt x="1314" y="401"/>
                </a:lnTo>
                <a:lnTo>
                  <a:pt x="1314" y="424"/>
                </a:lnTo>
                <a:lnTo>
                  <a:pt x="1314" y="446"/>
                </a:lnTo>
                <a:lnTo>
                  <a:pt x="1314" y="465"/>
                </a:lnTo>
                <a:lnTo>
                  <a:pt x="1314" y="476"/>
                </a:lnTo>
                <a:lnTo>
                  <a:pt x="1314" y="485"/>
                </a:lnTo>
                <a:lnTo>
                  <a:pt x="1314" y="492"/>
                </a:lnTo>
                <a:lnTo>
                  <a:pt x="1314" y="500"/>
                </a:lnTo>
                <a:lnTo>
                  <a:pt x="1314" y="513"/>
                </a:lnTo>
                <a:lnTo>
                  <a:pt x="1314" y="532"/>
                </a:lnTo>
                <a:lnTo>
                  <a:pt x="1314" y="547"/>
                </a:lnTo>
                <a:lnTo>
                  <a:pt x="1314" y="556"/>
                </a:lnTo>
                <a:lnTo>
                  <a:pt x="1314" y="546"/>
                </a:lnTo>
                <a:lnTo>
                  <a:pt x="1314" y="527"/>
                </a:lnTo>
                <a:lnTo>
                  <a:pt x="1314" y="509"/>
                </a:lnTo>
                <a:lnTo>
                  <a:pt x="1314" y="491"/>
                </a:lnTo>
                <a:lnTo>
                  <a:pt x="1314" y="483"/>
                </a:lnTo>
                <a:lnTo>
                  <a:pt x="1314" y="484"/>
                </a:lnTo>
                <a:lnTo>
                  <a:pt x="1314" y="491"/>
                </a:lnTo>
                <a:lnTo>
                  <a:pt x="1314" y="498"/>
                </a:lnTo>
                <a:lnTo>
                  <a:pt x="1314" y="504"/>
                </a:lnTo>
                <a:lnTo>
                  <a:pt x="1314" y="505"/>
                </a:lnTo>
                <a:lnTo>
                  <a:pt x="1314" y="503"/>
                </a:lnTo>
                <a:lnTo>
                  <a:pt x="1314" y="499"/>
                </a:lnTo>
                <a:lnTo>
                  <a:pt x="1314" y="498"/>
                </a:lnTo>
                <a:lnTo>
                  <a:pt x="1314" y="500"/>
                </a:lnTo>
                <a:lnTo>
                  <a:pt x="1314" y="507"/>
                </a:lnTo>
                <a:lnTo>
                  <a:pt x="1314" y="518"/>
                </a:lnTo>
                <a:lnTo>
                  <a:pt x="1315" y="525"/>
                </a:lnTo>
                <a:lnTo>
                  <a:pt x="1315" y="526"/>
                </a:lnTo>
                <a:lnTo>
                  <a:pt x="1315" y="522"/>
                </a:lnTo>
                <a:lnTo>
                  <a:pt x="1315" y="513"/>
                </a:lnTo>
                <a:lnTo>
                  <a:pt x="1315" y="503"/>
                </a:lnTo>
                <a:lnTo>
                  <a:pt x="1315" y="495"/>
                </a:lnTo>
                <a:lnTo>
                  <a:pt x="1315" y="491"/>
                </a:lnTo>
                <a:lnTo>
                  <a:pt x="1315" y="496"/>
                </a:lnTo>
                <a:lnTo>
                  <a:pt x="1315" y="505"/>
                </a:lnTo>
                <a:lnTo>
                  <a:pt x="1315" y="515"/>
                </a:lnTo>
                <a:lnTo>
                  <a:pt x="1315" y="520"/>
                </a:lnTo>
                <a:lnTo>
                  <a:pt x="1315" y="513"/>
                </a:lnTo>
                <a:lnTo>
                  <a:pt x="1315" y="500"/>
                </a:lnTo>
                <a:lnTo>
                  <a:pt x="1315" y="489"/>
                </a:lnTo>
                <a:lnTo>
                  <a:pt x="1315" y="480"/>
                </a:lnTo>
                <a:lnTo>
                  <a:pt x="1315" y="488"/>
                </a:lnTo>
                <a:lnTo>
                  <a:pt x="1315" y="498"/>
                </a:lnTo>
                <a:lnTo>
                  <a:pt x="1315" y="509"/>
                </a:lnTo>
                <a:lnTo>
                  <a:pt x="1315" y="514"/>
                </a:lnTo>
                <a:lnTo>
                  <a:pt x="1315" y="513"/>
                </a:lnTo>
                <a:lnTo>
                  <a:pt x="1315" y="507"/>
                </a:lnTo>
                <a:lnTo>
                  <a:pt x="1315" y="499"/>
                </a:lnTo>
                <a:lnTo>
                  <a:pt x="1315" y="492"/>
                </a:lnTo>
                <a:lnTo>
                  <a:pt x="1315" y="498"/>
                </a:lnTo>
                <a:lnTo>
                  <a:pt x="1315" y="507"/>
                </a:lnTo>
                <a:lnTo>
                  <a:pt x="1315" y="515"/>
                </a:lnTo>
                <a:lnTo>
                  <a:pt x="1315" y="520"/>
                </a:lnTo>
                <a:lnTo>
                  <a:pt x="1315" y="519"/>
                </a:lnTo>
                <a:lnTo>
                  <a:pt x="1315" y="514"/>
                </a:lnTo>
                <a:lnTo>
                  <a:pt x="1315" y="506"/>
                </a:lnTo>
                <a:lnTo>
                  <a:pt x="1317" y="500"/>
                </a:lnTo>
                <a:lnTo>
                  <a:pt x="1317" y="498"/>
                </a:lnTo>
                <a:lnTo>
                  <a:pt x="1317" y="502"/>
                </a:lnTo>
                <a:lnTo>
                  <a:pt x="1317" y="507"/>
                </a:lnTo>
                <a:lnTo>
                  <a:pt x="1317" y="513"/>
                </a:lnTo>
                <a:lnTo>
                  <a:pt x="1317" y="514"/>
                </a:lnTo>
                <a:lnTo>
                  <a:pt x="1317" y="511"/>
                </a:lnTo>
                <a:lnTo>
                  <a:pt x="1317" y="504"/>
                </a:lnTo>
                <a:lnTo>
                  <a:pt x="1317" y="495"/>
                </a:lnTo>
                <a:lnTo>
                  <a:pt x="1317" y="483"/>
                </a:lnTo>
                <a:lnTo>
                  <a:pt x="1317" y="477"/>
                </a:lnTo>
                <a:lnTo>
                  <a:pt x="1317" y="475"/>
                </a:lnTo>
                <a:lnTo>
                  <a:pt x="1317" y="477"/>
                </a:lnTo>
                <a:lnTo>
                  <a:pt x="1317" y="482"/>
                </a:lnTo>
                <a:lnTo>
                  <a:pt x="1317" y="484"/>
                </a:lnTo>
                <a:lnTo>
                  <a:pt x="1317" y="485"/>
                </a:lnTo>
                <a:lnTo>
                  <a:pt x="1317" y="481"/>
                </a:lnTo>
                <a:lnTo>
                  <a:pt x="1317" y="474"/>
                </a:lnTo>
                <a:lnTo>
                  <a:pt x="1317" y="465"/>
                </a:lnTo>
                <a:lnTo>
                  <a:pt x="1317" y="455"/>
                </a:lnTo>
                <a:lnTo>
                  <a:pt x="1317" y="451"/>
                </a:lnTo>
                <a:lnTo>
                  <a:pt x="1317" y="453"/>
                </a:lnTo>
                <a:lnTo>
                  <a:pt x="1317" y="456"/>
                </a:lnTo>
                <a:lnTo>
                  <a:pt x="1317" y="461"/>
                </a:lnTo>
                <a:lnTo>
                  <a:pt x="1317" y="467"/>
                </a:lnTo>
                <a:lnTo>
                  <a:pt x="1317" y="470"/>
                </a:lnTo>
                <a:lnTo>
                  <a:pt x="1317" y="473"/>
                </a:lnTo>
                <a:lnTo>
                  <a:pt x="1317" y="474"/>
                </a:lnTo>
                <a:lnTo>
                  <a:pt x="1317" y="475"/>
                </a:lnTo>
                <a:lnTo>
                  <a:pt x="1317" y="474"/>
                </a:lnTo>
                <a:lnTo>
                  <a:pt x="1317" y="470"/>
                </a:lnTo>
                <a:lnTo>
                  <a:pt x="1317" y="465"/>
                </a:lnTo>
                <a:lnTo>
                  <a:pt x="1317" y="459"/>
                </a:lnTo>
                <a:lnTo>
                  <a:pt x="1318" y="453"/>
                </a:lnTo>
                <a:lnTo>
                  <a:pt x="1318" y="448"/>
                </a:lnTo>
                <a:lnTo>
                  <a:pt x="1318" y="446"/>
                </a:lnTo>
                <a:lnTo>
                  <a:pt x="1318" y="445"/>
                </a:lnTo>
                <a:lnTo>
                  <a:pt x="1318" y="446"/>
                </a:lnTo>
                <a:lnTo>
                  <a:pt x="1318" y="448"/>
                </a:lnTo>
                <a:lnTo>
                  <a:pt x="1318" y="447"/>
                </a:lnTo>
                <a:lnTo>
                  <a:pt x="1318" y="446"/>
                </a:lnTo>
                <a:lnTo>
                  <a:pt x="1318" y="447"/>
                </a:lnTo>
                <a:lnTo>
                  <a:pt x="1318" y="446"/>
                </a:lnTo>
                <a:lnTo>
                  <a:pt x="1318" y="445"/>
                </a:lnTo>
                <a:lnTo>
                  <a:pt x="1318" y="446"/>
                </a:lnTo>
                <a:lnTo>
                  <a:pt x="1318" y="451"/>
                </a:lnTo>
                <a:lnTo>
                  <a:pt x="1318" y="458"/>
                </a:lnTo>
                <a:lnTo>
                  <a:pt x="1318" y="465"/>
                </a:lnTo>
                <a:lnTo>
                  <a:pt x="1318" y="469"/>
                </a:lnTo>
                <a:lnTo>
                  <a:pt x="1318" y="473"/>
                </a:lnTo>
                <a:lnTo>
                  <a:pt x="1318" y="476"/>
                </a:lnTo>
                <a:lnTo>
                  <a:pt x="1318" y="477"/>
                </a:lnTo>
                <a:lnTo>
                  <a:pt x="1318" y="478"/>
                </a:lnTo>
                <a:lnTo>
                  <a:pt x="1318" y="480"/>
                </a:lnTo>
                <a:lnTo>
                  <a:pt x="1318" y="482"/>
                </a:lnTo>
                <a:lnTo>
                  <a:pt x="1318" y="485"/>
                </a:lnTo>
                <a:lnTo>
                  <a:pt x="1318" y="483"/>
                </a:lnTo>
                <a:lnTo>
                  <a:pt x="1318" y="481"/>
                </a:lnTo>
                <a:lnTo>
                  <a:pt x="1318" y="478"/>
                </a:lnTo>
                <a:lnTo>
                  <a:pt x="1319" y="480"/>
                </a:lnTo>
                <a:lnTo>
                  <a:pt x="1319" y="484"/>
                </a:lnTo>
                <a:lnTo>
                  <a:pt x="1319" y="491"/>
                </a:lnTo>
                <a:lnTo>
                  <a:pt x="1319" y="499"/>
                </a:lnTo>
                <a:lnTo>
                  <a:pt x="1319" y="506"/>
                </a:lnTo>
                <a:lnTo>
                  <a:pt x="1319" y="505"/>
                </a:lnTo>
                <a:lnTo>
                  <a:pt x="1319" y="500"/>
                </a:lnTo>
                <a:lnTo>
                  <a:pt x="1319" y="492"/>
                </a:lnTo>
                <a:lnTo>
                  <a:pt x="1319" y="485"/>
                </a:lnTo>
                <a:lnTo>
                  <a:pt x="1319" y="489"/>
                </a:lnTo>
                <a:lnTo>
                  <a:pt x="1319" y="496"/>
                </a:lnTo>
                <a:lnTo>
                  <a:pt x="1319" y="503"/>
                </a:lnTo>
                <a:lnTo>
                  <a:pt x="1319" y="505"/>
                </a:lnTo>
                <a:lnTo>
                  <a:pt x="1319" y="498"/>
                </a:lnTo>
                <a:lnTo>
                  <a:pt x="1319" y="483"/>
                </a:lnTo>
                <a:lnTo>
                  <a:pt x="1319" y="467"/>
                </a:lnTo>
                <a:lnTo>
                  <a:pt x="1319" y="456"/>
                </a:lnTo>
                <a:lnTo>
                  <a:pt x="1319" y="454"/>
                </a:lnTo>
                <a:lnTo>
                  <a:pt x="1319" y="462"/>
                </a:lnTo>
                <a:lnTo>
                  <a:pt x="1319" y="476"/>
                </a:lnTo>
                <a:lnTo>
                  <a:pt x="1319" y="489"/>
                </a:lnTo>
                <a:lnTo>
                  <a:pt x="1319" y="496"/>
                </a:lnTo>
                <a:lnTo>
                  <a:pt x="1319" y="490"/>
                </a:lnTo>
                <a:lnTo>
                  <a:pt x="1319" y="475"/>
                </a:lnTo>
                <a:lnTo>
                  <a:pt x="1319" y="458"/>
                </a:lnTo>
                <a:lnTo>
                  <a:pt x="1319" y="446"/>
                </a:lnTo>
                <a:lnTo>
                  <a:pt x="1319" y="447"/>
                </a:lnTo>
                <a:lnTo>
                  <a:pt x="1319" y="460"/>
                </a:lnTo>
                <a:lnTo>
                  <a:pt x="1319" y="482"/>
                </a:lnTo>
                <a:lnTo>
                  <a:pt x="1319" y="504"/>
                </a:lnTo>
                <a:lnTo>
                  <a:pt x="1319" y="519"/>
                </a:lnTo>
                <a:lnTo>
                  <a:pt x="1319" y="517"/>
                </a:lnTo>
                <a:lnTo>
                  <a:pt x="1320" y="502"/>
                </a:lnTo>
                <a:lnTo>
                  <a:pt x="1320" y="478"/>
                </a:lnTo>
                <a:lnTo>
                  <a:pt x="1320" y="458"/>
                </a:lnTo>
                <a:lnTo>
                  <a:pt x="1320" y="445"/>
                </a:lnTo>
                <a:lnTo>
                  <a:pt x="1320" y="447"/>
                </a:lnTo>
                <a:lnTo>
                  <a:pt x="1320" y="460"/>
                </a:lnTo>
                <a:lnTo>
                  <a:pt x="1320" y="476"/>
                </a:lnTo>
                <a:lnTo>
                  <a:pt x="1320" y="490"/>
                </a:lnTo>
                <a:lnTo>
                  <a:pt x="1320" y="496"/>
                </a:lnTo>
                <a:lnTo>
                  <a:pt x="1320" y="489"/>
                </a:lnTo>
                <a:lnTo>
                  <a:pt x="1320" y="476"/>
                </a:lnTo>
                <a:lnTo>
                  <a:pt x="1320" y="462"/>
                </a:lnTo>
                <a:lnTo>
                  <a:pt x="1320" y="455"/>
                </a:lnTo>
                <a:lnTo>
                  <a:pt x="1320" y="458"/>
                </a:lnTo>
                <a:lnTo>
                  <a:pt x="1320" y="467"/>
                </a:lnTo>
                <a:lnTo>
                  <a:pt x="1320" y="480"/>
                </a:lnTo>
                <a:lnTo>
                  <a:pt x="1320" y="490"/>
                </a:lnTo>
                <a:lnTo>
                  <a:pt x="1320" y="495"/>
                </a:lnTo>
                <a:lnTo>
                  <a:pt x="1320" y="491"/>
                </a:lnTo>
                <a:lnTo>
                  <a:pt x="1320" y="481"/>
                </a:lnTo>
                <a:lnTo>
                  <a:pt x="1320" y="469"/>
                </a:lnTo>
                <a:lnTo>
                  <a:pt x="1320" y="459"/>
                </a:lnTo>
                <a:lnTo>
                  <a:pt x="1320" y="452"/>
                </a:lnTo>
                <a:lnTo>
                  <a:pt x="1320" y="450"/>
                </a:lnTo>
                <a:lnTo>
                  <a:pt x="1320" y="448"/>
                </a:lnTo>
                <a:lnTo>
                  <a:pt x="1320" y="450"/>
                </a:lnTo>
                <a:lnTo>
                  <a:pt x="1320" y="451"/>
                </a:lnTo>
                <a:lnTo>
                  <a:pt x="1320" y="453"/>
                </a:lnTo>
                <a:lnTo>
                  <a:pt x="1320" y="459"/>
                </a:lnTo>
                <a:lnTo>
                  <a:pt x="1320" y="465"/>
                </a:lnTo>
                <a:lnTo>
                  <a:pt x="1320" y="472"/>
                </a:lnTo>
                <a:lnTo>
                  <a:pt x="1320" y="474"/>
                </a:lnTo>
                <a:lnTo>
                  <a:pt x="1321" y="476"/>
                </a:lnTo>
                <a:lnTo>
                  <a:pt x="1321" y="474"/>
                </a:lnTo>
                <a:lnTo>
                  <a:pt x="1321" y="470"/>
                </a:lnTo>
                <a:lnTo>
                  <a:pt x="1321" y="466"/>
                </a:lnTo>
                <a:lnTo>
                  <a:pt x="1321" y="462"/>
                </a:lnTo>
                <a:lnTo>
                  <a:pt x="1321" y="461"/>
                </a:lnTo>
                <a:lnTo>
                  <a:pt x="1321" y="459"/>
                </a:lnTo>
                <a:lnTo>
                  <a:pt x="1321" y="454"/>
                </a:lnTo>
                <a:lnTo>
                  <a:pt x="1321" y="451"/>
                </a:lnTo>
                <a:lnTo>
                  <a:pt x="1321" y="448"/>
                </a:lnTo>
                <a:lnTo>
                  <a:pt x="1321" y="451"/>
                </a:lnTo>
                <a:lnTo>
                  <a:pt x="1321" y="460"/>
                </a:lnTo>
                <a:lnTo>
                  <a:pt x="1321" y="472"/>
                </a:lnTo>
                <a:lnTo>
                  <a:pt x="1321" y="485"/>
                </a:lnTo>
                <a:lnTo>
                  <a:pt x="1321" y="495"/>
                </a:lnTo>
                <a:lnTo>
                  <a:pt x="1321" y="496"/>
                </a:lnTo>
                <a:lnTo>
                  <a:pt x="1321" y="492"/>
                </a:lnTo>
                <a:lnTo>
                  <a:pt x="1321" y="485"/>
                </a:lnTo>
                <a:lnTo>
                  <a:pt x="1321" y="477"/>
                </a:lnTo>
                <a:lnTo>
                  <a:pt x="1321" y="474"/>
                </a:lnTo>
                <a:lnTo>
                  <a:pt x="1321" y="473"/>
                </a:lnTo>
                <a:lnTo>
                  <a:pt x="1321" y="474"/>
                </a:lnTo>
                <a:lnTo>
                  <a:pt x="1321" y="476"/>
                </a:lnTo>
                <a:lnTo>
                  <a:pt x="1321" y="473"/>
                </a:lnTo>
                <a:lnTo>
                  <a:pt x="1321" y="463"/>
                </a:lnTo>
                <a:lnTo>
                  <a:pt x="1321" y="451"/>
                </a:lnTo>
                <a:lnTo>
                  <a:pt x="1321" y="437"/>
                </a:lnTo>
                <a:lnTo>
                  <a:pt x="1321" y="423"/>
                </a:lnTo>
                <a:lnTo>
                  <a:pt x="1321" y="411"/>
                </a:lnTo>
                <a:lnTo>
                  <a:pt x="1321" y="401"/>
                </a:lnTo>
                <a:lnTo>
                  <a:pt x="1321" y="388"/>
                </a:lnTo>
                <a:lnTo>
                  <a:pt x="1322" y="373"/>
                </a:lnTo>
                <a:lnTo>
                  <a:pt x="1322" y="356"/>
                </a:lnTo>
                <a:lnTo>
                  <a:pt x="1322" y="339"/>
                </a:lnTo>
                <a:lnTo>
                  <a:pt x="1322" y="326"/>
                </a:lnTo>
                <a:lnTo>
                  <a:pt x="1322" y="324"/>
                </a:lnTo>
                <a:lnTo>
                  <a:pt x="1322" y="332"/>
                </a:lnTo>
                <a:lnTo>
                  <a:pt x="1322" y="347"/>
                </a:lnTo>
                <a:lnTo>
                  <a:pt x="1322" y="365"/>
                </a:lnTo>
                <a:lnTo>
                  <a:pt x="1322" y="385"/>
                </a:lnTo>
                <a:lnTo>
                  <a:pt x="1322" y="403"/>
                </a:lnTo>
                <a:lnTo>
                  <a:pt x="1322" y="418"/>
                </a:lnTo>
                <a:lnTo>
                  <a:pt x="1322" y="432"/>
                </a:lnTo>
                <a:lnTo>
                  <a:pt x="1322" y="450"/>
                </a:lnTo>
                <a:lnTo>
                  <a:pt x="1322" y="472"/>
                </a:lnTo>
                <a:lnTo>
                  <a:pt x="1322" y="500"/>
                </a:lnTo>
                <a:lnTo>
                  <a:pt x="1322" y="528"/>
                </a:lnTo>
                <a:lnTo>
                  <a:pt x="1322" y="550"/>
                </a:lnTo>
                <a:lnTo>
                  <a:pt x="1322" y="566"/>
                </a:lnTo>
                <a:lnTo>
                  <a:pt x="1322" y="571"/>
                </a:lnTo>
                <a:lnTo>
                  <a:pt x="1322" y="564"/>
                </a:lnTo>
                <a:lnTo>
                  <a:pt x="1322" y="549"/>
                </a:lnTo>
                <a:lnTo>
                  <a:pt x="1322" y="526"/>
                </a:lnTo>
                <a:lnTo>
                  <a:pt x="1322" y="503"/>
                </a:lnTo>
                <a:lnTo>
                  <a:pt x="1322" y="478"/>
                </a:lnTo>
                <a:lnTo>
                  <a:pt x="1322" y="459"/>
                </a:lnTo>
                <a:lnTo>
                  <a:pt x="1322" y="445"/>
                </a:lnTo>
                <a:lnTo>
                  <a:pt x="1322" y="437"/>
                </a:lnTo>
                <a:lnTo>
                  <a:pt x="1322" y="435"/>
                </a:lnTo>
                <a:lnTo>
                  <a:pt x="1322" y="439"/>
                </a:lnTo>
                <a:lnTo>
                  <a:pt x="1322" y="447"/>
                </a:lnTo>
                <a:lnTo>
                  <a:pt x="1322" y="458"/>
                </a:lnTo>
                <a:lnTo>
                  <a:pt x="1322" y="470"/>
                </a:lnTo>
                <a:lnTo>
                  <a:pt x="1322" y="485"/>
                </a:lnTo>
                <a:lnTo>
                  <a:pt x="1323" y="497"/>
                </a:lnTo>
                <a:lnTo>
                  <a:pt x="1323" y="509"/>
                </a:lnTo>
                <a:lnTo>
                  <a:pt x="1323" y="521"/>
                </a:lnTo>
                <a:lnTo>
                  <a:pt x="1323" y="533"/>
                </a:lnTo>
                <a:lnTo>
                  <a:pt x="1323" y="548"/>
                </a:lnTo>
                <a:lnTo>
                  <a:pt x="1323" y="561"/>
                </a:lnTo>
                <a:lnTo>
                  <a:pt x="1323" y="569"/>
                </a:lnTo>
                <a:lnTo>
                  <a:pt x="1323" y="573"/>
                </a:lnTo>
                <a:lnTo>
                  <a:pt x="1323" y="570"/>
                </a:lnTo>
                <a:lnTo>
                  <a:pt x="1323" y="557"/>
                </a:lnTo>
                <a:lnTo>
                  <a:pt x="1323" y="536"/>
                </a:lnTo>
                <a:lnTo>
                  <a:pt x="1323" y="509"/>
                </a:lnTo>
                <a:lnTo>
                  <a:pt x="1323" y="478"/>
                </a:lnTo>
                <a:lnTo>
                  <a:pt x="1323" y="447"/>
                </a:lnTo>
                <a:lnTo>
                  <a:pt x="1323" y="425"/>
                </a:lnTo>
                <a:lnTo>
                  <a:pt x="1323" y="410"/>
                </a:lnTo>
                <a:lnTo>
                  <a:pt x="1323" y="403"/>
                </a:lnTo>
                <a:lnTo>
                  <a:pt x="1323" y="404"/>
                </a:lnTo>
                <a:lnTo>
                  <a:pt x="1323" y="408"/>
                </a:lnTo>
                <a:lnTo>
                  <a:pt x="1323" y="414"/>
                </a:lnTo>
                <a:lnTo>
                  <a:pt x="1323" y="418"/>
                </a:lnTo>
                <a:lnTo>
                  <a:pt x="1323" y="424"/>
                </a:lnTo>
                <a:lnTo>
                  <a:pt x="1323" y="432"/>
                </a:lnTo>
                <a:lnTo>
                  <a:pt x="1323" y="440"/>
                </a:lnTo>
                <a:lnTo>
                  <a:pt x="1323" y="450"/>
                </a:lnTo>
                <a:lnTo>
                  <a:pt x="1323" y="462"/>
                </a:lnTo>
                <a:lnTo>
                  <a:pt x="1323" y="475"/>
                </a:lnTo>
                <a:lnTo>
                  <a:pt x="1323" y="488"/>
                </a:lnTo>
                <a:lnTo>
                  <a:pt x="1323" y="497"/>
                </a:lnTo>
                <a:lnTo>
                  <a:pt x="1323" y="500"/>
                </a:lnTo>
                <a:lnTo>
                  <a:pt x="1323" y="497"/>
                </a:lnTo>
                <a:lnTo>
                  <a:pt x="1323" y="491"/>
                </a:lnTo>
                <a:lnTo>
                  <a:pt x="1323" y="484"/>
                </a:lnTo>
                <a:lnTo>
                  <a:pt x="1325" y="481"/>
                </a:lnTo>
                <a:lnTo>
                  <a:pt x="1325" y="482"/>
                </a:lnTo>
                <a:lnTo>
                  <a:pt x="1325" y="485"/>
                </a:lnTo>
                <a:lnTo>
                  <a:pt x="1325" y="490"/>
                </a:lnTo>
                <a:lnTo>
                  <a:pt x="1325" y="484"/>
                </a:lnTo>
                <a:lnTo>
                  <a:pt x="1325" y="470"/>
                </a:lnTo>
                <a:lnTo>
                  <a:pt x="1325" y="451"/>
                </a:lnTo>
                <a:lnTo>
                  <a:pt x="1325" y="429"/>
                </a:lnTo>
                <a:lnTo>
                  <a:pt x="1325" y="409"/>
                </a:lnTo>
                <a:lnTo>
                  <a:pt x="1325" y="395"/>
                </a:lnTo>
                <a:lnTo>
                  <a:pt x="1325" y="387"/>
                </a:lnTo>
                <a:lnTo>
                  <a:pt x="1325" y="385"/>
                </a:lnTo>
                <a:lnTo>
                  <a:pt x="1325" y="382"/>
                </a:lnTo>
                <a:lnTo>
                  <a:pt x="1325" y="380"/>
                </a:lnTo>
                <a:lnTo>
                  <a:pt x="1325" y="376"/>
                </a:lnTo>
                <a:lnTo>
                  <a:pt x="1325" y="372"/>
                </a:lnTo>
                <a:lnTo>
                  <a:pt x="1325" y="373"/>
                </a:lnTo>
                <a:lnTo>
                  <a:pt x="1325" y="382"/>
                </a:lnTo>
                <a:lnTo>
                  <a:pt x="1325" y="400"/>
                </a:lnTo>
                <a:lnTo>
                  <a:pt x="1325" y="428"/>
                </a:lnTo>
                <a:lnTo>
                  <a:pt x="1325" y="453"/>
                </a:lnTo>
                <a:lnTo>
                  <a:pt x="1325" y="474"/>
                </a:lnTo>
                <a:lnTo>
                  <a:pt x="1325" y="487"/>
                </a:lnTo>
                <a:lnTo>
                  <a:pt x="1325" y="491"/>
                </a:lnTo>
                <a:lnTo>
                  <a:pt x="1325" y="490"/>
                </a:lnTo>
                <a:lnTo>
                  <a:pt x="1325" y="492"/>
                </a:lnTo>
                <a:lnTo>
                  <a:pt x="1325" y="497"/>
                </a:lnTo>
                <a:lnTo>
                  <a:pt x="1325" y="506"/>
                </a:lnTo>
                <a:lnTo>
                  <a:pt x="1325" y="511"/>
                </a:lnTo>
                <a:lnTo>
                  <a:pt x="1325" y="509"/>
                </a:lnTo>
                <a:lnTo>
                  <a:pt x="1325" y="499"/>
                </a:lnTo>
                <a:lnTo>
                  <a:pt x="1326" y="485"/>
                </a:lnTo>
                <a:lnTo>
                  <a:pt x="1326" y="473"/>
                </a:lnTo>
                <a:lnTo>
                  <a:pt x="1326" y="466"/>
                </a:lnTo>
                <a:lnTo>
                  <a:pt x="1326" y="467"/>
                </a:lnTo>
                <a:lnTo>
                  <a:pt x="1326" y="475"/>
                </a:lnTo>
                <a:lnTo>
                  <a:pt x="1326" y="488"/>
                </a:lnTo>
                <a:lnTo>
                  <a:pt x="1326" y="496"/>
                </a:lnTo>
                <a:lnTo>
                  <a:pt x="1326" y="499"/>
                </a:lnTo>
                <a:lnTo>
                  <a:pt x="1326" y="496"/>
                </a:lnTo>
                <a:lnTo>
                  <a:pt x="1326" y="490"/>
                </a:lnTo>
                <a:lnTo>
                  <a:pt x="1326" y="484"/>
                </a:lnTo>
                <a:lnTo>
                  <a:pt x="1326" y="482"/>
                </a:lnTo>
                <a:lnTo>
                  <a:pt x="1326" y="481"/>
                </a:lnTo>
                <a:lnTo>
                  <a:pt x="1326" y="482"/>
                </a:lnTo>
                <a:lnTo>
                  <a:pt x="1326" y="480"/>
                </a:lnTo>
                <a:lnTo>
                  <a:pt x="1326" y="473"/>
                </a:lnTo>
                <a:lnTo>
                  <a:pt x="1326" y="463"/>
                </a:lnTo>
                <a:lnTo>
                  <a:pt x="1326" y="453"/>
                </a:lnTo>
                <a:lnTo>
                  <a:pt x="1326" y="446"/>
                </a:lnTo>
                <a:lnTo>
                  <a:pt x="1326" y="448"/>
                </a:lnTo>
                <a:lnTo>
                  <a:pt x="1326" y="455"/>
                </a:lnTo>
                <a:lnTo>
                  <a:pt x="1326" y="466"/>
                </a:lnTo>
                <a:lnTo>
                  <a:pt x="1326" y="475"/>
                </a:lnTo>
                <a:lnTo>
                  <a:pt x="1326" y="481"/>
                </a:lnTo>
                <a:lnTo>
                  <a:pt x="1326" y="476"/>
                </a:lnTo>
                <a:lnTo>
                  <a:pt x="1326" y="470"/>
                </a:lnTo>
                <a:lnTo>
                  <a:pt x="1326" y="468"/>
                </a:lnTo>
                <a:lnTo>
                  <a:pt x="1326" y="472"/>
                </a:lnTo>
                <a:lnTo>
                  <a:pt x="1326" y="480"/>
                </a:lnTo>
                <a:lnTo>
                  <a:pt x="1326" y="488"/>
                </a:lnTo>
                <a:lnTo>
                  <a:pt x="1326" y="494"/>
                </a:lnTo>
                <a:lnTo>
                  <a:pt x="1326" y="495"/>
                </a:lnTo>
                <a:lnTo>
                  <a:pt x="1327" y="490"/>
                </a:lnTo>
                <a:lnTo>
                  <a:pt x="1327" y="483"/>
                </a:lnTo>
                <a:lnTo>
                  <a:pt x="1327" y="475"/>
                </a:lnTo>
                <a:lnTo>
                  <a:pt x="1327" y="473"/>
                </a:lnTo>
                <a:lnTo>
                  <a:pt x="1327" y="475"/>
                </a:lnTo>
                <a:lnTo>
                  <a:pt x="1327" y="481"/>
                </a:lnTo>
                <a:lnTo>
                  <a:pt x="1327" y="488"/>
                </a:lnTo>
                <a:lnTo>
                  <a:pt x="1327" y="494"/>
                </a:lnTo>
                <a:lnTo>
                  <a:pt x="1327" y="496"/>
                </a:lnTo>
                <a:lnTo>
                  <a:pt x="1327" y="495"/>
                </a:lnTo>
                <a:lnTo>
                  <a:pt x="1327" y="491"/>
                </a:lnTo>
                <a:lnTo>
                  <a:pt x="1327" y="487"/>
                </a:lnTo>
                <a:lnTo>
                  <a:pt x="1327" y="483"/>
                </a:lnTo>
                <a:lnTo>
                  <a:pt x="1327" y="484"/>
                </a:lnTo>
                <a:lnTo>
                  <a:pt x="1327" y="488"/>
                </a:lnTo>
                <a:lnTo>
                  <a:pt x="1327" y="492"/>
                </a:lnTo>
                <a:lnTo>
                  <a:pt x="1327" y="495"/>
                </a:lnTo>
                <a:lnTo>
                  <a:pt x="1327" y="496"/>
                </a:lnTo>
                <a:lnTo>
                  <a:pt x="1327" y="495"/>
                </a:lnTo>
                <a:lnTo>
                  <a:pt x="1327" y="494"/>
                </a:lnTo>
                <a:lnTo>
                  <a:pt x="1327" y="495"/>
                </a:lnTo>
                <a:lnTo>
                  <a:pt x="1327" y="497"/>
                </a:lnTo>
                <a:lnTo>
                  <a:pt x="1327" y="500"/>
                </a:lnTo>
                <a:lnTo>
                  <a:pt x="1327" y="502"/>
                </a:lnTo>
                <a:lnTo>
                  <a:pt x="1327" y="499"/>
                </a:lnTo>
                <a:lnTo>
                  <a:pt x="1327" y="496"/>
                </a:lnTo>
                <a:lnTo>
                  <a:pt x="1327" y="490"/>
                </a:lnTo>
                <a:lnTo>
                  <a:pt x="1327" y="483"/>
                </a:lnTo>
                <a:lnTo>
                  <a:pt x="1327" y="478"/>
                </a:lnTo>
                <a:lnTo>
                  <a:pt x="1327" y="474"/>
                </a:lnTo>
                <a:lnTo>
                  <a:pt x="1327" y="472"/>
                </a:lnTo>
                <a:lnTo>
                  <a:pt x="1327" y="470"/>
                </a:lnTo>
                <a:lnTo>
                  <a:pt x="1328" y="472"/>
                </a:lnTo>
                <a:lnTo>
                  <a:pt x="1328" y="475"/>
                </a:lnTo>
                <a:lnTo>
                  <a:pt x="1328" y="481"/>
                </a:lnTo>
                <a:lnTo>
                  <a:pt x="1328" y="488"/>
                </a:lnTo>
                <a:lnTo>
                  <a:pt x="1328" y="492"/>
                </a:lnTo>
                <a:lnTo>
                  <a:pt x="1328" y="495"/>
                </a:lnTo>
                <a:lnTo>
                  <a:pt x="1328" y="494"/>
                </a:lnTo>
                <a:lnTo>
                  <a:pt x="1328" y="489"/>
                </a:lnTo>
                <a:lnTo>
                  <a:pt x="1328" y="481"/>
                </a:lnTo>
                <a:lnTo>
                  <a:pt x="1328" y="473"/>
                </a:lnTo>
                <a:lnTo>
                  <a:pt x="1328" y="468"/>
                </a:lnTo>
                <a:lnTo>
                  <a:pt x="1328" y="467"/>
                </a:lnTo>
                <a:lnTo>
                  <a:pt x="1328" y="472"/>
                </a:lnTo>
                <a:lnTo>
                  <a:pt x="1328" y="477"/>
                </a:lnTo>
                <a:lnTo>
                  <a:pt x="1328" y="482"/>
                </a:lnTo>
                <a:lnTo>
                  <a:pt x="1328" y="484"/>
                </a:lnTo>
                <a:lnTo>
                  <a:pt x="1328" y="481"/>
                </a:lnTo>
                <a:lnTo>
                  <a:pt x="1328" y="475"/>
                </a:lnTo>
                <a:lnTo>
                  <a:pt x="1328" y="468"/>
                </a:lnTo>
                <a:lnTo>
                  <a:pt x="1328" y="462"/>
                </a:lnTo>
                <a:lnTo>
                  <a:pt x="1328" y="460"/>
                </a:lnTo>
                <a:lnTo>
                  <a:pt x="1328" y="461"/>
                </a:lnTo>
                <a:lnTo>
                  <a:pt x="1328" y="465"/>
                </a:lnTo>
                <a:lnTo>
                  <a:pt x="1328" y="469"/>
                </a:lnTo>
                <a:lnTo>
                  <a:pt x="1328" y="477"/>
                </a:lnTo>
                <a:lnTo>
                  <a:pt x="1328" y="481"/>
                </a:lnTo>
                <a:lnTo>
                  <a:pt x="1328" y="482"/>
                </a:lnTo>
                <a:lnTo>
                  <a:pt x="1328" y="477"/>
                </a:lnTo>
                <a:lnTo>
                  <a:pt x="1328" y="472"/>
                </a:lnTo>
                <a:lnTo>
                  <a:pt x="1328" y="465"/>
                </a:lnTo>
                <a:lnTo>
                  <a:pt x="1328" y="459"/>
                </a:lnTo>
                <a:lnTo>
                  <a:pt x="1328" y="456"/>
                </a:lnTo>
                <a:lnTo>
                  <a:pt x="1329" y="459"/>
                </a:lnTo>
                <a:lnTo>
                  <a:pt x="1329" y="465"/>
                </a:lnTo>
                <a:lnTo>
                  <a:pt x="1329" y="470"/>
                </a:lnTo>
                <a:lnTo>
                  <a:pt x="1329" y="474"/>
                </a:lnTo>
                <a:lnTo>
                  <a:pt x="1329" y="473"/>
                </a:lnTo>
                <a:lnTo>
                  <a:pt x="1329" y="470"/>
                </a:lnTo>
                <a:lnTo>
                  <a:pt x="1329" y="468"/>
                </a:lnTo>
                <a:lnTo>
                  <a:pt x="1329" y="467"/>
                </a:lnTo>
                <a:lnTo>
                  <a:pt x="1329" y="468"/>
                </a:lnTo>
                <a:lnTo>
                  <a:pt x="1329" y="473"/>
                </a:lnTo>
                <a:lnTo>
                  <a:pt x="1329" y="475"/>
                </a:lnTo>
                <a:lnTo>
                  <a:pt x="1329" y="476"/>
                </a:lnTo>
                <a:lnTo>
                  <a:pt x="1329" y="472"/>
                </a:lnTo>
                <a:lnTo>
                  <a:pt x="1329" y="463"/>
                </a:lnTo>
                <a:lnTo>
                  <a:pt x="1329" y="453"/>
                </a:lnTo>
                <a:lnTo>
                  <a:pt x="1329" y="444"/>
                </a:lnTo>
                <a:lnTo>
                  <a:pt x="1329" y="440"/>
                </a:lnTo>
                <a:lnTo>
                  <a:pt x="1329" y="441"/>
                </a:lnTo>
                <a:lnTo>
                  <a:pt x="1329" y="447"/>
                </a:lnTo>
                <a:lnTo>
                  <a:pt x="1329" y="455"/>
                </a:lnTo>
                <a:lnTo>
                  <a:pt x="1329" y="465"/>
                </a:lnTo>
                <a:lnTo>
                  <a:pt x="1329" y="468"/>
                </a:lnTo>
                <a:lnTo>
                  <a:pt x="1329" y="466"/>
                </a:lnTo>
                <a:lnTo>
                  <a:pt x="1329" y="460"/>
                </a:lnTo>
                <a:lnTo>
                  <a:pt x="1329" y="451"/>
                </a:lnTo>
                <a:lnTo>
                  <a:pt x="1329" y="443"/>
                </a:lnTo>
                <a:lnTo>
                  <a:pt x="1329" y="437"/>
                </a:lnTo>
                <a:lnTo>
                  <a:pt x="1329" y="436"/>
                </a:lnTo>
                <a:lnTo>
                  <a:pt x="1329" y="441"/>
                </a:lnTo>
                <a:lnTo>
                  <a:pt x="1329" y="453"/>
                </a:lnTo>
                <a:lnTo>
                  <a:pt x="1329" y="466"/>
                </a:lnTo>
                <a:lnTo>
                  <a:pt x="1329" y="477"/>
                </a:lnTo>
                <a:lnTo>
                  <a:pt x="1329" y="487"/>
                </a:lnTo>
                <a:lnTo>
                  <a:pt x="1330" y="491"/>
                </a:lnTo>
                <a:lnTo>
                  <a:pt x="1330" y="492"/>
                </a:lnTo>
                <a:lnTo>
                  <a:pt x="1330" y="490"/>
                </a:lnTo>
                <a:lnTo>
                  <a:pt x="1330" y="485"/>
                </a:lnTo>
                <a:lnTo>
                  <a:pt x="1330" y="481"/>
                </a:lnTo>
                <a:lnTo>
                  <a:pt x="1330" y="475"/>
                </a:lnTo>
                <a:lnTo>
                  <a:pt x="1330" y="468"/>
                </a:lnTo>
                <a:lnTo>
                  <a:pt x="1330" y="460"/>
                </a:lnTo>
                <a:lnTo>
                  <a:pt x="1330" y="451"/>
                </a:lnTo>
                <a:lnTo>
                  <a:pt x="1330" y="444"/>
                </a:lnTo>
                <a:lnTo>
                  <a:pt x="1330" y="441"/>
                </a:lnTo>
                <a:lnTo>
                  <a:pt x="1330" y="444"/>
                </a:lnTo>
                <a:lnTo>
                  <a:pt x="1330" y="450"/>
                </a:lnTo>
                <a:lnTo>
                  <a:pt x="1330" y="459"/>
                </a:lnTo>
                <a:lnTo>
                  <a:pt x="1330" y="469"/>
                </a:lnTo>
                <a:lnTo>
                  <a:pt x="1330" y="473"/>
                </a:lnTo>
                <a:lnTo>
                  <a:pt x="1330" y="470"/>
                </a:lnTo>
                <a:lnTo>
                  <a:pt x="1330" y="462"/>
                </a:lnTo>
                <a:lnTo>
                  <a:pt x="1330" y="455"/>
                </a:lnTo>
                <a:lnTo>
                  <a:pt x="1330" y="450"/>
                </a:lnTo>
                <a:lnTo>
                  <a:pt x="1330" y="453"/>
                </a:lnTo>
                <a:lnTo>
                  <a:pt x="1330" y="459"/>
                </a:lnTo>
                <a:lnTo>
                  <a:pt x="1330" y="461"/>
                </a:lnTo>
                <a:lnTo>
                  <a:pt x="1330" y="459"/>
                </a:lnTo>
                <a:lnTo>
                  <a:pt x="1330" y="451"/>
                </a:lnTo>
                <a:lnTo>
                  <a:pt x="1330" y="440"/>
                </a:lnTo>
                <a:lnTo>
                  <a:pt x="1330" y="432"/>
                </a:lnTo>
                <a:lnTo>
                  <a:pt x="1330" y="441"/>
                </a:lnTo>
                <a:lnTo>
                  <a:pt x="1330" y="454"/>
                </a:lnTo>
                <a:lnTo>
                  <a:pt x="1330" y="470"/>
                </a:lnTo>
                <a:lnTo>
                  <a:pt x="1330" y="482"/>
                </a:lnTo>
                <a:lnTo>
                  <a:pt x="1330" y="489"/>
                </a:lnTo>
                <a:lnTo>
                  <a:pt x="1332" y="488"/>
                </a:lnTo>
                <a:lnTo>
                  <a:pt x="1332" y="483"/>
                </a:lnTo>
                <a:lnTo>
                  <a:pt x="1332" y="478"/>
                </a:lnTo>
                <a:lnTo>
                  <a:pt x="1332" y="481"/>
                </a:lnTo>
                <a:lnTo>
                  <a:pt x="1332" y="484"/>
                </a:lnTo>
                <a:lnTo>
                  <a:pt x="1332" y="482"/>
                </a:lnTo>
                <a:lnTo>
                  <a:pt x="1332" y="474"/>
                </a:lnTo>
                <a:lnTo>
                  <a:pt x="1332" y="463"/>
                </a:lnTo>
                <a:lnTo>
                  <a:pt x="1332" y="454"/>
                </a:lnTo>
                <a:lnTo>
                  <a:pt x="1332" y="448"/>
                </a:lnTo>
                <a:lnTo>
                  <a:pt x="1332" y="450"/>
                </a:lnTo>
                <a:lnTo>
                  <a:pt x="1332" y="455"/>
                </a:lnTo>
                <a:lnTo>
                  <a:pt x="1332" y="465"/>
                </a:lnTo>
                <a:lnTo>
                  <a:pt x="1332" y="473"/>
                </a:lnTo>
                <a:lnTo>
                  <a:pt x="1332" y="481"/>
                </a:lnTo>
                <a:lnTo>
                  <a:pt x="1332" y="485"/>
                </a:lnTo>
                <a:lnTo>
                  <a:pt x="1332" y="487"/>
                </a:lnTo>
                <a:lnTo>
                  <a:pt x="1332" y="484"/>
                </a:lnTo>
                <a:lnTo>
                  <a:pt x="1332" y="480"/>
                </a:lnTo>
                <a:lnTo>
                  <a:pt x="1332" y="475"/>
                </a:lnTo>
                <a:lnTo>
                  <a:pt x="1332" y="472"/>
                </a:lnTo>
                <a:lnTo>
                  <a:pt x="1332" y="469"/>
                </a:lnTo>
                <a:lnTo>
                  <a:pt x="1332" y="466"/>
                </a:lnTo>
                <a:lnTo>
                  <a:pt x="1332" y="465"/>
                </a:lnTo>
                <a:lnTo>
                  <a:pt x="1332" y="462"/>
                </a:lnTo>
                <a:lnTo>
                  <a:pt x="1332" y="458"/>
                </a:lnTo>
                <a:lnTo>
                  <a:pt x="1332" y="450"/>
                </a:lnTo>
                <a:lnTo>
                  <a:pt x="1332" y="438"/>
                </a:lnTo>
                <a:lnTo>
                  <a:pt x="1332" y="421"/>
                </a:lnTo>
                <a:lnTo>
                  <a:pt x="1332" y="400"/>
                </a:lnTo>
                <a:lnTo>
                  <a:pt x="1332" y="378"/>
                </a:lnTo>
                <a:lnTo>
                  <a:pt x="1333" y="358"/>
                </a:lnTo>
                <a:lnTo>
                  <a:pt x="1333" y="343"/>
                </a:lnTo>
                <a:lnTo>
                  <a:pt x="1333" y="336"/>
                </a:lnTo>
                <a:lnTo>
                  <a:pt x="1333" y="337"/>
                </a:lnTo>
                <a:lnTo>
                  <a:pt x="1333" y="344"/>
                </a:lnTo>
                <a:lnTo>
                  <a:pt x="1333" y="354"/>
                </a:lnTo>
                <a:lnTo>
                  <a:pt x="1333" y="365"/>
                </a:lnTo>
                <a:lnTo>
                  <a:pt x="1333" y="377"/>
                </a:lnTo>
                <a:lnTo>
                  <a:pt x="1333" y="387"/>
                </a:lnTo>
                <a:lnTo>
                  <a:pt x="1333" y="396"/>
                </a:lnTo>
                <a:lnTo>
                  <a:pt x="1333" y="410"/>
                </a:lnTo>
                <a:lnTo>
                  <a:pt x="1333" y="426"/>
                </a:lnTo>
                <a:lnTo>
                  <a:pt x="1333" y="446"/>
                </a:lnTo>
                <a:lnTo>
                  <a:pt x="1333" y="465"/>
                </a:lnTo>
                <a:lnTo>
                  <a:pt x="1333" y="480"/>
                </a:lnTo>
                <a:lnTo>
                  <a:pt x="1333" y="490"/>
                </a:lnTo>
                <a:lnTo>
                  <a:pt x="1333" y="497"/>
                </a:lnTo>
                <a:lnTo>
                  <a:pt x="1333" y="492"/>
                </a:lnTo>
                <a:lnTo>
                  <a:pt x="1333" y="484"/>
                </a:lnTo>
                <a:lnTo>
                  <a:pt x="1333" y="475"/>
                </a:lnTo>
                <a:lnTo>
                  <a:pt x="1333" y="465"/>
                </a:lnTo>
                <a:lnTo>
                  <a:pt x="1333" y="453"/>
                </a:lnTo>
                <a:lnTo>
                  <a:pt x="1333" y="443"/>
                </a:lnTo>
                <a:lnTo>
                  <a:pt x="1333" y="436"/>
                </a:lnTo>
                <a:lnTo>
                  <a:pt x="1333" y="433"/>
                </a:lnTo>
                <a:lnTo>
                  <a:pt x="1333" y="436"/>
                </a:lnTo>
                <a:lnTo>
                  <a:pt x="1333" y="445"/>
                </a:lnTo>
                <a:lnTo>
                  <a:pt x="1333" y="458"/>
                </a:lnTo>
                <a:lnTo>
                  <a:pt x="1333" y="473"/>
                </a:lnTo>
                <a:lnTo>
                  <a:pt x="1333" y="489"/>
                </a:lnTo>
                <a:lnTo>
                  <a:pt x="1333" y="500"/>
                </a:lnTo>
                <a:lnTo>
                  <a:pt x="1333" y="509"/>
                </a:lnTo>
                <a:lnTo>
                  <a:pt x="1334" y="513"/>
                </a:lnTo>
                <a:lnTo>
                  <a:pt x="1334" y="515"/>
                </a:lnTo>
                <a:lnTo>
                  <a:pt x="1334" y="517"/>
                </a:lnTo>
                <a:lnTo>
                  <a:pt x="1334" y="518"/>
                </a:lnTo>
                <a:lnTo>
                  <a:pt x="1334" y="520"/>
                </a:lnTo>
                <a:lnTo>
                  <a:pt x="1334" y="525"/>
                </a:lnTo>
                <a:lnTo>
                  <a:pt x="1334" y="534"/>
                </a:lnTo>
                <a:lnTo>
                  <a:pt x="1334" y="543"/>
                </a:lnTo>
                <a:lnTo>
                  <a:pt x="1334" y="551"/>
                </a:lnTo>
                <a:lnTo>
                  <a:pt x="1334" y="557"/>
                </a:lnTo>
                <a:lnTo>
                  <a:pt x="1334" y="556"/>
                </a:lnTo>
                <a:lnTo>
                  <a:pt x="1334" y="544"/>
                </a:lnTo>
                <a:lnTo>
                  <a:pt x="1334" y="521"/>
                </a:lnTo>
                <a:lnTo>
                  <a:pt x="1334" y="488"/>
                </a:lnTo>
                <a:lnTo>
                  <a:pt x="1334" y="451"/>
                </a:lnTo>
                <a:lnTo>
                  <a:pt x="1334" y="414"/>
                </a:lnTo>
                <a:lnTo>
                  <a:pt x="1334" y="388"/>
                </a:lnTo>
                <a:lnTo>
                  <a:pt x="1334" y="377"/>
                </a:lnTo>
                <a:lnTo>
                  <a:pt x="1334" y="381"/>
                </a:lnTo>
                <a:lnTo>
                  <a:pt x="1334" y="398"/>
                </a:lnTo>
                <a:lnTo>
                  <a:pt x="1334" y="419"/>
                </a:lnTo>
                <a:lnTo>
                  <a:pt x="1334" y="437"/>
                </a:lnTo>
                <a:lnTo>
                  <a:pt x="1334" y="445"/>
                </a:lnTo>
                <a:lnTo>
                  <a:pt x="1334" y="444"/>
                </a:lnTo>
                <a:lnTo>
                  <a:pt x="1334" y="437"/>
                </a:lnTo>
                <a:lnTo>
                  <a:pt x="1334" y="430"/>
                </a:lnTo>
                <a:lnTo>
                  <a:pt x="1334" y="428"/>
                </a:lnTo>
                <a:lnTo>
                  <a:pt x="1334" y="432"/>
                </a:lnTo>
                <a:lnTo>
                  <a:pt x="1334" y="445"/>
                </a:lnTo>
                <a:lnTo>
                  <a:pt x="1334" y="463"/>
                </a:lnTo>
                <a:lnTo>
                  <a:pt x="1334" y="480"/>
                </a:lnTo>
                <a:lnTo>
                  <a:pt x="1334" y="489"/>
                </a:lnTo>
                <a:lnTo>
                  <a:pt x="1334" y="492"/>
                </a:lnTo>
                <a:lnTo>
                  <a:pt x="1334" y="491"/>
                </a:lnTo>
                <a:lnTo>
                  <a:pt x="1335" y="487"/>
                </a:lnTo>
                <a:lnTo>
                  <a:pt x="1335" y="483"/>
                </a:lnTo>
                <a:lnTo>
                  <a:pt x="1335" y="481"/>
                </a:lnTo>
                <a:lnTo>
                  <a:pt x="1335" y="482"/>
                </a:lnTo>
                <a:lnTo>
                  <a:pt x="1335" y="487"/>
                </a:lnTo>
                <a:lnTo>
                  <a:pt x="1335" y="494"/>
                </a:lnTo>
                <a:lnTo>
                  <a:pt x="1335" y="499"/>
                </a:lnTo>
                <a:lnTo>
                  <a:pt x="1335" y="504"/>
                </a:lnTo>
                <a:lnTo>
                  <a:pt x="1335" y="498"/>
                </a:lnTo>
                <a:lnTo>
                  <a:pt x="1335" y="488"/>
                </a:lnTo>
                <a:lnTo>
                  <a:pt x="1335" y="470"/>
                </a:lnTo>
                <a:lnTo>
                  <a:pt x="1335" y="454"/>
                </a:lnTo>
                <a:lnTo>
                  <a:pt x="1335" y="439"/>
                </a:lnTo>
                <a:lnTo>
                  <a:pt x="1335" y="432"/>
                </a:lnTo>
                <a:lnTo>
                  <a:pt x="1335" y="431"/>
                </a:lnTo>
                <a:lnTo>
                  <a:pt x="1335" y="438"/>
                </a:lnTo>
                <a:lnTo>
                  <a:pt x="1335" y="447"/>
                </a:lnTo>
                <a:lnTo>
                  <a:pt x="1335" y="455"/>
                </a:lnTo>
                <a:lnTo>
                  <a:pt x="1335" y="458"/>
                </a:lnTo>
                <a:lnTo>
                  <a:pt x="1335" y="453"/>
                </a:lnTo>
                <a:lnTo>
                  <a:pt x="1335" y="446"/>
                </a:lnTo>
                <a:lnTo>
                  <a:pt x="1335" y="438"/>
                </a:lnTo>
                <a:lnTo>
                  <a:pt x="1335" y="433"/>
                </a:lnTo>
                <a:lnTo>
                  <a:pt x="1335" y="437"/>
                </a:lnTo>
                <a:lnTo>
                  <a:pt x="1335" y="443"/>
                </a:lnTo>
                <a:lnTo>
                  <a:pt x="1335" y="448"/>
                </a:lnTo>
                <a:lnTo>
                  <a:pt x="1335" y="451"/>
                </a:lnTo>
                <a:lnTo>
                  <a:pt x="1335" y="450"/>
                </a:lnTo>
                <a:lnTo>
                  <a:pt x="1335" y="446"/>
                </a:lnTo>
                <a:lnTo>
                  <a:pt x="1335" y="444"/>
                </a:lnTo>
                <a:lnTo>
                  <a:pt x="1336" y="445"/>
                </a:lnTo>
                <a:lnTo>
                  <a:pt x="1336" y="450"/>
                </a:lnTo>
                <a:lnTo>
                  <a:pt x="1336" y="456"/>
                </a:lnTo>
                <a:lnTo>
                  <a:pt x="1336" y="465"/>
                </a:lnTo>
                <a:lnTo>
                  <a:pt x="1336" y="473"/>
                </a:lnTo>
                <a:lnTo>
                  <a:pt x="1336" y="478"/>
                </a:lnTo>
                <a:lnTo>
                  <a:pt x="1336" y="484"/>
                </a:lnTo>
                <a:lnTo>
                  <a:pt x="1336" y="488"/>
                </a:lnTo>
                <a:lnTo>
                  <a:pt x="1336" y="490"/>
                </a:lnTo>
                <a:lnTo>
                  <a:pt x="1336" y="488"/>
                </a:lnTo>
                <a:lnTo>
                  <a:pt x="1336" y="485"/>
                </a:lnTo>
                <a:lnTo>
                  <a:pt x="1336" y="488"/>
                </a:lnTo>
                <a:lnTo>
                  <a:pt x="1336" y="491"/>
                </a:lnTo>
                <a:lnTo>
                  <a:pt x="1336" y="497"/>
                </a:lnTo>
                <a:lnTo>
                  <a:pt x="1336" y="502"/>
                </a:lnTo>
                <a:lnTo>
                  <a:pt x="1336" y="506"/>
                </a:lnTo>
                <a:lnTo>
                  <a:pt x="1336" y="504"/>
                </a:lnTo>
                <a:lnTo>
                  <a:pt x="1336" y="503"/>
                </a:lnTo>
                <a:lnTo>
                  <a:pt x="1336" y="504"/>
                </a:lnTo>
                <a:lnTo>
                  <a:pt x="1336" y="507"/>
                </a:lnTo>
                <a:lnTo>
                  <a:pt x="1336" y="511"/>
                </a:lnTo>
                <a:lnTo>
                  <a:pt x="1336" y="513"/>
                </a:lnTo>
                <a:lnTo>
                  <a:pt x="1336" y="514"/>
                </a:lnTo>
                <a:lnTo>
                  <a:pt x="1336" y="511"/>
                </a:lnTo>
                <a:lnTo>
                  <a:pt x="1336" y="504"/>
                </a:lnTo>
                <a:lnTo>
                  <a:pt x="1336" y="497"/>
                </a:lnTo>
                <a:lnTo>
                  <a:pt x="1336" y="491"/>
                </a:lnTo>
                <a:lnTo>
                  <a:pt x="1336" y="489"/>
                </a:lnTo>
                <a:lnTo>
                  <a:pt x="1336" y="490"/>
                </a:lnTo>
                <a:lnTo>
                  <a:pt x="1337" y="494"/>
                </a:lnTo>
                <a:lnTo>
                  <a:pt x="1337" y="498"/>
                </a:lnTo>
                <a:lnTo>
                  <a:pt x="1337" y="502"/>
                </a:lnTo>
                <a:lnTo>
                  <a:pt x="1337" y="496"/>
                </a:lnTo>
                <a:lnTo>
                  <a:pt x="1337" y="489"/>
                </a:lnTo>
                <a:lnTo>
                  <a:pt x="1337" y="482"/>
                </a:lnTo>
                <a:lnTo>
                  <a:pt x="1337" y="476"/>
                </a:lnTo>
                <a:lnTo>
                  <a:pt x="1337" y="474"/>
                </a:lnTo>
                <a:lnTo>
                  <a:pt x="1337" y="476"/>
                </a:lnTo>
                <a:lnTo>
                  <a:pt x="1337" y="483"/>
                </a:lnTo>
                <a:lnTo>
                  <a:pt x="1337" y="496"/>
                </a:lnTo>
                <a:lnTo>
                  <a:pt x="1337" y="507"/>
                </a:lnTo>
                <a:lnTo>
                  <a:pt x="1337" y="515"/>
                </a:lnTo>
                <a:lnTo>
                  <a:pt x="1337" y="518"/>
                </a:lnTo>
                <a:lnTo>
                  <a:pt x="1337" y="513"/>
                </a:lnTo>
                <a:lnTo>
                  <a:pt x="1337" y="500"/>
                </a:lnTo>
                <a:lnTo>
                  <a:pt x="1337" y="484"/>
                </a:lnTo>
                <a:lnTo>
                  <a:pt x="1337" y="467"/>
                </a:lnTo>
                <a:lnTo>
                  <a:pt x="1337" y="454"/>
                </a:lnTo>
                <a:lnTo>
                  <a:pt x="1337" y="451"/>
                </a:lnTo>
                <a:lnTo>
                  <a:pt x="1337" y="454"/>
                </a:lnTo>
                <a:lnTo>
                  <a:pt x="1337" y="462"/>
                </a:lnTo>
                <a:lnTo>
                  <a:pt x="1337" y="472"/>
                </a:lnTo>
                <a:lnTo>
                  <a:pt x="1337" y="478"/>
                </a:lnTo>
                <a:lnTo>
                  <a:pt x="1337" y="480"/>
                </a:lnTo>
                <a:lnTo>
                  <a:pt x="1337" y="474"/>
                </a:lnTo>
                <a:lnTo>
                  <a:pt x="1337" y="466"/>
                </a:lnTo>
                <a:lnTo>
                  <a:pt x="1337" y="458"/>
                </a:lnTo>
                <a:lnTo>
                  <a:pt x="1337" y="453"/>
                </a:lnTo>
                <a:lnTo>
                  <a:pt x="1337" y="454"/>
                </a:lnTo>
                <a:lnTo>
                  <a:pt x="1337" y="458"/>
                </a:lnTo>
                <a:lnTo>
                  <a:pt x="1337" y="461"/>
                </a:lnTo>
                <a:lnTo>
                  <a:pt x="1337" y="465"/>
                </a:lnTo>
                <a:lnTo>
                  <a:pt x="1338" y="467"/>
                </a:lnTo>
                <a:lnTo>
                  <a:pt x="1338" y="466"/>
                </a:lnTo>
                <a:lnTo>
                  <a:pt x="1338" y="467"/>
                </a:lnTo>
                <a:lnTo>
                  <a:pt x="1338" y="472"/>
                </a:lnTo>
                <a:lnTo>
                  <a:pt x="1338" y="477"/>
                </a:lnTo>
                <a:lnTo>
                  <a:pt x="1338" y="480"/>
                </a:lnTo>
                <a:lnTo>
                  <a:pt x="1338" y="478"/>
                </a:lnTo>
                <a:lnTo>
                  <a:pt x="1338" y="473"/>
                </a:lnTo>
                <a:lnTo>
                  <a:pt x="1338" y="465"/>
                </a:lnTo>
                <a:lnTo>
                  <a:pt x="1338" y="456"/>
                </a:lnTo>
                <a:lnTo>
                  <a:pt x="1338" y="452"/>
                </a:lnTo>
                <a:lnTo>
                  <a:pt x="1338" y="453"/>
                </a:lnTo>
                <a:lnTo>
                  <a:pt x="1338" y="459"/>
                </a:lnTo>
                <a:lnTo>
                  <a:pt x="1338" y="469"/>
                </a:lnTo>
                <a:lnTo>
                  <a:pt x="1338" y="475"/>
                </a:lnTo>
                <a:lnTo>
                  <a:pt x="1338" y="477"/>
                </a:lnTo>
                <a:lnTo>
                  <a:pt x="1338" y="474"/>
                </a:lnTo>
                <a:lnTo>
                  <a:pt x="1338" y="467"/>
                </a:lnTo>
                <a:lnTo>
                  <a:pt x="1338" y="460"/>
                </a:lnTo>
                <a:lnTo>
                  <a:pt x="1338" y="455"/>
                </a:lnTo>
                <a:lnTo>
                  <a:pt x="1338" y="454"/>
                </a:lnTo>
                <a:lnTo>
                  <a:pt x="1338" y="456"/>
                </a:lnTo>
                <a:lnTo>
                  <a:pt x="1338" y="461"/>
                </a:lnTo>
                <a:lnTo>
                  <a:pt x="1338" y="465"/>
                </a:lnTo>
                <a:lnTo>
                  <a:pt x="1338" y="466"/>
                </a:lnTo>
                <a:lnTo>
                  <a:pt x="1338" y="465"/>
                </a:lnTo>
                <a:lnTo>
                  <a:pt x="1338" y="462"/>
                </a:lnTo>
                <a:lnTo>
                  <a:pt x="1338" y="460"/>
                </a:lnTo>
                <a:lnTo>
                  <a:pt x="1338" y="458"/>
                </a:lnTo>
                <a:lnTo>
                  <a:pt x="1338" y="456"/>
                </a:lnTo>
                <a:lnTo>
                  <a:pt x="1338" y="455"/>
                </a:lnTo>
                <a:lnTo>
                  <a:pt x="1338" y="454"/>
                </a:lnTo>
                <a:lnTo>
                  <a:pt x="1340" y="451"/>
                </a:lnTo>
                <a:lnTo>
                  <a:pt x="1340" y="446"/>
                </a:lnTo>
                <a:lnTo>
                  <a:pt x="1340" y="441"/>
                </a:lnTo>
                <a:lnTo>
                  <a:pt x="1340" y="439"/>
                </a:lnTo>
                <a:lnTo>
                  <a:pt x="1340" y="443"/>
                </a:lnTo>
                <a:lnTo>
                  <a:pt x="1340" y="447"/>
                </a:lnTo>
                <a:lnTo>
                  <a:pt x="1340" y="453"/>
                </a:lnTo>
                <a:lnTo>
                  <a:pt x="1340" y="459"/>
                </a:lnTo>
                <a:lnTo>
                  <a:pt x="1340" y="460"/>
                </a:lnTo>
                <a:lnTo>
                  <a:pt x="1340" y="458"/>
                </a:lnTo>
                <a:lnTo>
                  <a:pt x="1340" y="450"/>
                </a:lnTo>
                <a:lnTo>
                  <a:pt x="1340" y="441"/>
                </a:lnTo>
                <a:lnTo>
                  <a:pt x="1340" y="433"/>
                </a:lnTo>
                <a:lnTo>
                  <a:pt x="1340" y="429"/>
                </a:lnTo>
                <a:lnTo>
                  <a:pt x="1340" y="428"/>
                </a:lnTo>
                <a:lnTo>
                  <a:pt x="1340" y="433"/>
                </a:lnTo>
                <a:lnTo>
                  <a:pt x="1340" y="443"/>
                </a:lnTo>
                <a:lnTo>
                  <a:pt x="1340" y="453"/>
                </a:lnTo>
                <a:lnTo>
                  <a:pt x="1340" y="461"/>
                </a:lnTo>
                <a:lnTo>
                  <a:pt x="1340" y="465"/>
                </a:lnTo>
                <a:lnTo>
                  <a:pt x="1340" y="463"/>
                </a:lnTo>
                <a:lnTo>
                  <a:pt x="1340" y="458"/>
                </a:lnTo>
                <a:lnTo>
                  <a:pt x="1340" y="450"/>
                </a:lnTo>
                <a:lnTo>
                  <a:pt x="1340" y="444"/>
                </a:lnTo>
                <a:lnTo>
                  <a:pt x="1340" y="451"/>
                </a:lnTo>
                <a:lnTo>
                  <a:pt x="1340" y="462"/>
                </a:lnTo>
                <a:lnTo>
                  <a:pt x="1340" y="473"/>
                </a:lnTo>
                <a:lnTo>
                  <a:pt x="1340" y="480"/>
                </a:lnTo>
                <a:lnTo>
                  <a:pt x="1340" y="474"/>
                </a:lnTo>
                <a:lnTo>
                  <a:pt x="1340" y="465"/>
                </a:lnTo>
                <a:lnTo>
                  <a:pt x="1341" y="454"/>
                </a:lnTo>
                <a:lnTo>
                  <a:pt x="1341" y="450"/>
                </a:lnTo>
                <a:lnTo>
                  <a:pt x="1341" y="455"/>
                </a:lnTo>
                <a:lnTo>
                  <a:pt x="1341" y="460"/>
                </a:lnTo>
                <a:lnTo>
                  <a:pt x="1341" y="461"/>
                </a:lnTo>
                <a:lnTo>
                  <a:pt x="1341" y="456"/>
                </a:lnTo>
                <a:lnTo>
                  <a:pt x="1341" y="445"/>
                </a:lnTo>
                <a:lnTo>
                  <a:pt x="1341" y="428"/>
                </a:lnTo>
                <a:lnTo>
                  <a:pt x="1341" y="411"/>
                </a:lnTo>
                <a:lnTo>
                  <a:pt x="1341" y="398"/>
                </a:lnTo>
                <a:lnTo>
                  <a:pt x="1341" y="391"/>
                </a:lnTo>
                <a:lnTo>
                  <a:pt x="1341" y="393"/>
                </a:lnTo>
                <a:lnTo>
                  <a:pt x="1341" y="400"/>
                </a:lnTo>
                <a:lnTo>
                  <a:pt x="1341" y="408"/>
                </a:lnTo>
                <a:lnTo>
                  <a:pt x="1341" y="416"/>
                </a:lnTo>
                <a:lnTo>
                  <a:pt x="1341" y="422"/>
                </a:lnTo>
                <a:lnTo>
                  <a:pt x="1341" y="419"/>
                </a:lnTo>
                <a:lnTo>
                  <a:pt x="1341" y="413"/>
                </a:lnTo>
                <a:lnTo>
                  <a:pt x="1341" y="404"/>
                </a:lnTo>
                <a:lnTo>
                  <a:pt x="1341" y="394"/>
                </a:lnTo>
                <a:lnTo>
                  <a:pt x="1341" y="382"/>
                </a:lnTo>
                <a:lnTo>
                  <a:pt x="1341" y="370"/>
                </a:lnTo>
                <a:lnTo>
                  <a:pt x="1341" y="359"/>
                </a:lnTo>
                <a:lnTo>
                  <a:pt x="1341" y="352"/>
                </a:lnTo>
                <a:lnTo>
                  <a:pt x="1341" y="350"/>
                </a:lnTo>
                <a:lnTo>
                  <a:pt x="1341" y="352"/>
                </a:lnTo>
                <a:lnTo>
                  <a:pt x="1341" y="358"/>
                </a:lnTo>
                <a:lnTo>
                  <a:pt x="1341" y="369"/>
                </a:lnTo>
                <a:lnTo>
                  <a:pt x="1341" y="382"/>
                </a:lnTo>
                <a:lnTo>
                  <a:pt x="1341" y="395"/>
                </a:lnTo>
                <a:lnTo>
                  <a:pt x="1341" y="408"/>
                </a:lnTo>
                <a:lnTo>
                  <a:pt x="1341" y="421"/>
                </a:lnTo>
                <a:lnTo>
                  <a:pt x="1342" y="432"/>
                </a:lnTo>
                <a:lnTo>
                  <a:pt x="1342" y="445"/>
                </a:lnTo>
                <a:lnTo>
                  <a:pt x="1342" y="452"/>
                </a:lnTo>
                <a:lnTo>
                  <a:pt x="1342" y="458"/>
                </a:lnTo>
                <a:lnTo>
                  <a:pt x="1342" y="460"/>
                </a:lnTo>
                <a:lnTo>
                  <a:pt x="1342" y="463"/>
                </a:lnTo>
                <a:lnTo>
                  <a:pt x="1342" y="462"/>
                </a:lnTo>
                <a:lnTo>
                  <a:pt x="1342" y="458"/>
                </a:lnTo>
                <a:lnTo>
                  <a:pt x="1342" y="451"/>
                </a:lnTo>
                <a:lnTo>
                  <a:pt x="1342" y="439"/>
                </a:lnTo>
                <a:lnTo>
                  <a:pt x="1342" y="423"/>
                </a:lnTo>
                <a:lnTo>
                  <a:pt x="1342" y="404"/>
                </a:lnTo>
                <a:lnTo>
                  <a:pt x="1342" y="388"/>
                </a:lnTo>
                <a:lnTo>
                  <a:pt x="1342" y="377"/>
                </a:lnTo>
                <a:lnTo>
                  <a:pt x="1342" y="374"/>
                </a:lnTo>
                <a:lnTo>
                  <a:pt x="1342" y="384"/>
                </a:lnTo>
                <a:lnTo>
                  <a:pt x="1342" y="400"/>
                </a:lnTo>
                <a:lnTo>
                  <a:pt x="1342" y="423"/>
                </a:lnTo>
                <a:lnTo>
                  <a:pt x="1342" y="448"/>
                </a:lnTo>
                <a:lnTo>
                  <a:pt x="1342" y="466"/>
                </a:lnTo>
                <a:lnTo>
                  <a:pt x="1342" y="474"/>
                </a:lnTo>
                <a:lnTo>
                  <a:pt x="1342" y="475"/>
                </a:lnTo>
                <a:lnTo>
                  <a:pt x="1342" y="472"/>
                </a:lnTo>
                <a:lnTo>
                  <a:pt x="1342" y="467"/>
                </a:lnTo>
                <a:lnTo>
                  <a:pt x="1342" y="466"/>
                </a:lnTo>
                <a:lnTo>
                  <a:pt x="1342" y="467"/>
                </a:lnTo>
                <a:lnTo>
                  <a:pt x="1342" y="475"/>
                </a:lnTo>
                <a:lnTo>
                  <a:pt x="1342" y="485"/>
                </a:lnTo>
                <a:lnTo>
                  <a:pt x="1342" y="491"/>
                </a:lnTo>
                <a:lnTo>
                  <a:pt x="1342" y="487"/>
                </a:lnTo>
                <a:lnTo>
                  <a:pt x="1342" y="476"/>
                </a:lnTo>
                <a:lnTo>
                  <a:pt x="1343" y="465"/>
                </a:lnTo>
                <a:lnTo>
                  <a:pt x="1343" y="454"/>
                </a:lnTo>
                <a:lnTo>
                  <a:pt x="1343" y="450"/>
                </a:lnTo>
                <a:lnTo>
                  <a:pt x="1343" y="452"/>
                </a:lnTo>
                <a:lnTo>
                  <a:pt x="1343" y="459"/>
                </a:lnTo>
                <a:lnTo>
                  <a:pt x="1343" y="465"/>
                </a:lnTo>
                <a:lnTo>
                  <a:pt x="1343" y="462"/>
                </a:lnTo>
                <a:lnTo>
                  <a:pt x="1343" y="450"/>
                </a:lnTo>
                <a:lnTo>
                  <a:pt x="1343" y="426"/>
                </a:lnTo>
                <a:lnTo>
                  <a:pt x="1343" y="394"/>
                </a:lnTo>
                <a:lnTo>
                  <a:pt x="1343" y="366"/>
                </a:lnTo>
                <a:lnTo>
                  <a:pt x="1343" y="348"/>
                </a:lnTo>
                <a:lnTo>
                  <a:pt x="1343" y="347"/>
                </a:lnTo>
                <a:lnTo>
                  <a:pt x="1343" y="367"/>
                </a:lnTo>
                <a:lnTo>
                  <a:pt x="1343" y="399"/>
                </a:lnTo>
                <a:lnTo>
                  <a:pt x="1343" y="435"/>
                </a:lnTo>
                <a:lnTo>
                  <a:pt x="1343" y="465"/>
                </a:lnTo>
                <a:lnTo>
                  <a:pt x="1343" y="484"/>
                </a:lnTo>
                <a:lnTo>
                  <a:pt x="1343" y="490"/>
                </a:lnTo>
                <a:lnTo>
                  <a:pt x="1343" y="485"/>
                </a:lnTo>
                <a:lnTo>
                  <a:pt x="1343" y="476"/>
                </a:lnTo>
                <a:lnTo>
                  <a:pt x="1343" y="473"/>
                </a:lnTo>
                <a:lnTo>
                  <a:pt x="1343" y="475"/>
                </a:lnTo>
                <a:lnTo>
                  <a:pt x="1343" y="488"/>
                </a:lnTo>
                <a:lnTo>
                  <a:pt x="1343" y="503"/>
                </a:lnTo>
                <a:lnTo>
                  <a:pt x="1343" y="518"/>
                </a:lnTo>
                <a:lnTo>
                  <a:pt x="1343" y="527"/>
                </a:lnTo>
                <a:lnTo>
                  <a:pt x="1343" y="532"/>
                </a:lnTo>
                <a:lnTo>
                  <a:pt x="1343" y="529"/>
                </a:lnTo>
                <a:lnTo>
                  <a:pt x="1343" y="525"/>
                </a:lnTo>
                <a:lnTo>
                  <a:pt x="1343" y="519"/>
                </a:lnTo>
                <a:lnTo>
                  <a:pt x="1343" y="515"/>
                </a:lnTo>
                <a:lnTo>
                  <a:pt x="1343" y="513"/>
                </a:lnTo>
                <a:lnTo>
                  <a:pt x="1344" y="510"/>
                </a:lnTo>
                <a:lnTo>
                  <a:pt x="1344" y="504"/>
                </a:lnTo>
                <a:lnTo>
                  <a:pt x="1344" y="499"/>
                </a:lnTo>
                <a:lnTo>
                  <a:pt x="1344" y="495"/>
                </a:lnTo>
                <a:lnTo>
                  <a:pt x="1344" y="491"/>
                </a:lnTo>
                <a:lnTo>
                  <a:pt x="1344" y="490"/>
                </a:lnTo>
                <a:lnTo>
                  <a:pt x="1344" y="489"/>
                </a:lnTo>
                <a:lnTo>
                  <a:pt x="1344" y="490"/>
                </a:lnTo>
                <a:lnTo>
                  <a:pt x="1344" y="491"/>
                </a:lnTo>
                <a:lnTo>
                  <a:pt x="1344" y="492"/>
                </a:lnTo>
                <a:lnTo>
                  <a:pt x="1344" y="497"/>
                </a:lnTo>
                <a:lnTo>
                  <a:pt x="1344" y="509"/>
                </a:lnTo>
                <a:lnTo>
                  <a:pt x="1344" y="521"/>
                </a:lnTo>
                <a:lnTo>
                  <a:pt x="1344" y="536"/>
                </a:lnTo>
                <a:lnTo>
                  <a:pt x="1344" y="551"/>
                </a:lnTo>
                <a:lnTo>
                  <a:pt x="1344" y="565"/>
                </a:lnTo>
                <a:lnTo>
                  <a:pt x="1344" y="576"/>
                </a:lnTo>
                <a:lnTo>
                  <a:pt x="1344" y="580"/>
                </a:lnTo>
                <a:lnTo>
                  <a:pt x="1344" y="581"/>
                </a:lnTo>
                <a:lnTo>
                  <a:pt x="1344" y="580"/>
                </a:lnTo>
                <a:lnTo>
                  <a:pt x="1344" y="579"/>
                </a:lnTo>
                <a:lnTo>
                  <a:pt x="1344" y="580"/>
                </a:lnTo>
                <a:lnTo>
                  <a:pt x="1344" y="585"/>
                </a:lnTo>
                <a:lnTo>
                  <a:pt x="1344" y="593"/>
                </a:lnTo>
                <a:lnTo>
                  <a:pt x="1344" y="603"/>
                </a:lnTo>
                <a:lnTo>
                  <a:pt x="1344" y="617"/>
                </a:lnTo>
                <a:lnTo>
                  <a:pt x="1344" y="625"/>
                </a:lnTo>
                <a:lnTo>
                  <a:pt x="1344" y="628"/>
                </a:lnTo>
                <a:lnTo>
                  <a:pt x="1344" y="622"/>
                </a:lnTo>
                <a:lnTo>
                  <a:pt x="1344" y="610"/>
                </a:lnTo>
                <a:lnTo>
                  <a:pt x="1344" y="595"/>
                </a:lnTo>
                <a:lnTo>
                  <a:pt x="1344" y="583"/>
                </a:lnTo>
                <a:lnTo>
                  <a:pt x="1344" y="571"/>
                </a:lnTo>
                <a:lnTo>
                  <a:pt x="1345" y="568"/>
                </a:lnTo>
                <a:lnTo>
                  <a:pt x="1345" y="570"/>
                </a:lnTo>
                <a:lnTo>
                  <a:pt x="1345" y="576"/>
                </a:lnTo>
                <a:lnTo>
                  <a:pt x="1345" y="581"/>
                </a:lnTo>
                <a:lnTo>
                  <a:pt x="1345" y="587"/>
                </a:lnTo>
                <a:lnTo>
                  <a:pt x="1345" y="591"/>
                </a:lnTo>
                <a:lnTo>
                  <a:pt x="1345" y="592"/>
                </a:lnTo>
                <a:lnTo>
                  <a:pt x="1345" y="589"/>
                </a:lnTo>
                <a:lnTo>
                  <a:pt x="1345" y="587"/>
                </a:lnTo>
                <a:lnTo>
                  <a:pt x="1345" y="585"/>
                </a:lnTo>
                <a:lnTo>
                  <a:pt x="1345" y="583"/>
                </a:lnTo>
                <a:lnTo>
                  <a:pt x="1345" y="579"/>
                </a:lnTo>
                <a:lnTo>
                  <a:pt x="1345" y="576"/>
                </a:lnTo>
                <a:lnTo>
                  <a:pt x="1345" y="573"/>
                </a:lnTo>
                <a:lnTo>
                  <a:pt x="1345" y="572"/>
                </a:lnTo>
                <a:lnTo>
                  <a:pt x="1345" y="573"/>
                </a:lnTo>
                <a:lnTo>
                  <a:pt x="1345" y="569"/>
                </a:lnTo>
                <a:lnTo>
                  <a:pt x="1345" y="561"/>
                </a:lnTo>
                <a:lnTo>
                  <a:pt x="1345" y="552"/>
                </a:lnTo>
                <a:lnTo>
                  <a:pt x="1345" y="546"/>
                </a:lnTo>
                <a:lnTo>
                  <a:pt x="1345" y="542"/>
                </a:lnTo>
                <a:lnTo>
                  <a:pt x="1345" y="543"/>
                </a:lnTo>
                <a:lnTo>
                  <a:pt x="1345" y="548"/>
                </a:lnTo>
                <a:lnTo>
                  <a:pt x="1345" y="556"/>
                </a:lnTo>
                <a:lnTo>
                  <a:pt x="1345" y="566"/>
                </a:lnTo>
                <a:lnTo>
                  <a:pt x="1345" y="570"/>
                </a:lnTo>
                <a:lnTo>
                  <a:pt x="1345" y="569"/>
                </a:lnTo>
                <a:lnTo>
                  <a:pt x="1345" y="562"/>
                </a:lnTo>
                <a:lnTo>
                  <a:pt x="1347" y="554"/>
                </a:lnTo>
                <a:lnTo>
                  <a:pt x="1347" y="548"/>
                </a:lnTo>
                <a:lnTo>
                  <a:pt x="1347" y="546"/>
                </a:lnTo>
                <a:lnTo>
                  <a:pt x="1347" y="548"/>
                </a:lnTo>
                <a:lnTo>
                  <a:pt x="1347" y="554"/>
                </a:lnTo>
                <a:lnTo>
                  <a:pt x="1347" y="559"/>
                </a:lnTo>
                <a:lnTo>
                  <a:pt x="1347" y="562"/>
                </a:lnTo>
                <a:lnTo>
                  <a:pt x="1347" y="558"/>
                </a:lnTo>
                <a:lnTo>
                  <a:pt x="1347" y="552"/>
                </a:lnTo>
                <a:lnTo>
                  <a:pt x="1347" y="547"/>
                </a:lnTo>
                <a:lnTo>
                  <a:pt x="1347" y="546"/>
                </a:lnTo>
                <a:lnTo>
                  <a:pt x="1347" y="548"/>
                </a:lnTo>
                <a:lnTo>
                  <a:pt x="1347" y="554"/>
                </a:lnTo>
                <a:lnTo>
                  <a:pt x="1347" y="559"/>
                </a:lnTo>
                <a:lnTo>
                  <a:pt x="1347" y="564"/>
                </a:lnTo>
                <a:lnTo>
                  <a:pt x="1347" y="563"/>
                </a:lnTo>
                <a:lnTo>
                  <a:pt x="1347" y="558"/>
                </a:lnTo>
                <a:lnTo>
                  <a:pt x="1347" y="554"/>
                </a:lnTo>
                <a:lnTo>
                  <a:pt x="1347" y="550"/>
                </a:lnTo>
                <a:lnTo>
                  <a:pt x="1347" y="549"/>
                </a:lnTo>
                <a:lnTo>
                  <a:pt x="1347" y="547"/>
                </a:lnTo>
                <a:lnTo>
                  <a:pt x="1347" y="542"/>
                </a:lnTo>
                <a:lnTo>
                  <a:pt x="1347" y="534"/>
                </a:lnTo>
                <a:lnTo>
                  <a:pt x="1347" y="524"/>
                </a:lnTo>
                <a:lnTo>
                  <a:pt x="1347" y="514"/>
                </a:lnTo>
                <a:lnTo>
                  <a:pt x="1347" y="510"/>
                </a:lnTo>
                <a:lnTo>
                  <a:pt x="1347" y="511"/>
                </a:lnTo>
                <a:lnTo>
                  <a:pt x="1347" y="519"/>
                </a:lnTo>
                <a:lnTo>
                  <a:pt x="1347" y="528"/>
                </a:lnTo>
                <a:lnTo>
                  <a:pt x="1347" y="534"/>
                </a:lnTo>
                <a:lnTo>
                  <a:pt x="1347" y="536"/>
                </a:lnTo>
                <a:lnTo>
                  <a:pt x="1347" y="534"/>
                </a:lnTo>
                <a:lnTo>
                  <a:pt x="1348" y="527"/>
                </a:lnTo>
                <a:lnTo>
                  <a:pt x="1348" y="522"/>
                </a:lnTo>
                <a:lnTo>
                  <a:pt x="1348" y="519"/>
                </a:lnTo>
                <a:lnTo>
                  <a:pt x="1348" y="521"/>
                </a:lnTo>
                <a:lnTo>
                  <a:pt x="1348" y="527"/>
                </a:lnTo>
                <a:lnTo>
                  <a:pt x="1348" y="531"/>
                </a:lnTo>
                <a:lnTo>
                  <a:pt x="1348" y="529"/>
                </a:lnTo>
                <a:lnTo>
                  <a:pt x="1348" y="524"/>
                </a:lnTo>
                <a:lnTo>
                  <a:pt x="1348" y="514"/>
                </a:lnTo>
                <a:lnTo>
                  <a:pt x="1348" y="506"/>
                </a:lnTo>
                <a:lnTo>
                  <a:pt x="1348" y="502"/>
                </a:lnTo>
                <a:lnTo>
                  <a:pt x="1348" y="503"/>
                </a:lnTo>
                <a:lnTo>
                  <a:pt x="1348" y="507"/>
                </a:lnTo>
                <a:lnTo>
                  <a:pt x="1348" y="513"/>
                </a:lnTo>
                <a:lnTo>
                  <a:pt x="1348" y="514"/>
                </a:lnTo>
                <a:lnTo>
                  <a:pt x="1348" y="509"/>
                </a:lnTo>
                <a:lnTo>
                  <a:pt x="1348" y="498"/>
                </a:lnTo>
                <a:lnTo>
                  <a:pt x="1348" y="487"/>
                </a:lnTo>
                <a:lnTo>
                  <a:pt x="1348" y="478"/>
                </a:lnTo>
                <a:lnTo>
                  <a:pt x="1348" y="477"/>
                </a:lnTo>
                <a:lnTo>
                  <a:pt x="1348" y="483"/>
                </a:lnTo>
                <a:lnTo>
                  <a:pt x="1348" y="494"/>
                </a:lnTo>
                <a:lnTo>
                  <a:pt x="1348" y="504"/>
                </a:lnTo>
                <a:lnTo>
                  <a:pt x="1348" y="506"/>
                </a:lnTo>
                <a:lnTo>
                  <a:pt x="1348" y="500"/>
                </a:lnTo>
                <a:lnTo>
                  <a:pt x="1348" y="489"/>
                </a:lnTo>
                <a:lnTo>
                  <a:pt x="1348" y="478"/>
                </a:lnTo>
                <a:lnTo>
                  <a:pt x="1348" y="474"/>
                </a:lnTo>
                <a:lnTo>
                  <a:pt x="1348" y="476"/>
                </a:lnTo>
                <a:lnTo>
                  <a:pt x="1348" y="483"/>
                </a:lnTo>
                <a:lnTo>
                  <a:pt x="1348" y="492"/>
                </a:lnTo>
                <a:lnTo>
                  <a:pt x="1348" y="499"/>
                </a:lnTo>
                <a:lnTo>
                  <a:pt x="1348" y="498"/>
                </a:lnTo>
                <a:lnTo>
                  <a:pt x="1348" y="489"/>
                </a:lnTo>
                <a:lnTo>
                  <a:pt x="1349" y="476"/>
                </a:lnTo>
                <a:lnTo>
                  <a:pt x="1349" y="465"/>
                </a:lnTo>
                <a:lnTo>
                  <a:pt x="1349" y="458"/>
                </a:lnTo>
                <a:lnTo>
                  <a:pt x="1349" y="456"/>
                </a:lnTo>
                <a:lnTo>
                  <a:pt x="1349" y="458"/>
                </a:lnTo>
                <a:lnTo>
                  <a:pt x="1349" y="460"/>
                </a:lnTo>
                <a:lnTo>
                  <a:pt x="1349" y="461"/>
                </a:lnTo>
                <a:lnTo>
                  <a:pt x="1349" y="460"/>
                </a:lnTo>
                <a:lnTo>
                  <a:pt x="1349" y="456"/>
                </a:lnTo>
                <a:lnTo>
                  <a:pt x="1349" y="454"/>
                </a:lnTo>
                <a:lnTo>
                  <a:pt x="1349" y="455"/>
                </a:lnTo>
                <a:lnTo>
                  <a:pt x="1349" y="461"/>
                </a:lnTo>
                <a:lnTo>
                  <a:pt x="1349" y="468"/>
                </a:lnTo>
                <a:lnTo>
                  <a:pt x="1349" y="474"/>
                </a:lnTo>
                <a:lnTo>
                  <a:pt x="1349" y="477"/>
                </a:lnTo>
                <a:lnTo>
                  <a:pt x="1349" y="476"/>
                </a:lnTo>
                <a:lnTo>
                  <a:pt x="1349" y="470"/>
                </a:lnTo>
                <a:lnTo>
                  <a:pt x="1349" y="461"/>
                </a:lnTo>
                <a:lnTo>
                  <a:pt x="1349" y="453"/>
                </a:lnTo>
                <a:lnTo>
                  <a:pt x="1349" y="450"/>
                </a:lnTo>
                <a:lnTo>
                  <a:pt x="1349" y="452"/>
                </a:lnTo>
                <a:lnTo>
                  <a:pt x="1349" y="456"/>
                </a:lnTo>
                <a:lnTo>
                  <a:pt x="1349" y="465"/>
                </a:lnTo>
                <a:lnTo>
                  <a:pt x="1349" y="469"/>
                </a:lnTo>
                <a:lnTo>
                  <a:pt x="1349" y="470"/>
                </a:lnTo>
                <a:lnTo>
                  <a:pt x="1349" y="467"/>
                </a:lnTo>
                <a:lnTo>
                  <a:pt x="1349" y="459"/>
                </a:lnTo>
                <a:lnTo>
                  <a:pt x="1349" y="451"/>
                </a:lnTo>
                <a:lnTo>
                  <a:pt x="1349" y="445"/>
                </a:lnTo>
                <a:lnTo>
                  <a:pt x="1349" y="446"/>
                </a:lnTo>
                <a:lnTo>
                  <a:pt x="1349" y="452"/>
                </a:lnTo>
                <a:lnTo>
                  <a:pt x="1349" y="460"/>
                </a:lnTo>
                <a:lnTo>
                  <a:pt x="1349" y="465"/>
                </a:lnTo>
                <a:lnTo>
                  <a:pt x="1350" y="465"/>
                </a:lnTo>
                <a:lnTo>
                  <a:pt x="1350" y="454"/>
                </a:lnTo>
                <a:lnTo>
                  <a:pt x="1350" y="436"/>
                </a:lnTo>
                <a:lnTo>
                  <a:pt x="1350" y="411"/>
                </a:lnTo>
                <a:lnTo>
                  <a:pt x="1350" y="386"/>
                </a:lnTo>
                <a:lnTo>
                  <a:pt x="1350" y="365"/>
                </a:lnTo>
                <a:lnTo>
                  <a:pt x="1350" y="348"/>
                </a:lnTo>
                <a:lnTo>
                  <a:pt x="1350" y="340"/>
                </a:lnTo>
                <a:lnTo>
                  <a:pt x="1350" y="336"/>
                </a:lnTo>
                <a:lnTo>
                  <a:pt x="1350" y="339"/>
                </a:lnTo>
                <a:lnTo>
                  <a:pt x="1350" y="341"/>
                </a:lnTo>
                <a:lnTo>
                  <a:pt x="1350" y="344"/>
                </a:lnTo>
                <a:lnTo>
                  <a:pt x="1350" y="351"/>
                </a:lnTo>
                <a:lnTo>
                  <a:pt x="1350" y="364"/>
                </a:lnTo>
                <a:lnTo>
                  <a:pt x="1350" y="382"/>
                </a:lnTo>
                <a:lnTo>
                  <a:pt x="1350" y="401"/>
                </a:lnTo>
                <a:lnTo>
                  <a:pt x="1350" y="418"/>
                </a:lnTo>
                <a:lnTo>
                  <a:pt x="1350" y="433"/>
                </a:lnTo>
                <a:lnTo>
                  <a:pt x="1350" y="445"/>
                </a:lnTo>
                <a:lnTo>
                  <a:pt x="1350" y="450"/>
                </a:lnTo>
                <a:lnTo>
                  <a:pt x="1350" y="452"/>
                </a:lnTo>
                <a:lnTo>
                  <a:pt x="1350" y="454"/>
                </a:lnTo>
                <a:lnTo>
                  <a:pt x="1350" y="460"/>
                </a:lnTo>
                <a:lnTo>
                  <a:pt x="1350" y="468"/>
                </a:lnTo>
                <a:lnTo>
                  <a:pt x="1350" y="475"/>
                </a:lnTo>
                <a:lnTo>
                  <a:pt x="1350" y="478"/>
                </a:lnTo>
                <a:lnTo>
                  <a:pt x="1350" y="477"/>
                </a:lnTo>
                <a:lnTo>
                  <a:pt x="1350" y="468"/>
                </a:lnTo>
                <a:lnTo>
                  <a:pt x="1350" y="452"/>
                </a:lnTo>
                <a:lnTo>
                  <a:pt x="1350" y="432"/>
                </a:lnTo>
                <a:lnTo>
                  <a:pt x="1350" y="409"/>
                </a:lnTo>
                <a:lnTo>
                  <a:pt x="1350" y="387"/>
                </a:lnTo>
                <a:lnTo>
                  <a:pt x="1351" y="364"/>
                </a:lnTo>
                <a:lnTo>
                  <a:pt x="1351" y="347"/>
                </a:lnTo>
                <a:lnTo>
                  <a:pt x="1351" y="334"/>
                </a:lnTo>
                <a:lnTo>
                  <a:pt x="1351" y="328"/>
                </a:lnTo>
                <a:lnTo>
                  <a:pt x="1351" y="332"/>
                </a:lnTo>
                <a:lnTo>
                  <a:pt x="1351" y="347"/>
                </a:lnTo>
                <a:lnTo>
                  <a:pt x="1351" y="369"/>
                </a:lnTo>
                <a:lnTo>
                  <a:pt x="1351" y="395"/>
                </a:lnTo>
                <a:lnTo>
                  <a:pt x="1351" y="423"/>
                </a:lnTo>
                <a:lnTo>
                  <a:pt x="1351" y="448"/>
                </a:lnTo>
                <a:lnTo>
                  <a:pt x="1351" y="465"/>
                </a:lnTo>
                <a:lnTo>
                  <a:pt x="1351" y="474"/>
                </a:lnTo>
                <a:lnTo>
                  <a:pt x="1351" y="481"/>
                </a:lnTo>
                <a:lnTo>
                  <a:pt x="1351" y="487"/>
                </a:lnTo>
                <a:lnTo>
                  <a:pt x="1351" y="498"/>
                </a:lnTo>
                <a:lnTo>
                  <a:pt x="1351" y="512"/>
                </a:lnTo>
                <a:lnTo>
                  <a:pt x="1351" y="528"/>
                </a:lnTo>
                <a:lnTo>
                  <a:pt x="1351" y="542"/>
                </a:lnTo>
                <a:lnTo>
                  <a:pt x="1351" y="552"/>
                </a:lnTo>
                <a:lnTo>
                  <a:pt x="1351" y="550"/>
                </a:lnTo>
                <a:lnTo>
                  <a:pt x="1351" y="536"/>
                </a:lnTo>
                <a:lnTo>
                  <a:pt x="1351" y="512"/>
                </a:lnTo>
                <a:lnTo>
                  <a:pt x="1351" y="481"/>
                </a:lnTo>
                <a:lnTo>
                  <a:pt x="1351" y="444"/>
                </a:lnTo>
                <a:lnTo>
                  <a:pt x="1351" y="409"/>
                </a:lnTo>
                <a:lnTo>
                  <a:pt x="1351" y="379"/>
                </a:lnTo>
                <a:lnTo>
                  <a:pt x="1351" y="356"/>
                </a:lnTo>
                <a:lnTo>
                  <a:pt x="1351" y="343"/>
                </a:lnTo>
                <a:lnTo>
                  <a:pt x="1351" y="340"/>
                </a:lnTo>
                <a:lnTo>
                  <a:pt x="1351" y="347"/>
                </a:lnTo>
                <a:lnTo>
                  <a:pt x="1351" y="361"/>
                </a:lnTo>
                <a:lnTo>
                  <a:pt x="1351" y="379"/>
                </a:lnTo>
                <a:lnTo>
                  <a:pt x="1351" y="400"/>
                </a:lnTo>
                <a:lnTo>
                  <a:pt x="1351" y="415"/>
                </a:lnTo>
                <a:lnTo>
                  <a:pt x="1352" y="423"/>
                </a:lnTo>
                <a:lnTo>
                  <a:pt x="1352" y="424"/>
                </a:lnTo>
                <a:lnTo>
                  <a:pt x="1352" y="418"/>
                </a:lnTo>
                <a:lnTo>
                  <a:pt x="1352" y="408"/>
                </a:lnTo>
                <a:lnTo>
                  <a:pt x="1352" y="396"/>
                </a:lnTo>
                <a:lnTo>
                  <a:pt x="1352" y="385"/>
                </a:lnTo>
                <a:lnTo>
                  <a:pt x="1352" y="377"/>
                </a:lnTo>
                <a:lnTo>
                  <a:pt x="1352" y="371"/>
                </a:lnTo>
                <a:lnTo>
                  <a:pt x="1352" y="369"/>
                </a:lnTo>
                <a:lnTo>
                  <a:pt x="1352" y="367"/>
                </a:lnTo>
                <a:lnTo>
                  <a:pt x="1352" y="369"/>
                </a:lnTo>
                <a:lnTo>
                  <a:pt x="1352" y="371"/>
                </a:lnTo>
                <a:lnTo>
                  <a:pt x="1352" y="374"/>
                </a:lnTo>
                <a:lnTo>
                  <a:pt x="1352" y="376"/>
                </a:lnTo>
                <a:lnTo>
                  <a:pt x="1352" y="374"/>
                </a:lnTo>
                <a:lnTo>
                  <a:pt x="1352" y="370"/>
                </a:lnTo>
                <a:lnTo>
                  <a:pt x="1352" y="363"/>
                </a:lnTo>
                <a:lnTo>
                  <a:pt x="1352" y="354"/>
                </a:lnTo>
                <a:lnTo>
                  <a:pt x="1352" y="345"/>
                </a:lnTo>
                <a:lnTo>
                  <a:pt x="1352" y="340"/>
                </a:lnTo>
                <a:lnTo>
                  <a:pt x="1352" y="339"/>
                </a:lnTo>
                <a:lnTo>
                  <a:pt x="1352" y="340"/>
                </a:lnTo>
                <a:lnTo>
                  <a:pt x="1352" y="336"/>
                </a:lnTo>
                <a:lnTo>
                  <a:pt x="1352" y="325"/>
                </a:lnTo>
                <a:lnTo>
                  <a:pt x="1352" y="307"/>
                </a:lnTo>
                <a:lnTo>
                  <a:pt x="1352" y="287"/>
                </a:lnTo>
                <a:lnTo>
                  <a:pt x="1352" y="267"/>
                </a:lnTo>
                <a:lnTo>
                  <a:pt x="1352" y="254"/>
                </a:lnTo>
                <a:lnTo>
                  <a:pt x="1352" y="252"/>
                </a:lnTo>
                <a:lnTo>
                  <a:pt x="1352" y="262"/>
                </a:lnTo>
                <a:lnTo>
                  <a:pt x="1352" y="277"/>
                </a:lnTo>
                <a:lnTo>
                  <a:pt x="1352" y="292"/>
                </a:lnTo>
                <a:lnTo>
                  <a:pt x="1353" y="304"/>
                </a:lnTo>
                <a:lnTo>
                  <a:pt x="1353" y="307"/>
                </a:lnTo>
                <a:lnTo>
                  <a:pt x="1353" y="304"/>
                </a:lnTo>
                <a:lnTo>
                  <a:pt x="1353" y="296"/>
                </a:lnTo>
                <a:lnTo>
                  <a:pt x="1353" y="288"/>
                </a:lnTo>
                <a:lnTo>
                  <a:pt x="1353" y="285"/>
                </a:lnTo>
                <a:lnTo>
                  <a:pt x="1353" y="292"/>
                </a:lnTo>
                <a:lnTo>
                  <a:pt x="1353" y="304"/>
                </a:lnTo>
                <a:lnTo>
                  <a:pt x="1353" y="320"/>
                </a:lnTo>
                <a:lnTo>
                  <a:pt x="1353" y="337"/>
                </a:lnTo>
                <a:lnTo>
                  <a:pt x="1353" y="351"/>
                </a:lnTo>
                <a:lnTo>
                  <a:pt x="1353" y="361"/>
                </a:lnTo>
                <a:lnTo>
                  <a:pt x="1353" y="362"/>
                </a:lnTo>
                <a:lnTo>
                  <a:pt x="1353" y="358"/>
                </a:lnTo>
                <a:lnTo>
                  <a:pt x="1353" y="355"/>
                </a:lnTo>
                <a:lnTo>
                  <a:pt x="1353" y="352"/>
                </a:lnTo>
                <a:lnTo>
                  <a:pt x="1353" y="355"/>
                </a:lnTo>
                <a:lnTo>
                  <a:pt x="1353" y="359"/>
                </a:lnTo>
                <a:lnTo>
                  <a:pt x="1353" y="367"/>
                </a:lnTo>
                <a:lnTo>
                  <a:pt x="1353" y="377"/>
                </a:lnTo>
                <a:lnTo>
                  <a:pt x="1353" y="385"/>
                </a:lnTo>
                <a:lnTo>
                  <a:pt x="1353" y="389"/>
                </a:lnTo>
                <a:lnTo>
                  <a:pt x="1353" y="388"/>
                </a:lnTo>
                <a:lnTo>
                  <a:pt x="1353" y="386"/>
                </a:lnTo>
                <a:lnTo>
                  <a:pt x="1353" y="384"/>
                </a:lnTo>
                <a:lnTo>
                  <a:pt x="1353" y="381"/>
                </a:lnTo>
                <a:lnTo>
                  <a:pt x="1353" y="377"/>
                </a:lnTo>
                <a:lnTo>
                  <a:pt x="1353" y="373"/>
                </a:lnTo>
                <a:lnTo>
                  <a:pt x="1353" y="369"/>
                </a:lnTo>
                <a:lnTo>
                  <a:pt x="1353" y="366"/>
                </a:lnTo>
                <a:lnTo>
                  <a:pt x="1353" y="367"/>
                </a:lnTo>
                <a:lnTo>
                  <a:pt x="1353" y="374"/>
                </a:lnTo>
                <a:lnTo>
                  <a:pt x="1355" y="386"/>
                </a:lnTo>
                <a:lnTo>
                  <a:pt x="1355" y="402"/>
                </a:lnTo>
                <a:lnTo>
                  <a:pt x="1355" y="415"/>
                </a:lnTo>
                <a:lnTo>
                  <a:pt x="1355" y="423"/>
                </a:lnTo>
                <a:lnTo>
                  <a:pt x="1355" y="424"/>
                </a:lnTo>
                <a:lnTo>
                  <a:pt x="1355" y="419"/>
                </a:lnTo>
                <a:lnTo>
                  <a:pt x="1355" y="411"/>
                </a:lnTo>
                <a:lnTo>
                  <a:pt x="1355" y="402"/>
                </a:lnTo>
                <a:lnTo>
                  <a:pt x="1355" y="398"/>
                </a:lnTo>
                <a:lnTo>
                  <a:pt x="1355" y="399"/>
                </a:lnTo>
                <a:lnTo>
                  <a:pt x="1355" y="404"/>
                </a:lnTo>
                <a:lnTo>
                  <a:pt x="1355" y="410"/>
                </a:lnTo>
                <a:lnTo>
                  <a:pt x="1355" y="414"/>
                </a:lnTo>
                <a:lnTo>
                  <a:pt x="1355" y="411"/>
                </a:lnTo>
                <a:lnTo>
                  <a:pt x="1355" y="407"/>
                </a:lnTo>
                <a:lnTo>
                  <a:pt x="1355" y="404"/>
                </a:lnTo>
                <a:lnTo>
                  <a:pt x="1355" y="406"/>
                </a:lnTo>
                <a:lnTo>
                  <a:pt x="1355" y="413"/>
                </a:lnTo>
                <a:lnTo>
                  <a:pt x="1355" y="424"/>
                </a:lnTo>
                <a:lnTo>
                  <a:pt x="1355" y="435"/>
                </a:lnTo>
                <a:lnTo>
                  <a:pt x="1355" y="443"/>
                </a:lnTo>
                <a:lnTo>
                  <a:pt x="1355" y="446"/>
                </a:lnTo>
                <a:lnTo>
                  <a:pt x="1355" y="443"/>
                </a:lnTo>
                <a:lnTo>
                  <a:pt x="1355" y="440"/>
                </a:lnTo>
                <a:lnTo>
                  <a:pt x="1355" y="438"/>
                </a:lnTo>
                <a:lnTo>
                  <a:pt x="1355" y="437"/>
                </a:lnTo>
                <a:lnTo>
                  <a:pt x="1355" y="438"/>
                </a:lnTo>
                <a:lnTo>
                  <a:pt x="1355" y="437"/>
                </a:lnTo>
                <a:lnTo>
                  <a:pt x="1355" y="436"/>
                </a:lnTo>
                <a:lnTo>
                  <a:pt x="1355" y="435"/>
                </a:lnTo>
                <a:lnTo>
                  <a:pt x="1356" y="437"/>
                </a:lnTo>
                <a:lnTo>
                  <a:pt x="1356" y="440"/>
                </a:lnTo>
                <a:lnTo>
                  <a:pt x="1356" y="445"/>
                </a:lnTo>
                <a:lnTo>
                  <a:pt x="1356" y="448"/>
                </a:lnTo>
                <a:lnTo>
                  <a:pt x="1356" y="451"/>
                </a:lnTo>
                <a:lnTo>
                  <a:pt x="1356" y="452"/>
                </a:lnTo>
                <a:lnTo>
                  <a:pt x="1356" y="454"/>
                </a:lnTo>
                <a:lnTo>
                  <a:pt x="1356" y="456"/>
                </a:lnTo>
                <a:lnTo>
                  <a:pt x="1356" y="458"/>
                </a:lnTo>
                <a:lnTo>
                  <a:pt x="1356" y="455"/>
                </a:lnTo>
                <a:lnTo>
                  <a:pt x="1356" y="452"/>
                </a:lnTo>
                <a:lnTo>
                  <a:pt x="1356" y="445"/>
                </a:lnTo>
                <a:lnTo>
                  <a:pt x="1356" y="438"/>
                </a:lnTo>
                <a:lnTo>
                  <a:pt x="1356" y="433"/>
                </a:lnTo>
                <a:lnTo>
                  <a:pt x="1356" y="431"/>
                </a:lnTo>
                <a:lnTo>
                  <a:pt x="1356" y="435"/>
                </a:lnTo>
                <a:lnTo>
                  <a:pt x="1356" y="443"/>
                </a:lnTo>
                <a:lnTo>
                  <a:pt x="1356" y="451"/>
                </a:lnTo>
                <a:lnTo>
                  <a:pt x="1356" y="454"/>
                </a:lnTo>
                <a:lnTo>
                  <a:pt x="1356" y="455"/>
                </a:lnTo>
                <a:lnTo>
                  <a:pt x="1356" y="452"/>
                </a:lnTo>
                <a:lnTo>
                  <a:pt x="1356" y="446"/>
                </a:lnTo>
                <a:lnTo>
                  <a:pt x="1356" y="444"/>
                </a:lnTo>
                <a:lnTo>
                  <a:pt x="1356" y="450"/>
                </a:lnTo>
                <a:lnTo>
                  <a:pt x="1356" y="461"/>
                </a:lnTo>
                <a:lnTo>
                  <a:pt x="1356" y="473"/>
                </a:lnTo>
                <a:lnTo>
                  <a:pt x="1356" y="482"/>
                </a:lnTo>
                <a:lnTo>
                  <a:pt x="1356" y="488"/>
                </a:lnTo>
                <a:lnTo>
                  <a:pt x="1356" y="491"/>
                </a:lnTo>
                <a:lnTo>
                  <a:pt x="1356" y="489"/>
                </a:lnTo>
                <a:lnTo>
                  <a:pt x="1357" y="487"/>
                </a:lnTo>
                <a:lnTo>
                  <a:pt x="1357" y="485"/>
                </a:lnTo>
                <a:lnTo>
                  <a:pt x="1357" y="484"/>
                </a:lnTo>
                <a:lnTo>
                  <a:pt x="1357" y="482"/>
                </a:lnTo>
                <a:lnTo>
                  <a:pt x="1357" y="478"/>
                </a:lnTo>
                <a:lnTo>
                  <a:pt x="1357" y="481"/>
                </a:lnTo>
                <a:lnTo>
                  <a:pt x="1357" y="490"/>
                </a:lnTo>
                <a:lnTo>
                  <a:pt x="1357" y="503"/>
                </a:lnTo>
                <a:lnTo>
                  <a:pt x="1357" y="518"/>
                </a:lnTo>
                <a:lnTo>
                  <a:pt x="1357" y="532"/>
                </a:lnTo>
                <a:lnTo>
                  <a:pt x="1357" y="543"/>
                </a:lnTo>
                <a:lnTo>
                  <a:pt x="1357" y="549"/>
                </a:lnTo>
                <a:lnTo>
                  <a:pt x="1357" y="548"/>
                </a:lnTo>
                <a:lnTo>
                  <a:pt x="1357" y="549"/>
                </a:lnTo>
                <a:lnTo>
                  <a:pt x="1357" y="554"/>
                </a:lnTo>
                <a:lnTo>
                  <a:pt x="1357" y="561"/>
                </a:lnTo>
                <a:lnTo>
                  <a:pt x="1357" y="566"/>
                </a:lnTo>
                <a:lnTo>
                  <a:pt x="1357" y="571"/>
                </a:lnTo>
                <a:lnTo>
                  <a:pt x="1357" y="572"/>
                </a:lnTo>
                <a:lnTo>
                  <a:pt x="1357" y="568"/>
                </a:lnTo>
                <a:lnTo>
                  <a:pt x="1357" y="562"/>
                </a:lnTo>
                <a:lnTo>
                  <a:pt x="1357" y="556"/>
                </a:lnTo>
                <a:lnTo>
                  <a:pt x="1357" y="555"/>
                </a:lnTo>
                <a:lnTo>
                  <a:pt x="1357" y="559"/>
                </a:lnTo>
                <a:lnTo>
                  <a:pt x="1357" y="566"/>
                </a:lnTo>
                <a:lnTo>
                  <a:pt x="1357" y="573"/>
                </a:lnTo>
                <a:lnTo>
                  <a:pt x="1357" y="579"/>
                </a:lnTo>
                <a:lnTo>
                  <a:pt x="1357" y="581"/>
                </a:lnTo>
                <a:lnTo>
                  <a:pt x="1357" y="578"/>
                </a:lnTo>
                <a:lnTo>
                  <a:pt x="1357" y="572"/>
                </a:lnTo>
                <a:lnTo>
                  <a:pt x="1357" y="566"/>
                </a:lnTo>
                <a:lnTo>
                  <a:pt x="1358" y="564"/>
                </a:lnTo>
                <a:lnTo>
                  <a:pt x="1358" y="568"/>
                </a:lnTo>
                <a:lnTo>
                  <a:pt x="1358" y="571"/>
                </a:lnTo>
                <a:lnTo>
                  <a:pt x="1358" y="576"/>
                </a:lnTo>
                <a:lnTo>
                  <a:pt x="1358" y="578"/>
                </a:lnTo>
                <a:lnTo>
                  <a:pt x="1358" y="579"/>
                </a:lnTo>
                <a:lnTo>
                  <a:pt x="1358" y="578"/>
                </a:lnTo>
                <a:lnTo>
                  <a:pt x="1358" y="576"/>
                </a:lnTo>
                <a:lnTo>
                  <a:pt x="1358" y="572"/>
                </a:lnTo>
                <a:lnTo>
                  <a:pt x="1358" y="570"/>
                </a:lnTo>
                <a:lnTo>
                  <a:pt x="1358" y="571"/>
                </a:lnTo>
                <a:lnTo>
                  <a:pt x="1358" y="572"/>
                </a:lnTo>
                <a:lnTo>
                  <a:pt x="1358" y="571"/>
                </a:lnTo>
                <a:lnTo>
                  <a:pt x="1358" y="568"/>
                </a:lnTo>
                <a:lnTo>
                  <a:pt x="1358" y="562"/>
                </a:lnTo>
                <a:lnTo>
                  <a:pt x="1358" y="555"/>
                </a:lnTo>
                <a:lnTo>
                  <a:pt x="1358" y="548"/>
                </a:lnTo>
                <a:lnTo>
                  <a:pt x="1358" y="543"/>
                </a:lnTo>
                <a:lnTo>
                  <a:pt x="1358" y="542"/>
                </a:lnTo>
                <a:lnTo>
                  <a:pt x="1358" y="543"/>
                </a:lnTo>
                <a:lnTo>
                  <a:pt x="1358" y="549"/>
                </a:lnTo>
                <a:lnTo>
                  <a:pt x="1358" y="555"/>
                </a:lnTo>
                <a:lnTo>
                  <a:pt x="1358" y="562"/>
                </a:lnTo>
                <a:lnTo>
                  <a:pt x="1358" y="566"/>
                </a:lnTo>
                <a:lnTo>
                  <a:pt x="1358" y="568"/>
                </a:lnTo>
                <a:lnTo>
                  <a:pt x="1358" y="563"/>
                </a:lnTo>
                <a:lnTo>
                  <a:pt x="1358" y="557"/>
                </a:lnTo>
                <a:lnTo>
                  <a:pt x="1358" y="548"/>
                </a:lnTo>
                <a:lnTo>
                  <a:pt x="1358" y="536"/>
                </a:lnTo>
                <a:lnTo>
                  <a:pt x="1358" y="525"/>
                </a:lnTo>
                <a:lnTo>
                  <a:pt x="1358" y="513"/>
                </a:lnTo>
                <a:lnTo>
                  <a:pt x="1358" y="503"/>
                </a:lnTo>
                <a:lnTo>
                  <a:pt x="1358" y="492"/>
                </a:lnTo>
                <a:lnTo>
                  <a:pt x="1359" y="484"/>
                </a:lnTo>
                <a:lnTo>
                  <a:pt x="1359" y="476"/>
                </a:lnTo>
                <a:lnTo>
                  <a:pt x="1359" y="470"/>
                </a:lnTo>
                <a:lnTo>
                  <a:pt x="1359" y="467"/>
                </a:lnTo>
                <a:lnTo>
                  <a:pt x="1359" y="466"/>
                </a:lnTo>
                <a:lnTo>
                  <a:pt x="1359" y="465"/>
                </a:lnTo>
                <a:lnTo>
                  <a:pt x="1359" y="463"/>
                </a:lnTo>
                <a:lnTo>
                  <a:pt x="1359" y="462"/>
                </a:lnTo>
                <a:lnTo>
                  <a:pt x="1359" y="458"/>
                </a:lnTo>
                <a:lnTo>
                  <a:pt x="1359" y="451"/>
                </a:lnTo>
                <a:lnTo>
                  <a:pt x="1359" y="443"/>
                </a:lnTo>
                <a:lnTo>
                  <a:pt x="1359" y="432"/>
                </a:lnTo>
                <a:lnTo>
                  <a:pt x="1359" y="419"/>
                </a:lnTo>
                <a:lnTo>
                  <a:pt x="1359" y="403"/>
                </a:lnTo>
                <a:lnTo>
                  <a:pt x="1359" y="385"/>
                </a:lnTo>
                <a:lnTo>
                  <a:pt x="1359" y="366"/>
                </a:lnTo>
                <a:lnTo>
                  <a:pt x="1359" y="347"/>
                </a:lnTo>
                <a:lnTo>
                  <a:pt x="1359" y="333"/>
                </a:lnTo>
                <a:lnTo>
                  <a:pt x="1359" y="325"/>
                </a:lnTo>
                <a:lnTo>
                  <a:pt x="1359" y="335"/>
                </a:lnTo>
                <a:lnTo>
                  <a:pt x="1359" y="359"/>
                </a:lnTo>
                <a:lnTo>
                  <a:pt x="1359" y="391"/>
                </a:lnTo>
                <a:lnTo>
                  <a:pt x="1359" y="424"/>
                </a:lnTo>
                <a:lnTo>
                  <a:pt x="1359" y="459"/>
                </a:lnTo>
                <a:lnTo>
                  <a:pt x="1359" y="491"/>
                </a:lnTo>
                <a:lnTo>
                  <a:pt x="1359" y="511"/>
                </a:lnTo>
                <a:lnTo>
                  <a:pt x="1359" y="522"/>
                </a:lnTo>
                <a:lnTo>
                  <a:pt x="1359" y="527"/>
                </a:lnTo>
                <a:lnTo>
                  <a:pt x="1359" y="529"/>
                </a:lnTo>
                <a:lnTo>
                  <a:pt x="1359" y="533"/>
                </a:lnTo>
                <a:lnTo>
                  <a:pt x="1359" y="541"/>
                </a:lnTo>
                <a:lnTo>
                  <a:pt x="1360" y="550"/>
                </a:lnTo>
                <a:lnTo>
                  <a:pt x="1360" y="562"/>
                </a:lnTo>
                <a:lnTo>
                  <a:pt x="1360" y="571"/>
                </a:lnTo>
                <a:lnTo>
                  <a:pt x="1360" y="572"/>
                </a:lnTo>
                <a:lnTo>
                  <a:pt x="1360" y="564"/>
                </a:lnTo>
                <a:lnTo>
                  <a:pt x="1360" y="544"/>
                </a:lnTo>
                <a:lnTo>
                  <a:pt x="1360" y="521"/>
                </a:lnTo>
                <a:lnTo>
                  <a:pt x="1360" y="496"/>
                </a:lnTo>
                <a:lnTo>
                  <a:pt x="1360" y="477"/>
                </a:lnTo>
                <a:lnTo>
                  <a:pt x="1360" y="469"/>
                </a:lnTo>
                <a:lnTo>
                  <a:pt x="1360" y="473"/>
                </a:lnTo>
                <a:lnTo>
                  <a:pt x="1360" y="488"/>
                </a:lnTo>
                <a:lnTo>
                  <a:pt x="1360" y="511"/>
                </a:lnTo>
                <a:lnTo>
                  <a:pt x="1360" y="534"/>
                </a:lnTo>
                <a:lnTo>
                  <a:pt x="1360" y="551"/>
                </a:lnTo>
                <a:lnTo>
                  <a:pt x="1360" y="565"/>
                </a:lnTo>
                <a:lnTo>
                  <a:pt x="1360" y="573"/>
                </a:lnTo>
                <a:lnTo>
                  <a:pt x="1360" y="574"/>
                </a:lnTo>
                <a:lnTo>
                  <a:pt x="1360" y="572"/>
                </a:lnTo>
                <a:lnTo>
                  <a:pt x="1360" y="570"/>
                </a:lnTo>
                <a:lnTo>
                  <a:pt x="1360" y="568"/>
                </a:lnTo>
                <a:lnTo>
                  <a:pt x="1360" y="561"/>
                </a:lnTo>
                <a:lnTo>
                  <a:pt x="1360" y="548"/>
                </a:lnTo>
                <a:lnTo>
                  <a:pt x="1360" y="533"/>
                </a:lnTo>
                <a:lnTo>
                  <a:pt x="1360" y="517"/>
                </a:lnTo>
                <a:lnTo>
                  <a:pt x="1360" y="503"/>
                </a:lnTo>
                <a:lnTo>
                  <a:pt x="1360" y="492"/>
                </a:lnTo>
                <a:lnTo>
                  <a:pt x="1360" y="488"/>
                </a:lnTo>
                <a:lnTo>
                  <a:pt x="1360" y="491"/>
                </a:lnTo>
                <a:lnTo>
                  <a:pt x="1360" y="494"/>
                </a:lnTo>
                <a:lnTo>
                  <a:pt x="1362" y="494"/>
                </a:lnTo>
                <a:lnTo>
                  <a:pt x="1362" y="492"/>
                </a:lnTo>
                <a:lnTo>
                  <a:pt x="1362" y="494"/>
                </a:lnTo>
                <a:lnTo>
                  <a:pt x="1362" y="496"/>
                </a:lnTo>
                <a:lnTo>
                  <a:pt x="1362" y="499"/>
                </a:lnTo>
                <a:lnTo>
                  <a:pt x="1362" y="504"/>
                </a:lnTo>
                <a:lnTo>
                  <a:pt x="1362" y="511"/>
                </a:lnTo>
                <a:lnTo>
                  <a:pt x="1362" y="517"/>
                </a:lnTo>
                <a:lnTo>
                  <a:pt x="1362" y="521"/>
                </a:lnTo>
                <a:lnTo>
                  <a:pt x="1362" y="524"/>
                </a:lnTo>
                <a:lnTo>
                  <a:pt x="1362" y="525"/>
                </a:lnTo>
                <a:lnTo>
                  <a:pt x="1362" y="521"/>
                </a:lnTo>
                <a:lnTo>
                  <a:pt x="1362" y="511"/>
                </a:lnTo>
                <a:lnTo>
                  <a:pt x="1362" y="492"/>
                </a:lnTo>
                <a:lnTo>
                  <a:pt x="1362" y="470"/>
                </a:lnTo>
                <a:lnTo>
                  <a:pt x="1362" y="444"/>
                </a:lnTo>
                <a:lnTo>
                  <a:pt x="1362" y="424"/>
                </a:lnTo>
                <a:lnTo>
                  <a:pt x="1362" y="415"/>
                </a:lnTo>
                <a:lnTo>
                  <a:pt x="1362" y="418"/>
                </a:lnTo>
                <a:lnTo>
                  <a:pt x="1362" y="435"/>
                </a:lnTo>
                <a:lnTo>
                  <a:pt x="1362" y="461"/>
                </a:lnTo>
                <a:lnTo>
                  <a:pt x="1362" y="487"/>
                </a:lnTo>
                <a:lnTo>
                  <a:pt x="1362" y="507"/>
                </a:lnTo>
                <a:lnTo>
                  <a:pt x="1362" y="521"/>
                </a:lnTo>
                <a:lnTo>
                  <a:pt x="1362" y="528"/>
                </a:lnTo>
                <a:lnTo>
                  <a:pt x="1362" y="533"/>
                </a:lnTo>
                <a:lnTo>
                  <a:pt x="1362" y="537"/>
                </a:lnTo>
                <a:lnTo>
                  <a:pt x="1362" y="544"/>
                </a:lnTo>
                <a:lnTo>
                  <a:pt x="1362" y="552"/>
                </a:lnTo>
                <a:lnTo>
                  <a:pt x="1362" y="563"/>
                </a:lnTo>
                <a:lnTo>
                  <a:pt x="1362" y="566"/>
                </a:lnTo>
                <a:lnTo>
                  <a:pt x="1362" y="565"/>
                </a:lnTo>
                <a:lnTo>
                  <a:pt x="1362" y="559"/>
                </a:lnTo>
                <a:lnTo>
                  <a:pt x="1362" y="551"/>
                </a:lnTo>
                <a:lnTo>
                  <a:pt x="1363" y="548"/>
                </a:lnTo>
                <a:lnTo>
                  <a:pt x="1363" y="547"/>
                </a:lnTo>
                <a:lnTo>
                  <a:pt x="1363" y="548"/>
                </a:lnTo>
                <a:lnTo>
                  <a:pt x="1363" y="550"/>
                </a:lnTo>
                <a:lnTo>
                  <a:pt x="1363" y="546"/>
                </a:lnTo>
                <a:lnTo>
                  <a:pt x="1363" y="539"/>
                </a:lnTo>
                <a:lnTo>
                  <a:pt x="1363" y="532"/>
                </a:lnTo>
                <a:lnTo>
                  <a:pt x="1363" y="540"/>
                </a:lnTo>
                <a:lnTo>
                  <a:pt x="1363" y="551"/>
                </a:lnTo>
                <a:lnTo>
                  <a:pt x="1363" y="563"/>
                </a:lnTo>
                <a:lnTo>
                  <a:pt x="1363" y="570"/>
                </a:lnTo>
                <a:lnTo>
                  <a:pt x="1363" y="564"/>
                </a:lnTo>
                <a:lnTo>
                  <a:pt x="1363" y="556"/>
                </a:lnTo>
                <a:lnTo>
                  <a:pt x="1363" y="551"/>
                </a:lnTo>
                <a:lnTo>
                  <a:pt x="1363" y="554"/>
                </a:lnTo>
                <a:lnTo>
                  <a:pt x="1363" y="564"/>
                </a:lnTo>
                <a:lnTo>
                  <a:pt x="1363" y="572"/>
                </a:lnTo>
                <a:lnTo>
                  <a:pt x="1363" y="562"/>
                </a:lnTo>
                <a:lnTo>
                  <a:pt x="1363" y="539"/>
                </a:lnTo>
                <a:lnTo>
                  <a:pt x="1363" y="506"/>
                </a:lnTo>
                <a:lnTo>
                  <a:pt x="1363" y="478"/>
                </a:lnTo>
                <a:lnTo>
                  <a:pt x="1363" y="458"/>
                </a:lnTo>
                <a:lnTo>
                  <a:pt x="1363" y="448"/>
                </a:lnTo>
                <a:lnTo>
                  <a:pt x="1363" y="450"/>
                </a:lnTo>
                <a:lnTo>
                  <a:pt x="1363" y="452"/>
                </a:lnTo>
                <a:lnTo>
                  <a:pt x="1363" y="447"/>
                </a:lnTo>
                <a:lnTo>
                  <a:pt x="1363" y="435"/>
                </a:lnTo>
                <a:lnTo>
                  <a:pt x="1363" y="411"/>
                </a:lnTo>
                <a:lnTo>
                  <a:pt x="1363" y="384"/>
                </a:lnTo>
                <a:lnTo>
                  <a:pt x="1364" y="362"/>
                </a:lnTo>
                <a:lnTo>
                  <a:pt x="1364" y="352"/>
                </a:lnTo>
                <a:lnTo>
                  <a:pt x="1364" y="359"/>
                </a:lnTo>
                <a:lnTo>
                  <a:pt x="1364" y="384"/>
                </a:lnTo>
                <a:lnTo>
                  <a:pt x="1364" y="411"/>
                </a:lnTo>
                <a:lnTo>
                  <a:pt x="1364" y="440"/>
                </a:lnTo>
                <a:lnTo>
                  <a:pt x="1364" y="461"/>
                </a:lnTo>
                <a:lnTo>
                  <a:pt x="1364" y="473"/>
                </a:lnTo>
                <a:lnTo>
                  <a:pt x="1364" y="476"/>
                </a:lnTo>
                <a:lnTo>
                  <a:pt x="1364" y="475"/>
                </a:lnTo>
                <a:lnTo>
                  <a:pt x="1364" y="472"/>
                </a:lnTo>
                <a:lnTo>
                  <a:pt x="1364" y="473"/>
                </a:lnTo>
                <a:lnTo>
                  <a:pt x="1364" y="478"/>
                </a:lnTo>
                <a:lnTo>
                  <a:pt x="1364" y="484"/>
                </a:lnTo>
                <a:lnTo>
                  <a:pt x="1364" y="489"/>
                </a:lnTo>
                <a:lnTo>
                  <a:pt x="1364" y="488"/>
                </a:lnTo>
                <a:lnTo>
                  <a:pt x="1364" y="483"/>
                </a:lnTo>
                <a:lnTo>
                  <a:pt x="1364" y="475"/>
                </a:lnTo>
                <a:lnTo>
                  <a:pt x="1364" y="466"/>
                </a:lnTo>
                <a:lnTo>
                  <a:pt x="1364" y="460"/>
                </a:lnTo>
                <a:lnTo>
                  <a:pt x="1364" y="465"/>
                </a:lnTo>
                <a:lnTo>
                  <a:pt x="1364" y="473"/>
                </a:lnTo>
                <a:lnTo>
                  <a:pt x="1364" y="476"/>
                </a:lnTo>
                <a:lnTo>
                  <a:pt x="1364" y="474"/>
                </a:lnTo>
                <a:lnTo>
                  <a:pt x="1364" y="465"/>
                </a:lnTo>
                <a:lnTo>
                  <a:pt x="1364" y="448"/>
                </a:lnTo>
                <a:lnTo>
                  <a:pt x="1364" y="432"/>
                </a:lnTo>
                <a:lnTo>
                  <a:pt x="1364" y="419"/>
                </a:lnTo>
                <a:lnTo>
                  <a:pt x="1364" y="414"/>
                </a:lnTo>
                <a:lnTo>
                  <a:pt x="1364" y="416"/>
                </a:lnTo>
                <a:lnTo>
                  <a:pt x="1364" y="425"/>
                </a:lnTo>
                <a:lnTo>
                  <a:pt x="1364" y="432"/>
                </a:lnTo>
                <a:lnTo>
                  <a:pt x="1365" y="435"/>
                </a:lnTo>
                <a:lnTo>
                  <a:pt x="1365" y="432"/>
                </a:lnTo>
                <a:lnTo>
                  <a:pt x="1365" y="423"/>
                </a:lnTo>
                <a:lnTo>
                  <a:pt x="1365" y="414"/>
                </a:lnTo>
                <a:lnTo>
                  <a:pt x="1365" y="407"/>
                </a:lnTo>
                <a:lnTo>
                  <a:pt x="1365" y="406"/>
                </a:lnTo>
                <a:lnTo>
                  <a:pt x="1365" y="410"/>
                </a:lnTo>
                <a:lnTo>
                  <a:pt x="1365" y="419"/>
                </a:lnTo>
                <a:lnTo>
                  <a:pt x="1365" y="426"/>
                </a:lnTo>
                <a:lnTo>
                  <a:pt x="1365" y="430"/>
                </a:lnTo>
                <a:lnTo>
                  <a:pt x="1365" y="429"/>
                </a:lnTo>
                <a:lnTo>
                  <a:pt x="1365" y="424"/>
                </a:lnTo>
                <a:lnTo>
                  <a:pt x="1365" y="419"/>
                </a:lnTo>
                <a:lnTo>
                  <a:pt x="1365" y="417"/>
                </a:lnTo>
                <a:lnTo>
                  <a:pt x="1365" y="423"/>
                </a:lnTo>
                <a:lnTo>
                  <a:pt x="1365" y="430"/>
                </a:lnTo>
                <a:lnTo>
                  <a:pt x="1365" y="437"/>
                </a:lnTo>
                <a:lnTo>
                  <a:pt x="1365" y="439"/>
                </a:lnTo>
                <a:lnTo>
                  <a:pt x="1365" y="440"/>
                </a:lnTo>
                <a:lnTo>
                  <a:pt x="1365" y="439"/>
                </a:lnTo>
                <a:lnTo>
                  <a:pt x="1365" y="443"/>
                </a:lnTo>
                <a:lnTo>
                  <a:pt x="1365" y="452"/>
                </a:lnTo>
                <a:lnTo>
                  <a:pt x="1365" y="466"/>
                </a:lnTo>
                <a:lnTo>
                  <a:pt x="1365" y="481"/>
                </a:lnTo>
                <a:lnTo>
                  <a:pt x="1365" y="495"/>
                </a:lnTo>
                <a:lnTo>
                  <a:pt x="1365" y="505"/>
                </a:lnTo>
                <a:lnTo>
                  <a:pt x="1366" y="511"/>
                </a:lnTo>
                <a:lnTo>
                  <a:pt x="1366" y="509"/>
                </a:lnTo>
                <a:lnTo>
                  <a:pt x="1366" y="500"/>
                </a:lnTo>
                <a:lnTo>
                  <a:pt x="1366" y="490"/>
                </a:lnTo>
                <a:lnTo>
                  <a:pt x="1366" y="482"/>
                </a:lnTo>
                <a:lnTo>
                  <a:pt x="1366" y="478"/>
                </a:lnTo>
                <a:lnTo>
                  <a:pt x="1366" y="481"/>
                </a:lnTo>
                <a:lnTo>
                  <a:pt x="1366" y="488"/>
                </a:lnTo>
                <a:lnTo>
                  <a:pt x="1366" y="498"/>
                </a:lnTo>
                <a:lnTo>
                  <a:pt x="1366" y="509"/>
                </a:lnTo>
                <a:lnTo>
                  <a:pt x="1366" y="517"/>
                </a:lnTo>
                <a:lnTo>
                  <a:pt x="1366" y="515"/>
                </a:lnTo>
                <a:lnTo>
                  <a:pt x="1366" y="507"/>
                </a:lnTo>
                <a:lnTo>
                  <a:pt x="1366" y="497"/>
                </a:lnTo>
                <a:lnTo>
                  <a:pt x="1366" y="487"/>
                </a:lnTo>
                <a:lnTo>
                  <a:pt x="1366" y="480"/>
                </a:lnTo>
                <a:lnTo>
                  <a:pt x="1366" y="478"/>
                </a:lnTo>
                <a:lnTo>
                  <a:pt x="1366" y="484"/>
                </a:lnTo>
                <a:lnTo>
                  <a:pt x="1366" y="492"/>
                </a:lnTo>
                <a:lnTo>
                  <a:pt x="1366" y="503"/>
                </a:lnTo>
                <a:lnTo>
                  <a:pt x="1366" y="510"/>
                </a:lnTo>
                <a:lnTo>
                  <a:pt x="1366" y="506"/>
                </a:lnTo>
                <a:lnTo>
                  <a:pt x="1366" y="500"/>
                </a:lnTo>
                <a:lnTo>
                  <a:pt x="1366" y="495"/>
                </a:lnTo>
                <a:lnTo>
                  <a:pt x="1366" y="491"/>
                </a:lnTo>
                <a:lnTo>
                  <a:pt x="1366" y="490"/>
                </a:lnTo>
                <a:lnTo>
                  <a:pt x="1366" y="491"/>
                </a:lnTo>
                <a:lnTo>
                  <a:pt x="1366" y="495"/>
                </a:lnTo>
                <a:lnTo>
                  <a:pt x="1366" y="496"/>
                </a:lnTo>
                <a:lnTo>
                  <a:pt x="1366" y="492"/>
                </a:lnTo>
                <a:lnTo>
                  <a:pt x="1366" y="488"/>
                </a:lnTo>
                <a:lnTo>
                  <a:pt x="1366" y="482"/>
                </a:lnTo>
                <a:lnTo>
                  <a:pt x="1367" y="478"/>
                </a:lnTo>
                <a:lnTo>
                  <a:pt x="1367" y="481"/>
                </a:lnTo>
                <a:lnTo>
                  <a:pt x="1367" y="485"/>
                </a:lnTo>
                <a:lnTo>
                  <a:pt x="1367" y="490"/>
                </a:lnTo>
                <a:lnTo>
                  <a:pt x="1367" y="492"/>
                </a:lnTo>
                <a:lnTo>
                  <a:pt x="1367" y="491"/>
                </a:lnTo>
                <a:lnTo>
                  <a:pt x="1367" y="489"/>
                </a:lnTo>
                <a:lnTo>
                  <a:pt x="1367" y="488"/>
                </a:lnTo>
                <a:lnTo>
                  <a:pt x="1367" y="489"/>
                </a:lnTo>
                <a:lnTo>
                  <a:pt x="1367" y="491"/>
                </a:lnTo>
                <a:lnTo>
                  <a:pt x="1367" y="494"/>
                </a:lnTo>
                <a:lnTo>
                  <a:pt x="1367" y="496"/>
                </a:lnTo>
                <a:lnTo>
                  <a:pt x="1367" y="497"/>
                </a:lnTo>
                <a:lnTo>
                  <a:pt x="1367" y="495"/>
                </a:lnTo>
                <a:lnTo>
                  <a:pt x="1367" y="490"/>
                </a:lnTo>
                <a:lnTo>
                  <a:pt x="1367" y="487"/>
                </a:lnTo>
                <a:lnTo>
                  <a:pt x="1367" y="484"/>
                </a:lnTo>
                <a:lnTo>
                  <a:pt x="1367" y="483"/>
                </a:lnTo>
                <a:lnTo>
                  <a:pt x="1367" y="482"/>
                </a:lnTo>
                <a:lnTo>
                  <a:pt x="1367" y="478"/>
                </a:lnTo>
                <a:lnTo>
                  <a:pt x="1367" y="475"/>
                </a:lnTo>
                <a:lnTo>
                  <a:pt x="1367" y="473"/>
                </a:lnTo>
                <a:lnTo>
                  <a:pt x="1367" y="476"/>
                </a:lnTo>
                <a:lnTo>
                  <a:pt x="1367" y="483"/>
                </a:lnTo>
                <a:lnTo>
                  <a:pt x="1367" y="487"/>
                </a:lnTo>
                <a:lnTo>
                  <a:pt x="1367" y="482"/>
                </a:lnTo>
                <a:lnTo>
                  <a:pt x="1367" y="475"/>
                </a:lnTo>
                <a:lnTo>
                  <a:pt x="1367" y="468"/>
                </a:lnTo>
                <a:lnTo>
                  <a:pt x="1369" y="463"/>
                </a:lnTo>
                <a:lnTo>
                  <a:pt x="1369" y="465"/>
                </a:lnTo>
                <a:lnTo>
                  <a:pt x="1369" y="469"/>
                </a:lnTo>
                <a:lnTo>
                  <a:pt x="1369" y="476"/>
                </a:lnTo>
                <a:lnTo>
                  <a:pt x="1369" y="480"/>
                </a:lnTo>
                <a:lnTo>
                  <a:pt x="1369" y="476"/>
                </a:lnTo>
                <a:lnTo>
                  <a:pt x="1369" y="470"/>
                </a:lnTo>
                <a:lnTo>
                  <a:pt x="1369" y="465"/>
                </a:lnTo>
                <a:lnTo>
                  <a:pt x="1369" y="461"/>
                </a:lnTo>
                <a:lnTo>
                  <a:pt x="1369" y="460"/>
                </a:lnTo>
                <a:lnTo>
                  <a:pt x="1369" y="461"/>
                </a:lnTo>
                <a:lnTo>
                  <a:pt x="1369" y="462"/>
                </a:lnTo>
                <a:lnTo>
                  <a:pt x="1369" y="461"/>
                </a:lnTo>
                <a:lnTo>
                  <a:pt x="1369" y="455"/>
                </a:lnTo>
                <a:lnTo>
                  <a:pt x="1369" y="447"/>
                </a:lnTo>
                <a:lnTo>
                  <a:pt x="1369" y="438"/>
                </a:lnTo>
                <a:lnTo>
                  <a:pt x="1369" y="432"/>
                </a:lnTo>
                <a:lnTo>
                  <a:pt x="1369" y="430"/>
                </a:lnTo>
                <a:lnTo>
                  <a:pt x="1369" y="431"/>
                </a:lnTo>
                <a:lnTo>
                  <a:pt x="1369" y="436"/>
                </a:lnTo>
                <a:lnTo>
                  <a:pt x="1369" y="441"/>
                </a:lnTo>
                <a:lnTo>
                  <a:pt x="1369" y="444"/>
                </a:lnTo>
                <a:lnTo>
                  <a:pt x="1369" y="441"/>
                </a:lnTo>
                <a:lnTo>
                  <a:pt x="1369" y="435"/>
                </a:lnTo>
                <a:lnTo>
                  <a:pt x="1369" y="426"/>
                </a:lnTo>
                <a:lnTo>
                  <a:pt x="1369" y="419"/>
                </a:lnTo>
                <a:lnTo>
                  <a:pt x="1369" y="417"/>
                </a:lnTo>
                <a:lnTo>
                  <a:pt x="1369" y="418"/>
                </a:lnTo>
                <a:lnTo>
                  <a:pt x="1369" y="421"/>
                </a:lnTo>
                <a:lnTo>
                  <a:pt x="1369" y="422"/>
                </a:lnTo>
                <a:lnTo>
                  <a:pt x="1369" y="415"/>
                </a:lnTo>
                <a:lnTo>
                  <a:pt x="1369" y="402"/>
                </a:lnTo>
                <a:lnTo>
                  <a:pt x="1369" y="385"/>
                </a:lnTo>
                <a:lnTo>
                  <a:pt x="1370" y="369"/>
                </a:lnTo>
                <a:lnTo>
                  <a:pt x="1370" y="358"/>
                </a:lnTo>
                <a:lnTo>
                  <a:pt x="1370" y="356"/>
                </a:lnTo>
                <a:lnTo>
                  <a:pt x="1370" y="361"/>
                </a:lnTo>
                <a:lnTo>
                  <a:pt x="1370" y="370"/>
                </a:lnTo>
                <a:lnTo>
                  <a:pt x="1370" y="378"/>
                </a:lnTo>
                <a:lnTo>
                  <a:pt x="1370" y="380"/>
                </a:lnTo>
                <a:lnTo>
                  <a:pt x="1370" y="373"/>
                </a:lnTo>
                <a:lnTo>
                  <a:pt x="1370" y="361"/>
                </a:lnTo>
                <a:lnTo>
                  <a:pt x="1370" y="348"/>
                </a:lnTo>
                <a:lnTo>
                  <a:pt x="1370" y="339"/>
                </a:lnTo>
                <a:lnTo>
                  <a:pt x="1370" y="336"/>
                </a:lnTo>
                <a:lnTo>
                  <a:pt x="1370" y="340"/>
                </a:lnTo>
                <a:lnTo>
                  <a:pt x="1370" y="345"/>
                </a:lnTo>
                <a:lnTo>
                  <a:pt x="1370" y="351"/>
                </a:lnTo>
                <a:lnTo>
                  <a:pt x="1370" y="352"/>
                </a:lnTo>
                <a:lnTo>
                  <a:pt x="1370" y="348"/>
                </a:lnTo>
                <a:lnTo>
                  <a:pt x="1370" y="337"/>
                </a:lnTo>
                <a:lnTo>
                  <a:pt x="1370" y="325"/>
                </a:lnTo>
                <a:lnTo>
                  <a:pt x="1370" y="311"/>
                </a:lnTo>
                <a:lnTo>
                  <a:pt x="1370" y="298"/>
                </a:lnTo>
                <a:lnTo>
                  <a:pt x="1370" y="289"/>
                </a:lnTo>
                <a:lnTo>
                  <a:pt x="1370" y="282"/>
                </a:lnTo>
                <a:lnTo>
                  <a:pt x="1370" y="280"/>
                </a:lnTo>
                <a:lnTo>
                  <a:pt x="1370" y="283"/>
                </a:lnTo>
                <a:lnTo>
                  <a:pt x="1370" y="290"/>
                </a:lnTo>
                <a:lnTo>
                  <a:pt x="1370" y="299"/>
                </a:lnTo>
                <a:lnTo>
                  <a:pt x="1370" y="312"/>
                </a:lnTo>
                <a:lnTo>
                  <a:pt x="1370" y="325"/>
                </a:lnTo>
                <a:lnTo>
                  <a:pt x="1370" y="340"/>
                </a:lnTo>
                <a:lnTo>
                  <a:pt x="1370" y="352"/>
                </a:lnTo>
                <a:lnTo>
                  <a:pt x="1370" y="364"/>
                </a:lnTo>
                <a:lnTo>
                  <a:pt x="1370" y="377"/>
                </a:lnTo>
                <a:lnTo>
                  <a:pt x="1371" y="389"/>
                </a:lnTo>
                <a:lnTo>
                  <a:pt x="1371" y="400"/>
                </a:lnTo>
                <a:lnTo>
                  <a:pt x="1371" y="404"/>
                </a:lnTo>
                <a:lnTo>
                  <a:pt x="1371" y="400"/>
                </a:lnTo>
                <a:lnTo>
                  <a:pt x="1371" y="393"/>
                </a:lnTo>
                <a:lnTo>
                  <a:pt x="1371" y="385"/>
                </a:lnTo>
                <a:lnTo>
                  <a:pt x="1371" y="378"/>
                </a:lnTo>
                <a:lnTo>
                  <a:pt x="1371" y="371"/>
                </a:lnTo>
                <a:lnTo>
                  <a:pt x="1371" y="364"/>
                </a:lnTo>
                <a:lnTo>
                  <a:pt x="1371" y="355"/>
                </a:lnTo>
                <a:lnTo>
                  <a:pt x="1371" y="341"/>
                </a:lnTo>
                <a:lnTo>
                  <a:pt x="1371" y="325"/>
                </a:lnTo>
                <a:lnTo>
                  <a:pt x="1371" y="312"/>
                </a:lnTo>
                <a:lnTo>
                  <a:pt x="1371" y="304"/>
                </a:lnTo>
                <a:lnTo>
                  <a:pt x="1371" y="305"/>
                </a:lnTo>
                <a:lnTo>
                  <a:pt x="1371" y="313"/>
                </a:lnTo>
                <a:lnTo>
                  <a:pt x="1371" y="328"/>
                </a:lnTo>
                <a:lnTo>
                  <a:pt x="1371" y="347"/>
                </a:lnTo>
                <a:lnTo>
                  <a:pt x="1371" y="359"/>
                </a:lnTo>
                <a:lnTo>
                  <a:pt x="1371" y="366"/>
                </a:lnTo>
                <a:lnTo>
                  <a:pt x="1371" y="367"/>
                </a:lnTo>
                <a:lnTo>
                  <a:pt x="1371" y="366"/>
                </a:lnTo>
                <a:lnTo>
                  <a:pt x="1371" y="367"/>
                </a:lnTo>
                <a:lnTo>
                  <a:pt x="1371" y="371"/>
                </a:lnTo>
                <a:lnTo>
                  <a:pt x="1371" y="377"/>
                </a:lnTo>
                <a:lnTo>
                  <a:pt x="1371" y="386"/>
                </a:lnTo>
                <a:lnTo>
                  <a:pt x="1371" y="392"/>
                </a:lnTo>
                <a:lnTo>
                  <a:pt x="1371" y="395"/>
                </a:lnTo>
                <a:lnTo>
                  <a:pt x="1371" y="393"/>
                </a:lnTo>
                <a:lnTo>
                  <a:pt x="1371" y="387"/>
                </a:lnTo>
                <a:lnTo>
                  <a:pt x="1371" y="381"/>
                </a:lnTo>
                <a:lnTo>
                  <a:pt x="1371" y="379"/>
                </a:lnTo>
                <a:lnTo>
                  <a:pt x="1372" y="380"/>
                </a:lnTo>
                <a:lnTo>
                  <a:pt x="1372" y="382"/>
                </a:lnTo>
                <a:lnTo>
                  <a:pt x="1372" y="386"/>
                </a:lnTo>
                <a:lnTo>
                  <a:pt x="1372" y="387"/>
                </a:lnTo>
                <a:lnTo>
                  <a:pt x="1372" y="385"/>
                </a:lnTo>
                <a:lnTo>
                  <a:pt x="1372" y="378"/>
                </a:lnTo>
                <a:lnTo>
                  <a:pt x="1372" y="369"/>
                </a:lnTo>
                <a:lnTo>
                  <a:pt x="1372" y="364"/>
                </a:lnTo>
                <a:lnTo>
                  <a:pt x="1372" y="367"/>
                </a:lnTo>
                <a:lnTo>
                  <a:pt x="1372" y="379"/>
                </a:lnTo>
                <a:lnTo>
                  <a:pt x="1372" y="399"/>
                </a:lnTo>
                <a:lnTo>
                  <a:pt x="1372" y="422"/>
                </a:lnTo>
                <a:lnTo>
                  <a:pt x="1372" y="446"/>
                </a:lnTo>
                <a:lnTo>
                  <a:pt x="1372" y="469"/>
                </a:lnTo>
                <a:lnTo>
                  <a:pt x="1372" y="483"/>
                </a:lnTo>
                <a:lnTo>
                  <a:pt x="1372" y="488"/>
                </a:lnTo>
                <a:lnTo>
                  <a:pt x="1372" y="485"/>
                </a:lnTo>
                <a:lnTo>
                  <a:pt x="1372" y="480"/>
                </a:lnTo>
                <a:lnTo>
                  <a:pt x="1372" y="473"/>
                </a:lnTo>
                <a:lnTo>
                  <a:pt x="1372" y="465"/>
                </a:lnTo>
                <a:lnTo>
                  <a:pt x="1372" y="458"/>
                </a:lnTo>
                <a:lnTo>
                  <a:pt x="1372" y="452"/>
                </a:lnTo>
                <a:lnTo>
                  <a:pt x="1372" y="445"/>
                </a:lnTo>
                <a:lnTo>
                  <a:pt x="1372" y="436"/>
                </a:lnTo>
                <a:lnTo>
                  <a:pt x="1372" y="424"/>
                </a:lnTo>
                <a:lnTo>
                  <a:pt x="1372" y="411"/>
                </a:lnTo>
                <a:lnTo>
                  <a:pt x="1372" y="398"/>
                </a:lnTo>
                <a:lnTo>
                  <a:pt x="1372" y="384"/>
                </a:lnTo>
                <a:lnTo>
                  <a:pt x="1372" y="371"/>
                </a:lnTo>
                <a:lnTo>
                  <a:pt x="1372" y="355"/>
                </a:lnTo>
                <a:lnTo>
                  <a:pt x="1372" y="337"/>
                </a:lnTo>
                <a:lnTo>
                  <a:pt x="1372" y="315"/>
                </a:lnTo>
                <a:lnTo>
                  <a:pt x="1372" y="291"/>
                </a:lnTo>
                <a:lnTo>
                  <a:pt x="1372" y="267"/>
                </a:lnTo>
                <a:lnTo>
                  <a:pt x="1373" y="248"/>
                </a:lnTo>
                <a:lnTo>
                  <a:pt x="1373" y="239"/>
                </a:lnTo>
                <a:lnTo>
                  <a:pt x="1373" y="245"/>
                </a:lnTo>
                <a:lnTo>
                  <a:pt x="1373" y="261"/>
                </a:lnTo>
                <a:lnTo>
                  <a:pt x="1373" y="287"/>
                </a:lnTo>
                <a:lnTo>
                  <a:pt x="1373" y="318"/>
                </a:lnTo>
                <a:lnTo>
                  <a:pt x="1373" y="350"/>
                </a:lnTo>
                <a:lnTo>
                  <a:pt x="1373" y="374"/>
                </a:lnTo>
                <a:lnTo>
                  <a:pt x="1373" y="392"/>
                </a:lnTo>
                <a:lnTo>
                  <a:pt x="1373" y="403"/>
                </a:lnTo>
                <a:lnTo>
                  <a:pt x="1373" y="414"/>
                </a:lnTo>
                <a:lnTo>
                  <a:pt x="1373" y="426"/>
                </a:lnTo>
                <a:lnTo>
                  <a:pt x="1373" y="437"/>
                </a:lnTo>
                <a:lnTo>
                  <a:pt x="1373" y="448"/>
                </a:lnTo>
                <a:lnTo>
                  <a:pt x="1373" y="460"/>
                </a:lnTo>
                <a:lnTo>
                  <a:pt x="1373" y="469"/>
                </a:lnTo>
                <a:lnTo>
                  <a:pt x="1373" y="473"/>
                </a:lnTo>
                <a:lnTo>
                  <a:pt x="1373" y="470"/>
                </a:lnTo>
                <a:lnTo>
                  <a:pt x="1373" y="473"/>
                </a:lnTo>
                <a:lnTo>
                  <a:pt x="1373" y="475"/>
                </a:lnTo>
                <a:lnTo>
                  <a:pt x="1373" y="477"/>
                </a:lnTo>
                <a:lnTo>
                  <a:pt x="1373" y="476"/>
                </a:lnTo>
                <a:lnTo>
                  <a:pt x="1373" y="473"/>
                </a:lnTo>
                <a:lnTo>
                  <a:pt x="1373" y="465"/>
                </a:lnTo>
                <a:lnTo>
                  <a:pt x="1373" y="458"/>
                </a:lnTo>
                <a:lnTo>
                  <a:pt x="1373" y="452"/>
                </a:lnTo>
                <a:lnTo>
                  <a:pt x="1373" y="458"/>
                </a:lnTo>
                <a:lnTo>
                  <a:pt x="1373" y="467"/>
                </a:lnTo>
                <a:lnTo>
                  <a:pt x="1373" y="475"/>
                </a:lnTo>
                <a:lnTo>
                  <a:pt x="1373" y="482"/>
                </a:lnTo>
                <a:lnTo>
                  <a:pt x="1374" y="485"/>
                </a:lnTo>
                <a:lnTo>
                  <a:pt x="1374" y="483"/>
                </a:lnTo>
                <a:lnTo>
                  <a:pt x="1374" y="477"/>
                </a:lnTo>
                <a:lnTo>
                  <a:pt x="1374" y="474"/>
                </a:lnTo>
                <a:lnTo>
                  <a:pt x="1374" y="472"/>
                </a:lnTo>
                <a:lnTo>
                  <a:pt x="1374" y="468"/>
                </a:lnTo>
                <a:lnTo>
                  <a:pt x="1374" y="466"/>
                </a:lnTo>
                <a:lnTo>
                  <a:pt x="1374" y="465"/>
                </a:lnTo>
                <a:lnTo>
                  <a:pt x="1374" y="463"/>
                </a:lnTo>
                <a:lnTo>
                  <a:pt x="1374" y="466"/>
                </a:lnTo>
                <a:lnTo>
                  <a:pt x="1374" y="468"/>
                </a:lnTo>
                <a:lnTo>
                  <a:pt x="1374" y="470"/>
                </a:lnTo>
                <a:lnTo>
                  <a:pt x="1374" y="474"/>
                </a:lnTo>
                <a:lnTo>
                  <a:pt x="1374" y="476"/>
                </a:lnTo>
                <a:lnTo>
                  <a:pt x="1374" y="477"/>
                </a:lnTo>
                <a:lnTo>
                  <a:pt x="1374" y="481"/>
                </a:lnTo>
                <a:lnTo>
                  <a:pt x="1374" y="484"/>
                </a:lnTo>
                <a:lnTo>
                  <a:pt x="1374" y="492"/>
                </a:lnTo>
                <a:lnTo>
                  <a:pt x="1374" y="504"/>
                </a:lnTo>
                <a:lnTo>
                  <a:pt x="1374" y="515"/>
                </a:lnTo>
                <a:lnTo>
                  <a:pt x="1374" y="526"/>
                </a:lnTo>
                <a:lnTo>
                  <a:pt x="1374" y="533"/>
                </a:lnTo>
                <a:lnTo>
                  <a:pt x="1374" y="537"/>
                </a:lnTo>
                <a:lnTo>
                  <a:pt x="1374" y="536"/>
                </a:lnTo>
                <a:lnTo>
                  <a:pt x="1374" y="533"/>
                </a:lnTo>
                <a:lnTo>
                  <a:pt x="1374" y="531"/>
                </a:lnTo>
                <a:lnTo>
                  <a:pt x="1374" y="529"/>
                </a:lnTo>
                <a:lnTo>
                  <a:pt x="1374" y="527"/>
                </a:lnTo>
                <a:lnTo>
                  <a:pt x="1374" y="522"/>
                </a:lnTo>
                <a:lnTo>
                  <a:pt x="1374" y="517"/>
                </a:lnTo>
                <a:lnTo>
                  <a:pt x="1374" y="510"/>
                </a:lnTo>
                <a:lnTo>
                  <a:pt x="1375" y="500"/>
                </a:lnTo>
                <a:lnTo>
                  <a:pt x="1375" y="490"/>
                </a:lnTo>
                <a:lnTo>
                  <a:pt x="1375" y="477"/>
                </a:lnTo>
                <a:lnTo>
                  <a:pt x="1375" y="463"/>
                </a:lnTo>
                <a:lnTo>
                  <a:pt x="1375" y="445"/>
                </a:lnTo>
                <a:lnTo>
                  <a:pt x="1375" y="424"/>
                </a:lnTo>
                <a:lnTo>
                  <a:pt x="1375" y="401"/>
                </a:lnTo>
                <a:lnTo>
                  <a:pt x="1375" y="377"/>
                </a:lnTo>
                <a:lnTo>
                  <a:pt x="1375" y="355"/>
                </a:lnTo>
                <a:lnTo>
                  <a:pt x="1375" y="340"/>
                </a:lnTo>
                <a:lnTo>
                  <a:pt x="1375" y="333"/>
                </a:lnTo>
                <a:lnTo>
                  <a:pt x="1375" y="335"/>
                </a:lnTo>
                <a:lnTo>
                  <a:pt x="1375" y="348"/>
                </a:lnTo>
                <a:lnTo>
                  <a:pt x="1375" y="370"/>
                </a:lnTo>
                <a:lnTo>
                  <a:pt x="1375" y="394"/>
                </a:lnTo>
                <a:lnTo>
                  <a:pt x="1375" y="422"/>
                </a:lnTo>
                <a:lnTo>
                  <a:pt x="1375" y="450"/>
                </a:lnTo>
                <a:lnTo>
                  <a:pt x="1375" y="475"/>
                </a:lnTo>
                <a:lnTo>
                  <a:pt x="1375" y="503"/>
                </a:lnTo>
                <a:lnTo>
                  <a:pt x="1375" y="522"/>
                </a:lnTo>
                <a:lnTo>
                  <a:pt x="1375" y="537"/>
                </a:lnTo>
                <a:lnTo>
                  <a:pt x="1375" y="548"/>
                </a:lnTo>
                <a:lnTo>
                  <a:pt x="1375" y="554"/>
                </a:lnTo>
                <a:lnTo>
                  <a:pt x="1375" y="555"/>
                </a:lnTo>
                <a:lnTo>
                  <a:pt x="1375" y="551"/>
                </a:lnTo>
                <a:lnTo>
                  <a:pt x="1375" y="543"/>
                </a:lnTo>
                <a:lnTo>
                  <a:pt x="1375" y="534"/>
                </a:lnTo>
                <a:lnTo>
                  <a:pt x="1375" y="521"/>
                </a:lnTo>
                <a:lnTo>
                  <a:pt x="1375" y="507"/>
                </a:lnTo>
                <a:lnTo>
                  <a:pt x="1375" y="494"/>
                </a:lnTo>
                <a:lnTo>
                  <a:pt x="1375" y="482"/>
                </a:lnTo>
                <a:lnTo>
                  <a:pt x="1375" y="475"/>
                </a:lnTo>
                <a:lnTo>
                  <a:pt x="1375" y="474"/>
                </a:lnTo>
                <a:lnTo>
                  <a:pt x="1375" y="478"/>
                </a:lnTo>
                <a:lnTo>
                  <a:pt x="1377" y="488"/>
                </a:lnTo>
                <a:lnTo>
                  <a:pt x="1377" y="503"/>
                </a:lnTo>
                <a:lnTo>
                  <a:pt x="1377" y="520"/>
                </a:lnTo>
                <a:lnTo>
                  <a:pt x="1377" y="535"/>
                </a:lnTo>
                <a:lnTo>
                  <a:pt x="1377" y="549"/>
                </a:lnTo>
                <a:lnTo>
                  <a:pt x="1377" y="559"/>
                </a:lnTo>
                <a:lnTo>
                  <a:pt x="1377" y="570"/>
                </a:lnTo>
                <a:lnTo>
                  <a:pt x="1377" y="580"/>
                </a:lnTo>
                <a:lnTo>
                  <a:pt x="1377" y="591"/>
                </a:lnTo>
                <a:lnTo>
                  <a:pt x="1377" y="602"/>
                </a:lnTo>
                <a:lnTo>
                  <a:pt x="1377" y="616"/>
                </a:lnTo>
                <a:lnTo>
                  <a:pt x="1377" y="635"/>
                </a:lnTo>
                <a:lnTo>
                  <a:pt x="1377" y="655"/>
                </a:lnTo>
                <a:lnTo>
                  <a:pt x="1377" y="676"/>
                </a:lnTo>
                <a:lnTo>
                  <a:pt x="1377" y="694"/>
                </a:lnTo>
                <a:lnTo>
                  <a:pt x="1377" y="707"/>
                </a:lnTo>
                <a:lnTo>
                  <a:pt x="1377" y="713"/>
                </a:lnTo>
                <a:lnTo>
                  <a:pt x="1377" y="707"/>
                </a:lnTo>
                <a:lnTo>
                  <a:pt x="1377" y="689"/>
                </a:lnTo>
                <a:lnTo>
                  <a:pt x="1377" y="665"/>
                </a:lnTo>
                <a:lnTo>
                  <a:pt x="1377" y="638"/>
                </a:lnTo>
                <a:lnTo>
                  <a:pt x="1377" y="614"/>
                </a:lnTo>
                <a:lnTo>
                  <a:pt x="1377" y="600"/>
                </a:lnTo>
                <a:lnTo>
                  <a:pt x="1377" y="595"/>
                </a:lnTo>
                <a:lnTo>
                  <a:pt x="1377" y="599"/>
                </a:lnTo>
                <a:lnTo>
                  <a:pt x="1377" y="610"/>
                </a:lnTo>
                <a:lnTo>
                  <a:pt x="1377" y="622"/>
                </a:lnTo>
                <a:lnTo>
                  <a:pt x="1377" y="633"/>
                </a:lnTo>
                <a:lnTo>
                  <a:pt x="1377" y="644"/>
                </a:lnTo>
                <a:lnTo>
                  <a:pt x="1377" y="655"/>
                </a:lnTo>
                <a:lnTo>
                  <a:pt x="1377" y="670"/>
                </a:lnTo>
                <a:lnTo>
                  <a:pt x="1377" y="683"/>
                </a:lnTo>
                <a:lnTo>
                  <a:pt x="1377" y="695"/>
                </a:lnTo>
                <a:lnTo>
                  <a:pt x="1378" y="704"/>
                </a:lnTo>
                <a:lnTo>
                  <a:pt x="1378" y="711"/>
                </a:lnTo>
                <a:lnTo>
                  <a:pt x="1378" y="710"/>
                </a:lnTo>
                <a:lnTo>
                  <a:pt x="1378" y="706"/>
                </a:lnTo>
                <a:lnTo>
                  <a:pt x="1378" y="702"/>
                </a:lnTo>
                <a:lnTo>
                  <a:pt x="1378" y="698"/>
                </a:lnTo>
                <a:lnTo>
                  <a:pt x="1378" y="699"/>
                </a:lnTo>
                <a:lnTo>
                  <a:pt x="1378" y="703"/>
                </a:lnTo>
                <a:lnTo>
                  <a:pt x="1378" y="707"/>
                </a:lnTo>
                <a:lnTo>
                  <a:pt x="1378" y="710"/>
                </a:lnTo>
                <a:lnTo>
                  <a:pt x="1378" y="709"/>
                </a:lnTo>
                <a:lnTo>
                  <a:pt x="1378" y="702"/>
                </a:lnTo>
                <a:lnTo>
                  <a:pt x="1378" y="689"/>
                </a:lnTo>
                <a:lnTo>
                  <a:pt x="1378" y="673"/>
                </a:lnTo>
                <a:lnTo>
                  <a:pt x="1378" y="658"/>
                </a:lnTo>
                <a:lnTo>
                  <a:pt x="1378" y="646"/>
                </a:lnTo>
                <a:lnTo>
                  <a:pt x="1378" y="642"/>
                </a:lnTo>
                <a:lnTo>
                  <a:pt x="1378" y="643"/>
                </a:lnTo>
                <a:lnTo>
                  <a:pt x="1378" y="647"/>
                </a:lnTo>
                <a:lnTo>
                  <a:pt x="1378" y="653"/>
                </a:lnTo>
                <a:lnTo>
                  <a:pt x="1378" y="659"/>
                </a:lnTo>
                <a:lnTo>
                  <a:pt x="1378" y="660"/>
                </a:lnTo>
                <a:lnTo>
                  <a:pt x="1378" y="658"/>
                </a:lnTo>
                <a:lnTo>
                  <a:pt x="1378" y="655"/>
                </a:lnTo>
                <a:lnTo>
                  <a:pt x="1378" y="654"/>
                </a:lnTo>
                <a:lnTo>
                  <a:pt x="1378" y="653"/>
                </a:lnTo>
                <a:lnTo>
                  <a:pt x="1378" y="655"/>
                </a:lnTo>
                <a:lnTo>
                  <a:pt x="1378" y="654"/>
                </a:lnTo>
                <a:lnTo>
                  <a:pt x="1378" y="651"/>
                </a:lnTo>
                <a:lnTo>
                  <a:pt x="1378" y="643"/>
                </a:lnTo>
                <a:lnTo>
                  <a:pt x="1378" y="632"/>
                </a:lnTo>
                <a:lnTo>
                  <a:pt x="1378" y="622"/>
                </a:lnTo>
                <a:lnTo>
                  <a:pt x="1379" y="613"/>
                </a:lnTo>
                <a:lnTo>
                  <a:pt x="1379" y="607"/>
                </a:lnTo>
                <a:lnTo>
                  <a:pt x="1379" y="605"/>
                </a:lnTo>
                <a:lnTo>
                  <a:pt x="1379" y="603"/>
                </a:lnTo>
                <a:lnTo>
                  <a:pt x="1379" y="605"/>
                </a:lnTo>
                <a:lnTo>
                  <a:pt x="1379" y="609"/>
                </a:lnTo>
                <a:lnTo>
                  <a:pt x="1379" y="614"/>
                </a:lnTo>
                <a:lnTo>
                  <a:pt x="1379" y="618"/>
                </a:lnTo>
                <a:lnTo>
                  <a:pt x="1379" y="624"/>
                </a:lnTo>
                <a:lnTo>
                  <a:pt x="1379" y="631"/>
                </a:lnTo>
                <a:lnTo>
                  <a:pt x="1379" y="639"/>
                </a:lnTo>
                <a:lnTo>
                  <a:pt x="1379" y="644"/>
                </a:lnTo>
                <a:lnTo>
                  <a:pt x="1379" y="646"/>
                </a:lnTo>
                <a:lnTo>
                  <a:pt x="1379" y="644"/>
                </a:lnTo>
                <a:lnTo>
                  <a:pt x="1379" y="639"/>
                </a:lnTo>
                <a:lnTo>
                  <a:pt x="1379" y="629"/>
                </a:lnTo>
                <a:lnTo>
                  <a:pt x="1379" y="617"/>
                </a:lnTo>
                <a:lnTo>
                  <a:pt x="1379" y="606"/>
                </a:lnTo>
                <a:lnTo>
                  <a:pt x="1379" y="596"/>
                </a:lnTo>
                <a:lnTo>
                  <a:pt x="1379" y="591"/>
                </a:lnTo>
                <a:lnTo>
                  <a:pt x="1379" y="589"/>
                </a:lnTo>
                <a:lnTo>
                  <a:pt x="1379" y="592"/>
                </a:lnTo>
                <a:lnTo>
                  <a:pt x="1379" y="593"/>
                </a:lnTo>
                <a:lnTo>
                  <a:pt x="1379" y="591"/>
                </a:lnTo>
                <a:lnTo>
                  <a:pt x="1379" y="587"/>
                </a:lnTo>
                <a:lnTo>
                  <a:pt x="1379" y="583"/>
                </a:lnTo>
                <a:lnTo>
                  <a:pt x="1379" y="580"/>
                </a:lnTo>
                <a:lnTo>
                  <a:pt x="1379" y="583"/>
                </a:lnTo>
                <a:lnTo>
                  <a:pt x="1379" y="586"/>
                </a:lnTo>
                <a:lnTo>
                  <a:pt x="1379" y="589"/>
                </a:lnTo>
                <a:lnTo>
                  <a:pt x="1379" y="592"/>
                </a:lnTo>
                <a:lnTo>
                  <a:pt x="1379" y="591"/>
                </a:lnTo>
                <a:lnTo>
                  <a:pt x="1379" y="586"/>
                </a:lnTo>
                <a:lnTo>
                  <a:pt x="1380" y="578"/>
                </a:lnTo>
                <a:lnTo>
                  <a:pt x="1380" y="571"/>
                </a:lnTo>
                <a:lnTo>
                  <a:pt x="1380" y="568"/>
                </a:lnTo>
                <a:lnTo>
                  <a:pt x="1380" y="569"/>
                </a:lnTo>
                <a:lnTo>
                  <a:pt x="1380" y="570"/>
                </a:lnTo>
                <a:lnTo>
                  <a:pt x="1380" y="571"/>
                </a:lnTo>
                <a:lnTo>
                  <a:pt x="1380" y="570"/>
                </a:lnTo>
                <a:lnTo>
                  <a:pt x="1380" y="564"/>
                </a:lnTo>
                <a:lnTo>
                  <a:pt x="1380" y="556"/>
                </a:lnTo>
                <a:lnTo>
                  <a:pt x="1380" y="548"/>
                </a:lnTo>
                <a:lnTo>
                  <a:pt x="1380" y="542"/>
                </a:lnTo>
                <a:lnTo>
                  <a:pt x="1380" y="541"/>
                </a:lnTo>
                <a:lnTo>
                  <a:pt x="1380" y="544"/>
                </a:lnTo>
                <a:lnTo>
                  <a:pt x="1380" y="546"/>
                </a:lnTo>
                <a:lnTo>
                  <a:pt x="1380" y="541"/>
                </a:lnTo>
                <a:lnTo>
                  <a:pt x="1380" y="533"/>
                </a:lnTo>
                <a:lnTo>
                  <a:pt x="1380" y="519"/>
                </a:lnTo>
                <a:lnTo>
                  <a:pt x="1380" y="503"/>
                </a:lnTo>
                <a:lnTo>
                  <a:pt x="1380" y="492"/>
                </a:lnTo>
                <a:lnTo>
                  <a:pt x="1380" y="487"/>
                </a:lnTo>
                <a:lnTo>
                  <a:pt x="1380" y="489"/>
                </a:lnTo>
                <a:lnTo>
                  <a:pt x="1380" y="496"/>
                </a:lnTo>
                <a:lnTo>
                  <a:pt x="1380" y="498"/>
                </a:lnTo>
                <a:lnTo>
                  <a:pt x="1380" y="495"/>
                </a:lnTo>
                <a:lnTo>
                  <a:pt x="1380" y="481"/>
                </a:lnTo>
                <a:lnTo>
                  <a:pt x="1380" y="460"/>
                </a:lnTo>
                <a:lnTo>
                  <a:pt x="1380" y="438"/>
                </a:lnTo>
                <a:lnTo>
                  <a:pt x="1380" y="422"/>
                </a:lnTo>
                <a:lnTo>
                  <a:pt x="1380" y="414"/>
                </a:lnTo>
                <a:lnTo>
                  <a:pt x="1380" y="417"/>
                </a:lnTo>
                <a:lnTo>
                  <a:pt x="1380" y="430"/>
                </a:lnTo>
                <a:lnTo>
                  <a:pt x="1380" y="439"/>
                </a:lnTo>
                <a:lnTo>
                  <a:pt x="1380" y="443"/>
                </a:lnTo>
                <a:lnTo>
                  <a:pt x="1381" y="437"/>
                </a:lnTo>
                <a:lnTo>
                  <a:pt x="1381" y="425"/>
                </a:lnTo>
                <a:lnTo>
                  <a:pt x="1381" y="409"/>
                </a:lnTo>
                <a:lnTo>
                  <a:pt x="1381" y="399"/>
                </a:lnTo>
                <a:lnTo>
                  <a:pt x="1381" y="393"/>
                </a:lnTo>
                <a:lnTo>
                  <a:pt x="1381" y="396"/>
                </a:lnTo>
                <a:lnTo>
                  <a:pt x="1381" y="403"/>
                </a:lnTo>
                <a:lnTo>
                  <a:pt x="1381" y="409"/>
                </a:lnTo>
                <a:lnTo>
                  <a:pt x="1381" y="408"/>
                </a:lnTo>
                <a:lnTo>
                  <a:pt x="1381" y="398"/>
                </a:lnTo>
                <a:lnTo>
                  <a:pt x="1381" y="385"/>
                </a:lnTo>
                <a:lnTo>
                  <a:pt x="1381" y="370"/>
                </a:lnTo>
                <a:lnTo>
                  <a:pt x="1381" y="361"/>
                </a:lnTo>
                <a:lnTo>
                  <a:pt x="1381" y="357"/>
                </a:lnTo>
                <a:lnTo>
                  <a:pt x="1381" y="361"/>
                </a:lnTo>
                <a:lnTo>
                  <a:pt x="1381" y="369"/>
                </a:lnTo>
                <a:lnTo>
                  <a:pt x="1381" y="377"/>
                </a:lnTo>
                <a:lnTo>
                  <a:pt x="1381" y="382"/>
                </a:lnTo>
                <a:lnTo>
                  <a:pt x="1381" y="385"/>
                </a:lnTo>
                <a:lnTo>
                  <a:pt x="1381" y="387"/>
                </a:lnTo>
                <a:lnTo>
                  <a:pt x="1381" y="388"/>
                </a:lnTo>
                <a:lnTo>
                  <a:pt x="1381" y="389"/>
                </a:lnTo>
                <a:lnTo>
                  <a:pt x="1381" y="388"/>
                </a:lnTo>
                <a:lnTo>
                  <a:pt x="1381" y="385"/>
                </a:lnTo>
                <a:lnTo>
                  <a:pt x="1381" y="378"/>
                </a:lnTo>
                <a:lnTo>
                  <a:pt x="1381" y="371"/>
                </a:lnTo>
                <a:lnTo>
                  <a:pt x="1381" y="364"/>
                </a:lnTo>
                <a:lnTo>
                  <a:pt x="1381" y="361"/>
                </a:lnTo>
                <a:lnTo>
                  <a:pt x="1381" y="364"/>
                </a:lnTo>
                <a:lnTo>
                  <a:pt x="1381" y="367"/>
                </a:lnTo>
                <a:lnTo>
                  <a:pt x="1381" y="369"/>
                </a:lnTo>
                <a:lnTo>
                  <a:pt x="1381" y="364"/>
                </a:lnTo>
                <a:lnTo>
                  <a:pt x="1382" y="358"/>
                </a:lnTo>
                <a:lnTo>
                  <a:pt x="1382" y="352"/>
                </a:lnTo>
                <a:lnTo>
                  <a:pt x="1382" y="348"/>
                </a:lnTo>
                <a:lnTo>
                  <a:pt x="1382" y="355"/>
                </a:lnTo>
                <a:lnTo>
                  <a:pt x="1382" y="365"/>
                </a:lnTo>
                <a:lnTo>
                  <a:pt x="1382" y="379"/>
                </a:lnTo>
                <a:lnTo>
                  <a:pt x="1382" y="389"/>
                </a:lnTo>
                <a:lnTo>
                  <a:pt x="1382" y="396"/>
                </a:lnTo>
                <a:lnTo>
                  <a:pt x="1382" y="398"/>
                </a:lnTo>
                <a:lnTo>
                  <a:pt x="1382" y="395"/>
                </a:lnTo>
                <a:lnTo>
                  <a:pt x="1382" y="389"/>
                </a:lnTo>
                <a:lnTo>
                  <a:pt x="1382" y="384"/>
                </a:lnTo>
                <a:lnTo>
                  <a:pt x="1382" y="381"/>
                </a:lnTo>
                <a:lnTo>
                  <a:pt x="1382" y="384"/>
                </a:lnTo>
                <a:lnTo>
                  <a:pt x="1382" y="391"/>
                </a:lnTo>
                <a:lnTo>
                  <a:pt x="1382" y="398"/>
                </a:lnTo>
                <a:lnTo>
                  <a:pt x="1382" y="406"/>
                </a:lnTo>
                <a:lnTo>
                  <a:pt x="1382" y="411"/>
                </a:lnTo>
                <a:lnTo>
                  <a:pt x="1382" y="416"/>
                </a:lnTo>
                <a:lnTo>
                  <a:pt x="1382" y="418"/>
                </a:lnTo>
                <a:lnTo>
                  <a:pt x="1382" y="421"/>
                </a:lnTo>
                <a:lnTo>
                  <a:pt x="1382" y="423"/>
                </a:lnTo>
                <a:lnTo>
                  <a:pt x="1382" y="428"/>
                </a:lnTo>
                <a:lnTo>
                  <a:pt x="1382" y="436"/>
                </a:lnTo>
                <a:lnTo>
                  <a:pt x="1382" y="444"/>
                </a:lnTo>
                <a:lnTo>
                  <a:pt x="1382" y="451"/>
                </a:lnTo>
                <a:lnTo>
                  <a:pt x="1382" y="455"/>
                </a:lnTo>
                <a:lnTo>
                  <a:pt x="1382" y="458"/>
                </a:lnTo>
                <a:lnTo>
                  <a:pt x="1382" y="455"/>
                </a:lnTo>
                <a:lnTo>
                  <a:pt x="1382" y="450"/>
                </a:lnTo>
                <a:lnTo>
                  <a:pt x="1382" y="440"/>
                </a:lnTo>
                <a:lnTo>
                  <a:pt x="1382" y="432"/>
                </a:lnTo>
                <a:lnTo>
                  <a:pt x="1382" y="426"/>
                </a:lnTo>
                <a:lnTo>
                  <a:pt x="1384" y="423"/>
                </a:lnTo>
                <a:lnTo>
                  <a:pt x="1384" y="424"/>
                </a:lnTo>
                <a:lnTo>
                  <a:pt x="1384" y="428"/>
                </a:lnTo>
                <a:lnTo>
                  <a:pt x="1384" y="431"/>
                </a:lnTo>
                <a:lnTo>
                  <a:pt x="1384" y="436"/>
                </a:lnTo>
                <a:lnTo>
                  <a:pt x="1384" y="433"/>
                </a:lnTo>
                <a:lnTo>
                  <a:pt x="1384" y="428"/>
                </a:lnTo>
                <a:lnTo>
                  <a:pt x="1384" y="421"/>
                </a:lnTo>
                <a:lnTo>
                  <a:pt x="1384" y="413"/>
                </a:lnTo>
                <a:lnTo>
                  <a:pt x="1384" y="406"/>
                </a:lnTo>
                <a:lnTo>
                  <a:pt x="1384" y="400"/>
                </a:lnTo>
                <a:lnTo>
                  <a:pt x="1384" y="396"/>
                </a:lnTo>
                <a:lnTo>
                  <a:pt x="1384" y="398"/>
                </a:lnTo>
                <a:lnTo>
                  <a:pt x="1384" y="402"/>
                </a:lnTo>
                <a:lnTo>
                  <a:pt x="1384" y="407"/>
                </a:lnTo>
                <a:lnTo>
                  <a:pt x="1384" y="414"/>
                </a:lnTo>
                <a:lnTo>
                  <a:pt x="1384" y="421"/>
                </a:lnTo>
                <a:lnTo>
                  <a:pt x="1384" y="422"/>
                </a:lnTo>
                <a:lnTo>
                  <a:pt x="1384" y="421"/>
                </a:lnTo>
                <a:lnTo>
                  <a:pt x="1384" y="416"/>
                </a:lnTo>
                <a:lnTo>
                  <a:pt x="1384" y="414"/>
                </a:lnTo>
                <a:lnTo>
                  <a:pt x="1384" y="415"/>
                </a:lnTo>
                <a:lnTo>
                  <a:pt x="1384" y="421"/>
                </a:lnTo>
                <a:lnTo>
                  <a:pt x="1384" y="429"/>
                </a:lnTo>
                <a:lnTo>
                  <a:pt x="1384" y="438"/>
                </a:lnTo>
                <a:lnTo>
                  <a:pt x="1384" y="444"/>
                </a:lnTo>
                <a:lnTo>
                  <a:pt x="1384" y="443"/>
                </a:lnTo>
                <a:lnTo>
                  <a:pt x="1384" y="433"/>
                </a:lnTo>
                <a:lnTo>
                  <a:pt x="1384" y="418"/>
                </a:lnTo>
                <a:lnTo>
                  <a:pt x="1384" y="403"/>
                </a:lnTo>
                <a:lnTo>
                  <a:pt x="1384" y="395"/>
                </a:lnTo>
                <a:lnTo>
                  <a:pt x="1384" y="394"/>
                </a:lnTo>
                <a:lnTo>
                  <a:pt x="1385" y="401"/>
                </a:lnTo>
                <a:lnTo>
                  <a:pt x="1385" y="411"/>
                </a:lnTo>
                <a:lnTo>
                  <a:pt x="1385" y="421"/>
                </a:lnTo>
                <a:lnTo>
                  <a:pt x="1385" y="428"/>
                </a:lnTo>
                <a:lnTo>
                  <a:pt x="1385" y="426"/>
                </a:lnTo>
                <a:lnTo>
                  <a:pt x="1385" y="422"/>
                </a:lnTo>
                <a:lnTo>
                  <a:pt x="1385" y="417"/>
                </a:lnTo>
                <a:lnTo>
                  <a:pt x="1385" y="414"/>
                </a:lnTo>
                <a:lnTo>
                  <a:pt x="1385" y="415"/>
                </a:lnTo>
                <a:lnTo>
                  <a:pt x="1385" y="414"/>
                </a:lnTo>
                <a:lnTo>
                  <a:pt x="1385" y="409"/>
                </a:lnTo>
                <a:lnTo>
                  <a:pt x="1385" y="399"/>
                </a:lnTo>
                <a:lnTo>
                  <a:pt x="1385" y="384"/>
                </a:lnTo>
                <a:lnTo>
                  <a:pt x="1385" y="366"/>
                </a:lnTo>
                <a:lnTo>
                  <a:pt x="1385" y="351"/>
                </a:lnTo>
                <a:lnTo>
                  <a:pt x="1385" y="337"/>
                </a:lnTo>
                <a:lnTo>
                  <a:pt x="1385" y="328"/>
                </a:lnTo>
                <a:lnTo>
                  <a:pt x="1385" y="320"/>
                </a:lnTo>
                <a:lnTo>
                  <a:pt x="1385" y="312"/>
                </a:lnTo>
                <a:lnTo>
                  <a:pt x="1385" y="304"/>
                </a:lnTo>
                <a:lnTo>
                  <a:pt x="1385" y="293"/>
                </a:lnTo>
                <a:lnTo>
                  <a:pt x="1385" y="283"/>
                </a:lnTo>
                <a:lnTo>
                  <a:pt x="1385" y="273"/>
                </a:lnTo>
                <a:lnTo>
                  <a:pt x="1385" y="266"/>
                </a:lnTo>
                <a:lnTo>
                  <a:pt x="1385" y="260"/>
                </a:lnTo>
                <a:lnTo>
                  <a:pt x="1385" y="258"/>
                </a:lnTo>
                <a:lnTo>
                  <a:pt x="1385" y="254"/>
                </a:lnTo>
                <a:lnTo>
                  <a:pt x="1385" y="250"/>
                </a:lnTo>
                <a:lnTo>
                  <a:pt x="1385" y="244"/>
                </a:lnTo>
                <a:lnTo>
                  <a:pt x="1385" y="233"/>
                </a:lnTo>
                <a:lnTo>
                  <a:pt x="1385" y="222"/>
                </a:lnTo>
                <a:lnTo>
                  <a:pt x="1385" y="208"/>
                </a:lnTo>
                <a:lnTo>
                  <a:pt x="1386" y="195"/>
                </a:lnTo>
                <a:lnTo>
                  <a:pt x="1386" y="184"/>
                </a:lnTo>
                <a:lnTo>
                  <a:pt x="1386" y="176"/>
                </a:lnTo>
                <a:lnTo>
                  <a:pt x="1386" y="172"/>
                </a:lnTo>
                <a:lnTo>
                  <a:pt x="1386" y="179"/>
                </a:lnTo>
                <a:lnTo>
                  <a:pt x="1386" y="192"/>
                </a:lnTo>
                <a:lnTo>
                  <a:pt x="1386" y="209"/>
                </a:lnTo>
                <a:lnTo>
                  <a:pt x="1386" y="229"/>
                </a:lnTo>
                <a:lnTo>
                  <a:pt x="1386" y="250"/>
                </a:lnTo>
                <a:lnTo>
                  <a:pt x="1386" y="268"/>
                </a:lnTo>
                <a:lnTo>
                  <a:pt x="1386" y="282"/>
                </a:lnTo>
                <a:lnTo>
                  <a:pt x="1386" y="287"/>
                </a:lnTo>
                <a:lnTo>
                  <a:pt x="1386" y="284"/>
                </a:lnTo>
                <a:lnTo>
                  <a:pt x="1386" y="278"/>
                </a:lnTo>
                <a:lnTo>
                  <a:pt x="1386" y="275"/>
                </a:lnTo>
                <a:lnTo>
                  <a:pt x="1386" y="278"/>
                </a:lnTo>
                <a:lnTo>
                  <a:pt x="1386" y="290"/>
                </a:lnTo>
                <a:lnTo>
                  <a:pt x="1386" y="311"/>
                </a:lnTo>
                <a:lnTo>
                  <a:pt x="1386" y="340"/>
                </a:lnTo>
                <a:lnTo>
                  <a:pt x="1386" y="373"/>
                </a:lnTo>
                <a:lnTo>
                  <a:pt x="1386" y="399"/>
                </a:lnTo>
                <a:lnTo>
                  <a:pt x="1386" y="415"/>
                </a:lnTo>
                <a:lnTo>
                  <a:pt x="1386" y="422"/>
                </a:lnTo>
                <a:lnTo>
                  <a:pt x="1386" y="416"/>
                </a:lnTo>
                <a:lnTo>
                  <a:pt x="1386" y="400"/>
                </a:lnTo>
                <a:lnTo>
                  <a:pt x="1386" y="378"/>
                </a:lnTo>
                <a:lnTo>
                  <a:pt x="1386" y="355"/>
                </a:lnTo>
                <a:lnTo>
                  <a:pt x="1386" y="336"/>
                </a:lnTo>
                <a:lnTo>
                  <a:pt x="1386" y="324"/>
                </a:lnTo>
                <a:lnTo>
                  <a:pt x="1386" y="321"/>
                </a:lnTo>
                <a:lnTo>
                  <a:pt x="1386" y="327"/>
                </a:lnTo>
                <a:lnTo>
                  <a:pt x="1386" y="341"/>
                </a:lnTo>
                <a:lnTo>
                  <a:pt x="1386" y="361"/>
                </a:lnTo>
                <a:lnTo>
                  <a:pt x="1387" y="385"/>
                </a:lnTo>
                <a:lnTo>
                  <a:pt x="1387" y="407"/>
                </a:lnTo>
                <a:lnTo>
                  <a:pt x="1387" y="426"/>
                </a:lnTo>
                <a:lnTo>
                  <a:pt x="1387" y="446"/>
                </a:lnTo>
                <a:lnTo>
                  <a:pt x="1387" y="469"/>
                </a:lnTo>
                <a:lnTo>
                  <a:pt x="1387" y="492"/>
                </a:lnTo>
                <a:lnTo>
                  <a:pt x="1387" y="515"/>
                </a:lnTo>
                <a:lnTo>
                  <a:pt x="1387" y="539"/>
                </a:lnTo>
                <a:lnTo>
                  <a:pt x="1387" y="558"/>
                </a:lnTo>
                <a:lnTo>
                  <a:pt x="1387" y="572"/>
                </a:lnTo>
                <a:lnTo>
                  <a:pt x="1387" y="577"/>
                </a:lnTo>
                <a:lnTo>
                  <a:pt x="1387" y="572"/>
                </a:lnTo>
                <a:lnTo>
                  <a:pt x="1387" y="563"/>
                </a:lnTo>
                <a:lnTo>
                  <a:pt x="1387" y="549"/>
                </a:lnTo>
                <a:lnTo>
                  <a:pt x="1387" y="537"/>
                </a:lnTo>
                <a:lnTo>
                  <a:pt x="1387" y="528"/>
                </a:lnTo>
                <a:lnTo>
                  <a:pt x="1387" y="522"/>
                </a:lnTo>
                <a:lnTo>
                  <a:pt x="1387" y="520"/>
                </a:lnTo>
                <a:lnTo>
                  <a:pt x="1387" y="519"/>
                </a:lnTo>
                <a:lnTo>
                  <a:pt x="1387" y="518"/>
                </a:lnTo>
                <a:lnTo>
                  <a:pt x="1387" y="514"/>
                </a:lnTo>
                <a:lnTo>
                  <a:pt x="1387" y="512"/>
                </a:lnTo>
                <a:lnTo>
                  <a:pt x="1387" y="515"/>
                </a:lnTo>
                <a:lnTo>
                  <a:pt x="1387" y="521"/>
                </a:lnTo>
                <a:lnTo>
                  <a:pt x="1387" y="529"/>
                </a:lnTo>
                <a:lnTo>
                  <a:pt x="1387" y="537"/>
                </a:lnTo>
                <a:lnTo>
                  <a:pt x="1387" y="546"/>
                </a:lnTo>
                <a:lnTo>
                  <a:pt x="1387" y="550"/>
                </a:lnTo>
                <a:lnTo>
                  <a:pt x="1387" y="552"/>
                </a:lnTo>
                <a:lnTo>
                  <a:pt x="1387" y="554"/>
                </a:lnTo>
                <a:lnTo>
                  <a:pt x="1387" y="556"/>
                </a:lnTo>
                <a:lnTo>
                  <a:pt x="1388" y="559"/>
                </a:lnTo>
                <a:lnTo>
                  <a:pt x="1388" y="565"/>
                </a:lnTo>
                <a:lnTo>
                  <a:pt x="1388" y="574"/>
                </a:lnTo>
                <a:lnTo>
                  <a:pt x="1388" y="588"/>
                </a:lnTo>
                <a:lnTo>
                  <a:pt x="1388" y="600"/>
                </a:lnTo>
                <a:lnTo>
                  <a:pt x="1388" y="610"/>
                </a:lnTo>
                <a:lnTo>
                  <a:pt x="1388" y="614"/>
                </a:lnTo>
                <a:lnTo>
                  <a:pt x="1388" y="611"/>
                </a:lnTo>
                <a:lnTo>
                  <a:pt x="1388" y="602"/>
                </a:lnTo>
                <a:lnTo>
                  <a:pt x="1388" y="589"/>
                </a:lnTo>
                <a:lnTo>
                  <a:pt x="1388" y="574"/>
                </a:lnTo>
                <a:lnTo>
                  <a:pt x="1388" y="563"/>
                </a:lnTo>
                <a:lnTo>
                  <a:pt x="1388" y="557"/>
                </a:lnTo>
                <a:lnTo>
                  <a:pt x="1388" y="558"/>
                </a:lnTo>
                <a:lnTo>
                  <a:pt x="1388" y="564"/>
                </a:lnTo>
                <a:lnTo>
                  <a:pt x="1388" y="571"/>
                </a:lnTo>
                <a:lnTo>
                  <a:pt x="1388" y="577"/>
                </a:lnTo>
                <a:lnTo>
                  <a:pt x="1388" y="579"/>
                </a:lnTo>
                <a:lnTo>
                  <a:pt x="1388" y="576"/>
                </a:lnTo>
                <a:lnTo>
                  <a:pt x="1388" y="566"/>
                </a:lnTo>
                <a:lnTo>
                  <a:pt x="1388" y="555"/>
                </a:lnTo>
                <a:lnTo>
                  <a:pt x="1388" y="544"/>
                </a:lnTo>
                <a:lnTo>
                  <a:pt x="1388" y="536"/>
                </a:lnTo>
                <a:lnTo>
                  <a:pt x="1388" y="532"/>
                </a:lnTo>
                <a:lnTo>
                  <a:pt x="1388" y="535"/>
                </a:lnTo>
                <a:lnTo>
                  <a:pt x="1388" y="539"/>
                </a:lnTo>
                <a:lnTo>
                  <a:pt x="1388" y="533"/>
                </a:lnTo>
                <a:lnTo>
                  <a:pt x="1388" y="524"/>
                </a:lnTo>
                <a:lnTo>
                  <a:pt x="1388" y="510"/>
                </a:lnTo>
                <a:lnTo>
                  <a:pt x="1389" y="497"/>
                </a:lnTo>
                <a:lnTo>
                  <a:pt x="1389" y="487"/>
                </a:lnTo>
                <a:lnTo>
                  <a:pt x="1389" y="480"/>
                </a:lnTo>
                <a:lnTo>
                  <a:pt x="1389" y="484"/>
                </a:lnTo>
                <a:lnTo>
                  <a:pt x="1389" y="491"/>
                </a:lnTo>
                <a:lnTo>
                  <a:pt x="1389" y="497"/>
                </a:lnTo>
                <a:lnTo>
                  <a:pt x="1389" y="500"/>
                </a:lnTo>
                <a:lnTo>
                  <a:pt x="1389" y="503"/>
                </a:lnTo>
                <a:lnTo>
                  <a:pt x="1389" y="506"/>
                </a:lnTo>
                <a:lnTo>
                  <a:pt x="1389" y="507"/>
                </a:lnTo>
                <a:lnTo>
                  <a:pt x="1389" y="510"/>
                </a:lnTo>
                <a:lnTo>
                  <a:pt x="1389" y="512"/>
                </a:lnTo>
                <a:lnTo>
                  <a:pt x="1389" y="513"/>
                </a:lnTo>
                <a:lnTo>
                  <a:pt x="1389" y="514"/>
                </a:lnTo>
                <a:lnTo>
                  <a:pt x="1389" y="513"/>
                </a:lnTo>
                <a:lnTo>
                  <a:pt x="1389" y="514"/>
                </a:lnTo>
                <a:lnTo>
                  <a:pt x="1389" y="518"/>
                </a:lnTo>
                <a:lnTo>
                  <a:pt x="1389" y="521"/>
                </a:lnTo>
                <a:lnTo>
                  <a:pt x="1389" y="525"/>
                </a:lnTo>
                <a:lnTo>
                  <a:pt x="1389" y="527"/>
                </a:lnTo>
                <a:lnTo>
                  <a:pt x="1389" y="528"/>
                </a:lnTo>
                <a:lnTo>
                  <a:pt x="1389" y="525"/>
                </a:lnTo>
                <a:lnTo>
                  <a:pt x="1389" y="521"/>
                </a:lnTo>
                <a:lnTo>
                  <a:pt x="1389" y="517"/>
                </a:lnTo>
                <a:lnTo>
                  <a:pt x="1389" y="514"/>
                </a:lnTo>
                <a:lnTo>
                  <a:pt x="1389" y="518"/>
                </a:lnTo>
                <a:lnTo>
                  <a:pt x="1389" y="522"/>
                </a:lnTo>
                <a:lnTo>
                  <a:pt x="1389" y="527"/>
                </a:lnTo>
                <a:lnTo>
                  <a:pt x="1389" y="529"/>
                </a:lnTo>
                <a:lnTo>
                  <a:pt x="1389" y="528"/>
                </a:lnTo>
                <a:lnTo>
                  <a:pt x="1389" y="525"/>
                </a:lnTo>
                <a:lnTo>
                  <a:pt x="1389" y="517"/>
                </a:lnTo>
                <a:lnTo>
                  <a:pt x="1389" y="510"/>
                </a:lnTo>
                <a:lnTo>
                  <a:pt x="1389" y="504"/>
                </a:lnTo>
                <a:lnTo>
                  <a:pt x="1390" y="502"/>
                </a:lnTo>
                <a:lnTo>
                  <a:pt x="1390" y="500"/>
                </a:lnTo>
                <a:lnTo>
                  <a:pt x="1390" y="502"/>
                </a:lnTo>
                <a:lnTo>
                  <a:pt x="1390" y="500"/>
                </a:lnTo>
                <a:lnTo>
                  <a:pt x="1390" y="499"/>
                </a:lnTo>
                <a:lnTo>
                  <a:pt x="1390" y="502"/>
                </a:lnTo>
                <a:lnTo>
                  <a:pt x="1390" y="504"/>
                </a:lnTo>
                <a:lnTo>
                  <a:pt x="1390" y="506"/>
                </a:lnTo>
                <a:lnTo>
                  <a:pt x="1390" y="509"/>
                </a:lnTo>
                <a:lnTo>
                  <a:pt x="1390" y="510"/>
                </a:lnTo>
                <a:lnTo>
                  <a:pt x="1390" y="513"/>
                </a:lnTo>
                <a:lnTo>
                  <a:pt x="1390" y="519"/>
                </a:lnTo>
                <a:lnTo>
                  <a:pt x="1390" y="525"/>
                </a:lnTo>
                <a:lnTo>
                  <a:pt x="1390" y="529"/>
                </a:lnTo>
                <a:lnTo>
                  <a:pt x="1390" y="533"/>
                </a:lnTo>
                <a:lnTo>
                  <a:pt x="1390" y="532"/>
                </a:lnTo>
                <a:lnTo>
                  <a:pt x="1390" y="526"/>
                </a:lnTo>
                <a:lnTo>
                  <a:pt x="1390" y="517"/>
                </a:lnTo>
                <a:lnTo>
                  <a:pt x="1390" y="509"/>
                </a:lnTo>
                <a:lnTo>
                  <a:pt x="1390" y="503"/>
                </a:lnTo>
                <a:lnTo>
                  <a:pt x="1390" y="498"/>
                </a:lnTo>
                <a:lnTo>
                  <a:pt x="1390" y="497"/>
                </a:lnTo>
                <a:lnTo>
                  <a:pt x="1390" y="496"/>
                </a:lnTo>
                <a:lnTo>
                  <a:pt x="1390" y="494"/>
                </a:lnTo>
                <a:lnTo>
                  <a:pt x="1390" y="490"/>
                </a:lnTo>
                <a:lnTo>
                  <a:pt x="1390" y="485"/>
                </a:lnTo>
                <a:lnTo>
                  <a:pt x="1390" y="481"/>
                </a:lnTo>
                <a:lnTo>
                  <a:pt x="1390" y="478"/>
                </a:lnTo>
                <a:lnTo>
                  <a:pt x="1390" y="480"/>
                </a:lnTo>
                <a:lnTo>
                  <a:pt x="1392" y="484"/>
                </a:lnTo>
                <a:lnTo>
                  <a:pt x="1392" y="488"/>
                </a:lnTo>
                <a:lnTo>
                  <a:pt x="1392" y="489"/>
                </a:lnTo>
                <a:lnTo>
                  <a:pt x="1392" y="485"/>
                </a:lnTo>
                <a:lnTo>
                  <a:pt x="1392" y="481"/>
                </a:lnTo>
                <a:lnTo>
                  <a:pt x="1392" y="475"/>
                </a:lnTo>
                <a:lnTo>
                  <a:pt x="1392" y="470"/>
                </a:lnTo>
                <a:lnTo>
                  <a:pt x="1392" y="467"/>
                </a:lnTo>
                <a:lnTo>
                  <a:pt x="1392" y="465"/>
                </a:lnTo>
                <a:lnTo>
                  <a:pt x="1392" y="461"/>
                </a:lnTo>
                <a:lnTo>
                  <a:pt x="1392" y="458"/>
                </a:lnTo>
                <a:lnTo>
                  <a:pt x="1392" y="455"/>
                </a:lnTo>
                <a:lnTo>
                  <a:pt x="1392" y="456"/>
                </a:lnTo>
                <a:lnTo>
                  <a:pt x="1392" y="461"/>
                </a:lnTo>
                <a:lnTo>
                  <a:pt x="1392" y="469"/>
                </a:lnTo>
                <a:lnTo>
                  <a:pt x="1392" y="481"/>
                </a:lnTo>
                <a:lnTo>
                  <a:pt x="1392" y="492"/>
                </a:lnTo>
                <a:lnTo>
                  <a:pt x="1392" y="502"/>
                </a:lnTo>
                <a:lnTo>
                  <a:pt x="1392" y="505"/>
                </a:lnTo>
                <a:lnTo>
                  <a:pt x="1392" y="502"/>
                </a:lnTo>
                <a:lnTo>
                  <a:pt x="1392" y="495"/>
                </a:lnTo>
                <a:lnTo>
                  <a:pt x="1392" y="488"/>
                </a:lnTo>
                <a:lnTo>
                  <a:pt x="1392" y="482"/>
                </a:lnTo>
                <a:lnTo>
                  <a:pt x="1392" y="481"/>
                </a:lnTo>
                <a:lnTo>
                  <a:pt x="1392" y="482"/>
                </a:lnTo>
                <a:lnTo>
                  <a:pt x="1392" y="488"/>
                </a:lnTo>
                <a:lnTo>
                  <a:pt x="1392" y="495"/>
                </a:lnTo>
                <a:lnTo>
                  <a:pt x="1392" y="499"/>
                </a:lnTo>
                <a:lnTo>
                  <a:pt x="1392" y="496"/>
                </a:lnTo>
                <a:lnTo>
                  <a:pt x="1393" y="490"/>
                </a:lnTo>
                <a:lnTo>
                  <a:pt x="1393" y="483"/>
                </a:lnTo>
                <a:lnTo>
                  <a:pt x="1393" y="476"/>
                </a:lnTo>
                <a:lnTo>
                  <a:pt x="1393" y="469"/>
                </a:lnTo>
                <a:lnTo>
                  <a:pt x="1393" y="466"/>
                </a:lnTo>
                <a:lnTo>
                  <a:pt x="1393" y="465"/>
                </a:lnTo>
                <a:lnTo>
                  <a:pt x="1393" y="463"/>
                </a:lnTo>
                <a:lnTo>
                  <a:pt x="1393" y="466"/>
                </a:lnTo>
                <a:lnTo>
                  <a:pt x="1393" y="468"/>
                </a:lnTo>
                <a:lnTo>
                  <a:pt x="1393" y="473"/>
                </a:lnTo>
                <a:lnTo>
                  <a:pt x="1393" y="477"/>
                </a:lnTo>
                <a:lnTo>
                  <a:pt x="1393" y="480"/>
                </a:lnTo>
                <a:lnTo>
                  <a:pt x="1393" y="481"/>
                </a:lnTo>
                <a:lnTo>
                  <a:pt x="1393" y="476"/>
                </a:lnTo>
                <a:lnTo>
                  <a:pt x="1393" y="467"/>
                </a:lnTo>
                <a:lnTo>
                  <a:pt x="1393" y="452"/>
                </a:lnTo>
                <a:lnTo>
                  <a:pt x="1393" y="432"/>
                </a:lnTo>
                <a:lnTo>
                  <a:pt x="1393" y="410"/>
                </a:lnTo>
                <a:lnTo>
                  <a:pt x="1393" y="385"/>
                </a:lnTo>
                <a:lnTo>
                  <a:pt x="1393" y="359"/>
                </a:lnTo>
                <a:lnTo>
                  <a:pt x="1393" y="334"/>
                </a:lnTo>
                <a:lnTo>
                  <a:pt x="1393" y="311"/>
                </a:lnTo>
                <a:lnTo>
                  <a:pt x="1393" y="289"/>
                </a:lnTo>
                <a:lnTo>
                  <a:pt x="1393" y="269"/>
                </a:lnTo>
                <a:lnTo>
                  <a:pt x="1393" y="254"/>
                </a:lnTo>
                <a:lnTo>
                  <a:pt x="1393" y="241"/>
                </a:lnTo>
                <a:lnTo>
                  <a:pt x="1393" y="233"/>
                </a:lnTo>
                <a:lnTo>
                  <a:pt x="1393" y="230"/>
                </a:lnTo>
                <a:lnTo>
                  <a:pt x="1393" y="231"/>
                </a:lnTo>
                <a:lnTo>
                  <a:pt x="1393" y="234"/>
                </a:lnTo>
                <a:lnTo>
                  <a:pt x="1393" y="240"/>
                </a:lnTo>
                <a:lnTo>
                  <a:pt x="1393" y="247"/>
                </a:lnTo>
                <a:lnTo>
                  <a:pt x="1393" y="255"/>
                </a:lnTo>
                <a:lnTo>
                  <a:pt x="1393" y="263"/>
                </a:lnTo>
                <a:lnTo>
                  <a:pt x="1393" y="273"/>
                </a:lnTo>
                <a:lnTo>
                  <a:pt x="1394" y="285"/>
                </a:lnTo>
                <a:lnTo>
                  <a:pt x="1394" y="304"/>
                </a:lnTo>
                <a:lnTo>
                  <a:pt x="1394" y="327"/>
                </a:lnTo>
                <a:lnTo>
                  <a:pt x="1394" y="354"/>
                </a:lnTo>
                <a:lnTo>
                  <a:pt x="1394" y="379"/>
                </a:lnTo>
                <a:lnTo>
                  <a:pt x="1394" y="402"/>
                </a:lnTo>
                <a:lnTo>
                  <a:pt x="1394" y="416"/>
                </a:lnTo>
                <a:lnTo>
                  <a:pt x="1394" y="417"/>
                </a:lnTo>
                <a:lnTo>
                  <a:pt x="1394" y="403"/>
                </a:lnTo>
                <a:lnTo>
                  <a:pt x="1394" y="380"/>
                </a:lnTo>
                <a:lnTo>
                  <a:pt x="1394" y="350"/>
                </a:lnTo>
                <a:lnTo>
                  <a:pt x="1394" y="324"/>
                </a:lnTo>
                <a:lnTo>
                  <a:pt x="1394" y="305"/>
                </a:lnTo>
                <a:lnTo>
                  <a:pt x="1394" y="297"/>
                </a:lnTo>
                <a:lnTo>
                  <a:pt x="1394" y="299"/>
                </a:lnTo>
                <a:lnTo>
                  <a:pt x="1394" y="313"/>
                </a:lnTo>
                <a:lnTo>
                  <a:pt x="1394" y="332"/>
                </a:lnTo>
                <a:lnTo>
                  <a:pt x="1394" y="349"/>
                </a:lnTo>
                <a:lnTo>
                  <a:pt x="1394" y="364"/>
                </a:lnTo>
                <a:lnTo>
                  <a:pt x="1394" y="378"/>
                </a:lnTo>
                <a:lnTo>
                  <a:pt x="1394" y="388"/>
                </a:lnTo>
                <a:lnTo>
                  <a:pt x="1394" y="398"/>
                </a:lnTo>
                <a:lnTo>
                  <a:pt x="1394" y="406"/>
                </a:lnTo>
                <a:lnTo>
                  <a:pt x="1394" y="414"/>
                </a:lnTo>
                <a:lnTo>
                  <a:pt x="1394" y="421"/>
                </a:lnTo>
                <a:lnTo>
                  <a:pt x="1394" y="423"/>
                </a:lnTo>
                <a:lnTo>
                  <a:pt x="1394" y="418"/>
                </a:lnTo>
                <a:lnTo>
                  <a:pt x="1394" y="407"/>
                </a:lnTo>
                <a:lnTo>
                  <a:pt x="1394" y="385"/>
                </a:lnTo>
                <a:lnTo>
                  <a:pt x="1394" y="352"/>
                </a:lnTo>
                <a:lnTo>
                  <a:pt x="1394" y="315"/>
                </a:lnTo>
                <a:lnTo>
                  <a:pt x="1394" y="277"/>
                </a:lnTo>
                <a:lnTo>
                  <a:pt x="1394" y="245"/>
                </a:lnTo>
                <a:lnTo>
                  <a:pt x="1395" y="223"/>
                </a:lnTo>
                <a:lnTo>
                  <a:pt x="1395" y="218"/>
                </a:lnTo>
                <a:lnTo>
                  <a:pt x="1395" y="229"/>
                </a:lnTo>
                <a:lnTo>
                  <a:pt x="1395" y="252"/>
                </a:lnTo>
                <a:lnTo>
                  <a:pt x="1395" y="282"/>
                </a:lnTo>
                <a:lnTo>
                  <a:pt x="1395" y="312"/>
                </a:lnTo>
                <a:lnTo>
                  <a:pt x="1395" y="335"/>
                </a:lnTo>
                <a:lnTo>
                  <a:pt x="1395" y="348"/>
                </a:lnTo>
                <a:lnTo>
                  <a:pt x="1395" y="355"/>
                </a:lnTo>
                <a:lnTo>
                  <a:pt x="1395" y="359"/>
                </a:lnTo>
                <a:lnTo>
                  <a:pt x="1395" y="366"/>
                </a:lnTo>
                <a:lnTo>
                  <a:pt x="1395" y="378"/>
                </a:lnTo>
                <a:lnTo>
                  <a:pt x="1395" y="394"/>
                </a:lnTo>
                <a:lnTo>
                  <a:pt x="1395" y="411"/>
                </a:lnTo>
                <a:lnTo>
                  <a:pt x="1395" y="424"/>
                </a:lnTo>
                <a:lnTo>
                  <a:pt x="1395" y="426"/>
                </a:lnTo>
                <a:lnTo>
                  <a:pt x="1395" y="415"/>
                </a:lnTo>
                <a:lnTo>
                  <a:pt x="1395" y="395"/>
                </a:lnTo>
                <a:lnTo>
                  <a:pt x="1395" y="371"/>
                </a:lnTo>
                <a:lnTo>
                  <a:pt x="1395" y="350"/>
                </a:lnTo>
                <a:lnTo>
                  <a:pt x="1395" y="337"/>
                </a:lnTo>
                <a:lnTo>
                  <a:pt x="1395" y="334"/>
                </a:lnTo>
                <a:lnTo>
                  <a:pt x="1395" y="339"/>
                </a:lnTo>
                <a:lnTo>
                  <a:pt x="1395" y="348"/>
                </a:lnTo>
                <a:lnTo>
                  <a:pt x="1395" y="355"/>
                </a:lnTo>
                <a:lnTo>
                  <a:pt x="1395" y="357"/>
                </a:lnTo>
                <a:lnTo>
                  <a:pt x="1395" y="356"/>
                </a:lnTo>
                <a:lnTo>
                  <a:pt x="1395" y="354"/>
                </a:lnTo>
                <a:lnTo>
                  <a:pt x="1395" y="357"/>
                </a:lnTo>
                <a:lnTo>
                  <a:pt x="1395" y="362"/>
                </a:lnTo>
                <a:lnTo>
                  <a:pt x="1396" y="370"/>
                </a:lnTo>
                <a:lnTo>
                  <a:pt x="1396" y="376"/>
                </a:lnTo>
                <a:lnTo>
                  <a:pt x="1396" y="378"/>
                </a:lnTo>
                <a:lnTo>
                  <a:pt x="1396" y="376"/>
                </a:lnTo>
                <a:lnTo>
                  <a:pt x="1396" y="371"/>
                </a:lnTo>
                <a:lnTo>
                  <a:pt x="1396" y="369"/>
                </a:lnTo>
                <a:lnTo>
                  <a:pt x="1396" y="370"/>
                </a:lnTo>
                <a:lnTo>
                  <a:pt x="1396" y="374"/>
                </a:lnTo>
                <a:lnTo>
                  <a:pt x="1396" y="380"/>
                </a:lnTo>
                <a:lnTo>
                  <a:pt x="1396" y="386"/>
                </a:lnTo>
                <a:lnTo>
                  <a:pt x="1396" y="391"/>
                </a:lnTo>
                <a:lnTo>
                  <a:pt x="1396" y="387"/>
                </a:lnTo>
                <a:lnTo>
                  <a:pt x="1396" y="381"/>
                </a:lnTo>
                <a:lnTo>
                  <a:pt x="1396" y="377"/>
                </a:lnTo>
                <a:lnTo>
                  <a:pt x="1396" y="381"/>
                </a:lnTo>
                <a:lnTo>
                  <a:pt x="1396" y="388"/>
                </a:lnTo>
                <a:lnTo>
                  <a:pt x="1396" y="398"/>
                </a:lnTo>
                <a:lnTo>
                  <a:pt x="1396" y="408"/>
                </a:lnTo>
                <a:lnTo>
                  <a:pt x="1396" y="416"/>
                </a:lnTo>
                <a:lnTo>
                  <a:pt x="1396" y="421"/>
                </a:lnTo>
                <a:lnTo>
                  <a:pt x="1396" y="424"/>
                </a:lnTo>
                <a:lnTo>
                  <a:pt x="1396" y="426"/>
                </a:lnTo>
                <a:lnTo>
                  <a:pt x="1396" y="432"/>
                </a:lnTo>
                <a:lnTo>
                  <a:pt x="1396" y="438"/>
                </a:lnTo>
                <a:lnTo>
                  <a:pt x="1396" y="444"/>
                </a:lnTo>
                <a:lnTo>
                  <a:pt x="1396" y="447"/>
                </a:lnTo>
                <a:lnTo>
                  <a:pt x="1396" y="448"/>
                </a:lnTo>
                <a:lnTo>
                  <a:pt x="1396" y="446"/>
                </a:lnTo>
                <a:lnTo>
                  <a:pt x="1396" y="439"/>
                </a:lnTo>
                <a:lnTo>
                  <a:pt x="1396" y="428"/>
                </a:lnTo>
                <a:lnTo>
                  <a:pt x="1396" y="416"/>
                </a:lnTo>
                <a:lnTo>
                  <a:pt x="1396" y="406"/>
                </a:lnTo>
                <a:lnTo>
                  <a:pt x="1396" y="401"/>
                </a:lnTo>
                <a:lnTo>
                  <a:pt x="1397" y="407"/>
                </a:lnTo>
                <a:lnTo>
                  <a:pt x="1397" y="418"/>
                </a:lnTo>
                <a:lnTo>
                  <a:pt x="1397" y="433"/>
                </a:lnTo>
                <a:lnTo>
                  <a:pt x="1397" y="447"/>
                </a:lnTo>
                <a:lnTo>
                  <a:pt x="1397" y="458"/>
                </a:lnTo>
                <a:lnTo>
                  <a:pt x="1397" y="468"/>
                </a:lnTo>
                <a:lnTo>
                  <a:pt x="1397" y="480"/>
                </a:lnTo>
                <a:lnTo>
                  <a:pt x="1397" y="494"/>
                </a:lnTo>
                <a:lnTo>
                  <a:pt x="1397" y="511"/>
                </a:lnTo>
                <a:lnTo>
                  <a:pt x="1397" y="531"/>
                </a:lnTo>
                <a:lnTo>
                  <a:pt x="1397" y="550"/>
                </a:lnTo>
                <a:lnTo>
                  <a:pt x="1397" y="566"/>
                </a:lnTo>
                <a:lnTo>
                  <a:pt x="1397" y="573"/>
                </a:lnTo>
                <a:lnTo>
                  <a:pt x="1397" y="566"/>
                </a:lnTo>
                <a:lnTo>
                  <a:pt x="1397" y="550"/>
                </a:lnTo>
                <a:lnTo>
                  <a:pt x="1397" y="527"/>
                </a:lnTo>
                <a:lnTo>
                  <a:pt x="1397" y="505"/>
                </a:lnTo>
                <a:lnTo>
                  <a:pt x="1397" y="489"/>
                </a:lnTo>
                <a:lnTo>
                  <a:pt x="1397" y="481"/>
                </a:lnTo>
                <a:lnTo>
                  <a:pt x="1397" y="488"/>
                </a:lnTo>
                <a:lnTo>
                  <a:pt x="1397" y="496"/>
                </a:lnTo>
                <a:lnTo>
                  <a:pt x="1397" y="500"/>
                </a:lnTo>
                <a:lnTo>
                  <a:pt x="1397" y="502"/>
                </a:lnTo>
                <a:lnTo>
                  <a:pt x="1397" y="499"/>
                </a:lnTo>
                <a:lnTo>
                  <a:pt x="1397" y="498"/>
                </a:lnTo>
                <a:lnTo>
                  <a:pt x="1397" y="497"/>
                </a:lnTo>
                <a:lnTo>
                  <a:pt x="1397" y="498"/>
                </a:lnTo>
                <a:lnTo>
                  <a:pt x="1397" y="502"/>
                </a:lnTo>
                <a:lnTo>
                  <a:pt x="1397" y="506"/>
                </a:lnTo>
                <a:lnTo>
                  <a:pt x="1397" y="510"/>
                </a:lnTo>
                <a:lnTo>
                  <a:pt x="1397" y="509"/>
                </a:lnTo>
                <a:lnTo>
                  <a:pt x="1399" y="507"/>
                </a:lnTo>
                <a:lnTo>
                  <a:pt x="1399" y="506"/>
                </a:lnTo>
                <a:lnTo>
                  <a:pt x="1399" y="507"/>
                </a:lnTo>
                <a:lnTo>
                  <a:pt x="1399" y="509"/>
                </a:lnTo>
                <a:lnTo>
                  <a:pt x="1399" y="511"/>
                </a:lnTo>
                <a:lnTo>
                  <a:pt x="1399" y="512"/>
                </a:lnTo>
                <a:lnTo>
                  <a:pt x="1399" y="511"/>
                </a:lnTo>
                <a:lnTo>
                  <a:pt x="1399" y="507"/>
                </a:lnTo>
                <a:lnTo>
                  <a:pt x="1399" y="503"/>
                </a:lnTo>
                <a:lnTo>
                  <a:pt x="1399" y="498"/>
                </a:lnTo>
                <a:lnTo>
                  <a:pt x="1399" y="492"/>
                </a:lnTo>
                <a:lnTo>
                  <a:pt x="1399" y="488"/>
                </a:lnTo>
                <a:lnTo>
                  <a:pt x="1399" y="485"/>
                </a:lnTo>
                <a:lnTo>
                  <a:pt x="1399" y="487"/>
                </a:lnTo>
                <a:lnTo>
                  <a:pt x="1399" y="490"/>
                </a:lnTo>
                <a:lnTo>
                  <a:pt x="1399" y="494"/>
                </a:lnTo>
                <a:lnTo>
                  <a:pt x="1399" y="496"/>
                </a:lnTo>
                <a:lnTo>
                  <a:pt x="1399" y="495"/>
                </a:lnTo>
                <a:lnTo>
                  <a:pt x="1399" y="489"/>
                </a:lnTo>
                <a:lnTo>
                  <a:pt x="1399" y="480"/>
                </a:lnTo>
                <a:lnTo>
                  <a:pt x="1399" y="470"/>
                </a:lnTo>
                <a:lnTo>
                  <a:pt x="1399" y="463"/>
                </a:lnTo>
                <a:lnTo>
                  <a:pt x="1399" y="462"/>
                </a:lnTo>
                <a:lnTo>
                  <a:pt x="1399" y="466"/>
                </a:lnTo>
                <a:lnTo>
                  <a:pt x="1399" y="473"/>
                </a:lnTo>
                <a:lnTo>
                  <a:pt x="1399" y="480"/>
                </a:lnTo>
                <a:lnTo>
                  <a:pt x="1399" y="485"/>
                </a:lnTo>
                <a:lnTo>
                  <a:pt x="1399" y="489"/>
                </a:lnTo>
                <a:lnTo>
                  <a:pt x="1399" y="490"/>
                </a:lnTo>
                <a:lnTo>
                  <a:pt x="1399" y="489"/>
                </a:lnTo>
                <a:lnTo>
                  <a:pt x="1400" y="489"/>
                </a:lnTo>
                <a:lnTo>
                  <a:pt x="1400" y="490"/>
                </a:lnTo>
                <a:lnTo>
                  <a:pt x="1400" y="494"/>
                </a:lnTo>
                <a:lnTo>
                  <a:pt x="1400" y="497"/>
                </a:lnTo>
                <a:lnTo>
                  <a:pt x="1400" y="496"/>
                </a:lnTo>
                <a:lnTo>
                  <a:pt x="1400" y="494"/>
                </a:lnTo>
                <a:lnTo>
                  <a:pt x="1400" y="491"/>
                </a:lnTo>
                <a:lnTo>
                  <a:pt x="1400" y="489"/>
                </a:lnTo>
                <a:lnTo>
                  <a:pt x="1400" y="492"/>
                </a:lnTo>
                <a:lnTo>
                  <a:pt x="1400" y="497"/>
                </a:lnTo>
                <a:lnTo>
                  <a:pt x="1400" y="503"/>
                </a:lnTo>
                <a:lnTo>
                  <a:pt x="1400" y="506"/>
                </a:lnTo>
                <a:lnTo>
                  <a:pt x="1400" y="507"/>
                </a:lnTo>
                <a:lnTo>
                  <a:pt x="1400" y="506"/>
                </a:lnTo>
                <a:lnTo>
                  <a:pt x="1400" y="504"/>
                </a:lnTo>
                <a:lnTo>
                  <a:pt x="1400" y="499"/>
                </a:lnTo>
                <a:lnTo>
                  <a:pt x="1400" y="496"/>
                </a:lnTo>
                <a:lnTo>
                  <a:pt x="1400" y="494"/>
                </a:lnTo>
                <a:lnTo>
                  <a:pt x="1400" y="495"/>
                </a:lnTo>
                <a:lnTo>
                  <a:pt x="1400" y="499"/>
                </a:lnTo>
                <a:lnTo>
                  <a:pt x="1400" y="505"/>
                </a:lnTo>
                <a:lnTo>
                  <a:pt x="1400" y="510"/>
                </a:lnTo>
                <a:lnTo>
                  <a:pt x="1400" y="514"/>
                </a:lnTo>
                <a:lnTo>
                  <a:pt x="1400" y="513"/>
                </a:lnTo>
                <a:lnTo>
                  <a:pt x="1400" y="509"/>
                </a:lnTo>
                <a:lnTo>
                  <a:pt x="1400" y="499"/>
                </a:lnTo>
                <a:lnTo>
                  <a:pt x="1400" y="489"/>
                </a:lnTo>
                <a:lnTo>
                  <a:pt x="1400" y="480"/>
                </a:lnTo>
                <a:lnTo>
                  <a:pt x="1400" y="474"/>
                </a:lnTo>
                <a:lnTo>
                  <a:pt x="1400" y="472"/>
                </a:lnTo>
                <a:lnTo>
                  <a:pt x="1400" y="474"/>
                </a:lnTo>
                <a:lnTo>
                  <a:pt x="1400" y="478"/>
                </a:lnTo>
                <a:lnTo>
                  <a:pt x="1400" y="485"/>
                </a:lnTo>
                <a:lnTo>
                  <a:pt x="1400" y="492"/>
                </a:lnTo>
                <a:lnTo>
                  <a:pt x="1401" y="497"/>
                </a:lnTo>
                <a:lnTo>
                  <a:pt x="1401" y="498"/>
                </a:lnTo>
                <a:lnTo>
                  <a:pt x="1401" y="496"/>
                </a:lnTo>
                <a:lnTo>
                  <a:pt x="1401" y="492"/>
                </a:lnTo>
                <a:lnTo>
                  <a:pt x="1401" y="488"/>
                </a:lnTo>
                <a:lnTo>
                  <a:pt x="1401" y="484"/>
                </a:lnTo>
                <a:lnTo>
                  <a:pt x="1401" y="487"/>
                </a:lnTo>
                <a:lnTo>
                  <a:pt x="1401" y="490"/>
                </a:lnTo>
                <a:lnTo>
                  <a:pt x="1401" y="495"/>
                </a:lnTo>
                <a:lnTo>
                  <a:pt x="1401" y="502"/>
                </a:lnTo>
                <a:lnTo>
                  <a:pt x="1401" y="510"/>
                </a:lnTo>
                <a:lnTo>
                  <a:pt x="1401" y="515"/>
                </a:lnTo>
                <a:lnTo>
                  <a:pt x="1401" y="519"/>
                </a:lnTo>
                <a:lnTo>
                  <a:pt x="1401" y="518"/>
                </a:lnTo>
                <a:lnTo>
                  <a:pt x="1401" y="514"/>
                </a:lnTo>
                <a:lnTo>
                  <a:pt x="1401" y="509"/>
                </a:lnTo>
                <a:lnTo>
                  <a:pt x="1401" y="503"/>
                </a:lnTo>
                <a:lnTo>
                  <a:pt x="1401" y="498"/>
                </a:lnTo>
                <a:lnTo>
                  <a:pt x="1401" y="497"/>
                </a:lnTo>
                <a:lnTo>
                  <a:pt x="1401" y="498"/>
                </a:lnTo>
                <a:lnTo>
                  <a:pt x="1401" y="500"/>
                </a:lnTo>
                <a:lnTo>
                  <a:pt x="1401" y="499"/>
                </a:lnTo>
                <a:lnTo>
                  <a:pt x="1401" y="497"/>
                </a:lnTo>
                <a:lnTo>
                  <a:pt x="1401" y="491"/>
                </a:lnTo>
                <a:lnTo>
                  <a:pt x="1401" y="487"/>
                </a:lnTo>
                <a:lnTo>
                  <a:pt x="1401" y="482"/>
                </a:lnTo>
                <a:lnTo>
                  <a:pt x="1401" y="481"/>
                </a:lnTo>
                <a:lnTo>
                  <a:pt x="1401" y="483"/>
                </a:lnTo>
                <a:lnTo>
                  <a:pt x="1401" y="489"/>
                </a:lnTo>
                <a:lnTo>
                  <a:pt x="1401" y="495"/>
                </a:lnTo>
                <a:lnTo>
                  <a:pt x="1401" y="498"/>
                </a:lnTo>
                <a:lnTo>
                  <a:pt x="1402" y="500"/>
                </a:lnTo>
                <a:lnTo>
                  <a:pt x="1402" y="502"/>
                </a:lnTo>
                <a:lnTo>
                  <a:pt x="1402" y="504"/>
                </a:lnTo>
                <a:lnTo>
                  <a:pt x="1402" y="507"/>
                </a:lnTo>
                <a:lnTo>
                  <a:pt x="1402" y="511"/>
                </a:lnTo>
                <a:lnTo>
                  <a:pt x="1402" y="513"/>
                </a:lnTo>
                <a:lnTo>
                  <a:pt x="1402" y="512"/>
                </a:lnTo>
                <a:lnTo>
                  <a:pt x="1402" y="506"/>
                </a:lnTo>
                <a:lnTo>
                  <a:pt x="1402" y="495"/>
                </a:lnTo>
                <a:lnTo>
                  <a:pt x="1402" y="481"/>
                </a:lnTo>
                <a:lnTo>
                  <a:pt x="1402" y="470"/>
                </a:lnTo>
                <a:lnTo>
                  <a:pt x="1402" y="465"/>
                </a:lnTo>
                <a:lnTo>
                  <a:pt x="1402" y="467"/>
                </a:lnTo>
                <a:lnTo>
                  <a:pt x="1402" y="475"/>
                </a:lnTo>
                <a:lnTo>
                  <a:pt x="1402" y="484"/>
                </a:lnTo>
                <a:lnTo>
                  <a:pt x="1402" y="492"/>
                </a:lnTo>
                <a:lnTo>
                  <a:pt x="1402" y="494"/>
                </a:lnTo>
                <a:lnTo>
                  <a:pt x="1402" y="489"/>
                </a:lnTo>
                <a:lnTo>
                  <a:pt x="1402" y="481"/>
                </a:lnTo>
                <a:lnTo>
                  <a:pt x="1402" y="476"/>
                </a:lnTo>
                <a:lnTo>
                  <a:pt x="1402" y="480"/>
                </a:lnTo>
                <a:lnTo>
                  <a:pt x="1402" y="494"/>
                </a:lnTo>
                <a:lnTo>
                  <a:pt x="1402" y="512"/>
                </a:lnTo>
                <a:lnTo>
                  <a:pt x="1402" y="532"/>
                </a:lnTo>
                <a:lnTo>
                  <a:pt x="1402" y="546"/>
                </a:lnTo>
                <a:lnTo>
                  <a:pt x="1402" y="550"/>
                </a:lnTo>
                <a:lnTo>
                  <a:pt x="1402" y="542"/>
                </a:lnTo>
                <a:lnTo>
                  <a:pt x="1402" y="527"/>
                </a:lnTo>
                <a:lnTo>
                  <a:pt x="1402" y="510"/>
                </a:lnTo>
                <a:lnTo>
                  <a:pt x="1402" y="497"/>
                </a:lnTo>
                <a:lnTo>
                  <a:pt x="1402" y="492"/>
                </a:lnTo>
                <a:lnTo>
                  <a:pt x="1403" y="495"/>
                </a:lnTo>
                <a:lnTo>
                  <a:pt x="1403" y="503"/>
                </a:lnTo>
                <a:lnTo>
                  <a:pt x="1403" y="511"/>
                </a:lnTo>
                <a:lnTo>
                  <a:pt x="1403" y="515"/>
                </a:lnTo>
                <a:lnTo>
                  <a:pt x="1403" y="513"/>
                </a:lnTo>
                <a:lnTo>
                  <a:pt x="1403" y="510"/>
                </a:lnTo>
                <a:lnTo>
                  <a:pt x="1403" y="505"/>
                </a:lnTo>
                <a:lnTo>
                  <a:pt x="1403" y="509"/>
                </a:lnTo>
                <a:lnTo>
                  <a:pt x="1403" y="515"/>
                </a:lnTo>
                <a:lnTo>
                  <a:pt x="1403" y="521"/>
                </a:lnTo>
                <a:lnTo>
                  <a:pt x="1403" y="525"/>
                </a:lnTo>
                <a:lnTo>
                  <a:pt x="1403" y="524"/>
                </a:lnTo>
                <a:lnTo>
                  <a:pt x="1403" y="518"/>
                </a:lnTo>
                <a:lnTo>
                  <a:pt x="1403" y="510"/>
                </a:lnTo>
                <a:lnTo>
                  <a:pt x="1403" y="500"/>
                </a:lnTo>
                <a:lnTo>
                  <a:pt x="1403" y="495"/>
                </a:lnTo>
                <a:lnTo>
                  <a:pt x="1403" y="492"/>
                </a:lnTo>
                <a:lnTo>
                  <a:pt x="1403" y="491"/>
                </a:lnTo>
                <a:lnTo>
                  <a:pt x="1403" y="492"/>
                </a:lnTo>
                <a:lnTo>
                  <a:pt x="1403" y="495"/>
                </a:lnTo>
                <a:lnTo>
                  <a:pt x="1403" y="498"/>
                </a:lnTo>
                <a:lnTo>
                  <a:pt x="1403" y="504"/>
                </a:lnTo>
                <a:lnTo>
                  <a:pt x="1403" y="509"/>
                </a:lnTo>
                <a:lnTo>
                  <a:pt x="1403" y="514"/>
                </a:lnTo>
                <a:lnTo>
                  <a:pt x="1403" y="521"/>
                </a:lnTo>
                <a:lnTo>
                  <a:pt x="1403" y="527"/>
                </a:lnTo>
                <a:lnTo>
                  <a:pt x="1403" y="531"/>
                </a:lnTo>
                <a:lnTo>
                  <a:pt x="1403" y="533"/>
                </a:lnTo>
                <a:lnTo>
                  <a:pt x="1403" y="534"/>
                </a:lnTo>
                <a:lnTo>
                  <a:pt x="1403" y="535"/>
                </a:lnTo>
                <a:lnTo>
                  <a:pt x="1403" y="536"/>
                </a:lnTo>
                <a:lnTo>
                  <a:pt x="1403" y="537"/>
                </a:lnTo>
                <a:lnTo>
                  <a:pt x="1404" y="537"/>
                </a:lnTo>
                <a:lnTo>
                  <a:pt x="1404" y="535"/>
                </a:lnTo>
                <a:lnTo>
                  <a:pt x="1404" y="531"/>
                </a:lnTo>
                <a:lnTo>
                  <a:pt x="1404" y="525"/>
                </a:lnTo>
                <a:lnTo>
                  <a:pt x="1404" y="519"/>
                </a:lnTo>
                <a:lnTo>
                  <a:pt x="1404" y="514"/>
                </a:lnTo>
                <a:lnTo>
                  <a:pt x="1404" y="513"/>
                </a:lnTo>
                <a:lnTo>
                  <a:pt x="1404" y="514"/>
                </a:lnTo>
                <a:lnTo>
                  <a:pt x="1404" y="518"/>
                </a:lnTo>
                <a:lnTo>
                  <a:pt x="1404" y="524"/>
                </a:lnTo>
                <a:lnTo>
                  <a:pt x="1404" y="528"/>
                </a:lnTo>
                <a:lnTo>
                  <a:pt x="1404" y="529"/>
                </a:lnTo>
                <a:lnTo>
                  <a:pt x="1404" y="528"/>
                </a:lnTo>
                <a:lnTo>
                  <a:pt x="1404" y="527"/>
                </a:lnTo>
                <a:lnTo>
                  <a:pt x="1404" y="528"/>
                </a:lnTo>
                <a:lnTo>
                  <a:pt x="1404" y="532"/>
                </a:lnTo>
                <a:lnTo>
                  <a:pt x="1404" y="534"/>
                </a:lnTo>
                <a:lnTo>
                  <a:pt x="1404" y="539"/>
                </a:lnTo>
                <a:lnTo>
                  <a:pt x="1404" y="543"/>
                </a:lnTo>
                <a:lnTo>
                  <a:pt x="1404" y="550"/>
                </a:lnTo>
                <a:lnTo>
                  <a:pt x="1404" y="555"/>
                </a:lnTo>
                <a:lnTo>
                  <a:pt x="1404" y="557"/>
                </a:lnTo>
                <a:lnTo>
                  <a:pt x="1404" y="556"/>
                </a:lnTo>
                <a:lnTo>
                  <a:pt x="1404" y="552"/>
                </a:lnTo>
                <a:lnTo>
                  <a:pt x="1404" y="547"/>
                </a:lnTo>
                <a:lnTo>
                  <a:pt x="1404" y="541"/>
                </a:lnTo>
                <a:lnTo>
                  <a:pt x="1405" y="534"/>
                </a:lnTo>
                <a:lnTo>
                  <a:pt x="1405" y="528"/>
                </a:lnTo>
                <a:lnTo>
                  <a:pt x="1405" y="525"/>
                </a:lnTo>
                <a:lnTo>
                  <a:pt x="1405" y="522"/>
                </a:lnTo>
                <a:lnTo>
                  <a:pt x="1405" y="520"/>
                </a:lnTo>
                <a:lnTo>
                  <a:pt x="1405" y="518"/>
                </a:lnTo>
                <a:lnTo>
                  <a:pt x="1405" y="519"/>
                </a:lnTo>
                <a:lnTo>
                  <a:pt x="1405" y="521"/>
                </a:lnTo>
                <a:lnTo>
                  <a:pt x="1405" y="524"/>
                </a:lnTo>
                <a:lnTo>
                  <a:pt x="1405" y="525"/>
                </a:lnTo>
                <a:lnTo>
                  <a:pt x="1405" y="526"/>
                </a:lnTo>
                <a:lnTo>
                  <a:pt x="1405" y="527"/>
                </a:lnTo>
                <a:lnTo>
                  <a:pt x="1405" y="526"/>
                </a:lnTo>
                <a:lnTo>
                  <a:pt x="1405" y="522"/>
                </a:lnTo>
                <a:lnTo>
                  <a:pt x="1405" y="520"/>
                </a:lnTo>
                <a:lnTo>
                  <a:pt x="1405" y="519"/>
                </a:lnTo>
                <a:lnTo>
                  <a:pt x="1405" y="518"/>
                </a:lnTo>
                <a:lnTo>
                  <a:pt x="1405" y="519"/>
                </a:lnTo>
                <a:lnTo>
                  <a:pt x="1405" y="521"/>
                </a:lnTo>
                <a:lnTo>
                  <a:pt x="1405" y="522"/>
                </a:lnTo>
                <a:lnTo>
                  <a:pt x="1405" y="524"/>
                </a:lnTo>
                <a:lnTo>
                  <a:pt x="1405" y="521"/>
                </a:lnTo>
                <a:lnTo>
                  <a:pt x="1405" y="517"/>
                </a:lnTo>
                <a:lnTo>
                  <a:pt x="1405" y="509"/>
                </a:lnTo>
                <a:lnTo>
                  <a:pt x="1405" y="497"/>
                </a:lnTo>
                <a:lnTo>
                  <a:pt x="1405" y="483"/>
                </a:lnTo>
                <a:lnTo>
                  <a:pt x="1405" y="467"/>
                </a:lnTo>
                <a:lnTo>
                  <a:pt x="1407" y="452"/>
                </a:lnTo>
                <a:lnTo>
                  <a:pt x="1407" y="437"/>
                </a:lnTo>
                <a:lnTo>
                  <a:pt x="1407" y="422"/>
                </a:lnTo>
                <a:lnTo>
                  <a:pt x="1407" y="409"/>
                </a:lnTo>
                <a:lnTo>
                  <a:pt x="1407" y="399"/>
                </a:lnTo>
                <a:lnTo>
                  <a:pt x="1407" y="392"/>
                </a:lnTo>
                <a:lnTo>
                  <a:pt x="1407" y="389"/>
                </a:lnTo>
                <a:lnTo>
                  <a:pt x="1407" y="395"/>
                </a:lnTo>
                <a:lnTo>
                  <a:pt x="1407" y="407"/>
                </a:lnTo>
                <a:lnTo>
                  <a:pt x="1407" y="419"/>
                </a:lnTo>
                <a:lnTo>
                  <a:pt x="1407" y="430"/>
                </a:lnTo>
                <a:lnTo>
                  <a:pt x="1407" y="437"/>
                </a:lnTo>
                <a:lnTo>
                  <a:pt x="1407" y="438"/>
                </a:lnTo>
                <a:lnTo>
                  <a:pt x="1407" y="435"/>
                </a:lnTo>
                <a:lnTo>
                  <a:pt x="1407" y="430"/>
                </a:lnTo>
                <a:lnTo>
                  <a:pt x="1407" y="429"/>
                </a:lnTo>
                <a:lnTo>
                  <a:pt x="1407" y="435"/>
                </a:lnTo>
                <a:lnTo>
                  <a:pt x="1407" y="447"/>
                </a:lnTo>
                <a:lnTo>
                  <a:pt x="1407" y="467"/>
                </a:lnTo>
                <a:lnTo>
                  <a:pt x="1407" y="488"/>
                </a:lnTo>
                <a:lnTo>
                  <a:pt x="1407" y="504"/>
                </a:lnTo>
                <a:lnTo>
                  <a:pt x="1407" y="515"/>
                </a:lnTo>
                <a:lnTo>
                  <a:pt x="1407" y="524"/>
                </a:lnTo>
                <a:lnTo>
                  <a:pt x="1407" y="526"/>
                </a:lnTo>
                <a:lnTo>
                  <a:pt x="1407" y="528"/>
                </a:lnTo>
                <a:lnTo>
                  <a:pt x="1407" y="532"/>
                </a:lnTo>
                <a:lnTo>
                  <a:pt x="1407" y="537"/>
                </a:lnTo>
                <a:lnTo>
                  <a:pt x="1407" y="543"/>
                </a:lnTo>
                <a:lnTo>
                  <a:pt x="1407" y="544"/>
                </a:lnTo>
                <a:lnTo>
                  <a:pt x="1407" y="539"/>
                </a:lnTo>
                <a:lnTo>
                  <a:pt x="1407" y="528"/>
                </a:lnTo>
                <a:lnTo>
                  <a:pt x="1407" y="512"/>
                </a:lnTo>
                <a:lnTo>
                  <a:pt x="1407" y="498"/>
                </a:lnTo>
                <a:lnTo>
                  <a:pt x="1407" y="489"/>
                </a:lnTo>
                <a:lnTo>
                  <a:pt x="1407" y="485"/>
                </a:lnTo>
                <a:lnTo>
                  <a:pt x="1407" y="491"/>
                </a:lnTo>
                <a:lnTo>
                  <a:pt x="1408" y="502"/>
                </a:lnTo>
                <a:lnTo>
                  <a:pt x="1408" y="512"/>
                </a:lnTo>
                <a:lnTo>
                  <a:pt x="1408" y="521"/>
                </a:lnTo>
                <a:lnTo>
                  <a:pt x="1408" y="529"/>
                </a:lnTo>
                <a:lnTo>
                  <a:pt x="1408" y="534"/>
                </a:lnTo>
                <a:lnTo>
                  <a:pt x="1408" y="537"/>
                </a:lnTo>
                <a:lnTo>
                  <a:pt x="1408" y="540"/>
                </a:lnTo>
                <a:lnTo>
                  <a:pt x="1408" y="542"/>
                </a:lnTo>
                <a:lnTo>
                  <a:pt x="1408" y="546"/>
                </a:lnTo>
                <a:lnTo>
                  <a:pt x="1408" y="548"/>
                </a:lnTo>
                <a:lnTo>
                  <a:pt x="1408" y="549"/>
                </a:lnTo>
                <a:lnTo>
                  <a:pt x="1408" y="550"/>
                </a:lnTo>
                <a:lnTo>
                  <a:pt x="1408" y="552"/>
                </a:lnTo>
                <a:lnTo>
                  <a:pt x="1408" y="557"/>
                </a:lnTo>
                <a:lnTo>
                  <a:pt x="1408" y="563"/>
                </a:lnTo>
                <a:lnTo>
                  <a:pt x="1408" y="568"/>
                </a:lnTo>
                <a:lnTo>
                  <a:pt x="1408" y="563"/>
                </a:lnTo>
                <a:lnTo>
                  <a:pt x="1408" y="554"/>
                </a:lnTo>
                <a:lnTo>
                  <a:pt x="1408" y="541"/>
                </a:lnTo>
                <a:lnTo>
                  <a:pt x="1408" y="527"/>
                </a:lnTo>
                <a:lnTo>
                  <a:pt x="1408" y="514"/>
                </a:lnTo>
                <a:lnTo>
                  <a:pt x="1408" y="506"/>
                </a:lnTo>
                <a:lnTo>
                  <a:pt x="1408" y="502"/>
                </a:lnTo>
                <a:lnTo>
                  <a:pt x="1408" y="499"/>
                </a:lnTo>
                <a:lnTo>
                  <a:pt x="1408" y="497"/>
                </a:lnTo>
                <a:lnTo>
                  <a:pt x="1408" y="495"/>
                </a:lnTo>
                <a:lnTo>
                  <a:pt x="1408" y="489"/>
                </a:lnTo>
                <a:lnTo>
                  <a:pt x="1408" y="483"/>
                </a:lnTo>
                <a:lnTo>
                  <a:pt x="1408" y="475"/>
                </a:lnTo>
                <a:lnTo>
                  <a:pt x="1408" y="467"/>
                </a:lnTo>
                <a:lnTo>
                  <a:pt x="1408" y="459"/>
                </a:lnTo>
                <a:lnTo>
                  <a:pt x="1408" y="452"/>
                </a:lnTo>
                <a:lnTo>
                  <a:pt x="1409" y="444"/>
                </a:lnTo>
                <a:lnTo>
                  <a:pt x="1409" y="437"/>
                </a:lnTo>
                <a:lnTo>
                  <a:pt x="1409" y="431"/>
                </a:lnTo>
                <a:lnTo>
                  <a:pt x="1409" y="429"/>
                </a:lnTo>
                <a:lnTo>
                  <a:pt x="1409" y="431"/>
                </a:lnTo>
                <a:lnTo>
                  <a:pt x="1409" y="436"/>
                </a:lnTo>
                <a:lnTo>
                  <a:pt x="1409" y="444"/>
                </a:lnTo>
                <a:lnTo>
                  <a:pt x="1409" y="454"/>
                </a:lnTo>
                <a:lnTo>
                  <a:pt x="1409" y="467"/>
                </a:lnTo>
                <a:lnTo>
                  <a:pt x="1409" y="476"/>
                </a:lnTo>
                <a:lnTo>
                  <a:pt x="1409" y="482"/>
                </a:lnTo>
                <a:lnTo>
                  <a:pt x="1409" y="484"/>
                </a:lnTo>
                <a:lnTo>
                  <a:pt x="1409" y="483"/>
                </a:lnTo>
                <a:lnTo>
                  <a:pt x="1409" y="477"/>
                </a:lnTo>
                <a:lnTo>
                  <a:pt x="1409" y="469"/>
                </a:lnTo>
                <a:lnTo>
                  <a:pt x="1409" y="461"/>
                </a:lnTo>
                <a:lnTo>
                  <a:pt x="1409" y="453"/>
                </a:lnTo>
                <a:lnTo>
                  <a:pt x="1409" y="450"/>
                </a:lnTo>
                <a:lnTo>
                  <a:pt x="1409" y="447"/>
                </a:lnTo>
                <a:lnTo>
                  <a:pt x="1409" y="445"/>
                </a:lnTo>
                <a:lnTo>
                  <a:pt x="1409" y="444"/>
                </a:lnTo>
                <a:lnTo>
                  <a:pt x="1409" y="441"/>
                </a:lnTo>
                <a:lnTo>
                  <a:pt x="1409" y="438"/>
                </a:lnTo>
                <a:lnTo>
                  <a:pt x="1409" y="435"/>
                </a:lnTo>
                <a:lnTo>
                  <a:pt x="1409" y="438"/>
                </a:lnTo>
                <a:lnTo>
                  <a:pt x="1409" y="447"/>
                </a:lnTo>
                <a:lnTo>
                  <a:pt x="1409" y="458"/>
                </a:lnTo>
                <a:lnTo>
                  <a:pt x="1409" y="465"/>
                </a:lnTo>
                <a:lnTo>
                  <a:pt x="1409" y="467"/>
                </a:lnTo>
                <a:lnTo>
                  <a:pt x="1409" y="462"/>
                </a:lnTo>
                <a:lnTo>
                  <a:pt x="1410" y="452"/>
                </a:lnTo>
                <a:lnTo>
                  <a:pt x="1410" y="438"/>
                </a:lnTo>
                <a:lnTo>
                  <a:pt x="1410" y="428"/>
                </a:lnTo>
                <a:lnTo>
                  <a:pt x="1410" y="422"/>
                </a:lnTo>
                <a:lnTo>
                  <a:pt x="1410" y="424"/>
                </a:lnTo>
                <a:lnTo>
                  <a:pt x="1410" y="432"/>
                </a:lnTo>
                <a:lnTo>
                  <a:pt x="1410" y="441"/>
                </a:lnTo>
                <a:lnTo>
                  <a:pt x="1410" y="450"/>
                </a:lnTo>
                <a:lnTo>
                  <a:pt x="1410" y="455"/>
                </a:lnTo>
                <a:lnTo>
                  <a:pt x="1410" y="458"/>
                </a:lnTo>
                <a:lnTo>
                  <a:pt x="1410" y="459"/>
                </a:lnTo>
                <a:lnTo>
                  <a:pt x="1410" y="456"/>
                </a:lnTo>
                <a:lnTo>
                  <a:pt x="1410" y="453"/>
                </a:lnTo>
                <a:lnTo>
                  <a:pt x="1410" y="451"/>
                </a:lnTo>
                <a:lnTo>
                  <a:pt x="1410" y="452"/>
                </a:lnTo>
                <a:lnTo>
                  <a:pt x="1410" y="456"/>
                </a:lnTo>
                <a:lnTo>
                  <a:pt x="1410" y="466"/>
                </a:lnTo>
                <a:lnTo>
                  <a:pt x="1410" y="480"/>
                </a:lnTo>
                <a:lnTo>
                  <a:pt x="1410" y="491"/>
                </a:lnTo>
                <a:lnTo>
                  <a:pt x="1410" y="500"/>
                </a:lnTo>
                <a:lnTo>
                  <a:pt x="1410" y="499"/>
                </a:lnTo>
                <a:lnTo>
                  <a:pt x="1410" y="491"/>
                </a:lnTo>
                <a:lnTo>
                  <a:pt x="1410" y="478"/>
                </a:lnTo>
                <a:lnTo>
                  <a:pt x="1410" y="466"/>
                </a:lnTo>
                <a:lnTo>
                  <a:pt x="1410" y="458"/>
                </a:lnTo>
                <a:lnTo>
                  <a:pt x="1410" y="456"/>
                </a:lnTo>
                <a:lnTo>
                  <a:pt x="1410" y="460"/>
                </a:lnTo>
                <a:lnTo>
                  <a:pt x="1410" y="468"/>
                </a:lnTo>
                <a:lnTo>
                  <a:pt x="1410" y="480"/>
                </a:lnTo>
                <a:lnTo>
                  <a:pt x="1410" y="488"/>
                </a:lnTo>
                <a:lnTo>
                  <a:pt x="1410" y="495"/>
                </a:lnTo>
                <a:lnTo>
                  <a:pt x="1410" y="502"/>
                </a:lnTo>
                <a:lnTo>
                  <a:pt x="1411" y="510"/>
                </a:lnTo>
                <a:lnTo>
                  <a:pt x="1411" y="517"/>
                </a:lnTo>
                <a:lnTo>
                  <a:pt x="1411" y="520"/>
                </a:lnTo>
                <a:lnTo>
                  <a:pt x="1411" y="518"/>
                </a:lnTo>
                <a:lnTo>
                  <a:pt x="1411" y="510"/>
                </a:lnTo>
                <a:lnTo>
                  <a:pt x="1411" y="496"/>
                </a:lnTo>
                <a:lnTo>
                  <a:pt x="1411" y="483"/>
                </a:lnTo>
                <a:lnTo>
                  <a:pt x="1411" y="473"/>
                </a:lnTo>
                <a:lnTo>
                  <a:pt x="1411" y="481"/>
                </a:lnTo>
                <a:lnTo>
                  <a:pt x="1411" y="498"/>
                </a:lnTo>
                <a:lnTo>
                  <a:pt x="1411" y="515"/>
                </a:lnTo>
                <a:lnTo>
                  <a:pt x="1411" y="528"/>
                </a:lnTo>
                <a:lnTo>
                  <a:pt x="1411" y="536"/>
                </a:lnTo>
                <a:lnTo>
                  <a:pt x="1411" y="539"/>
                </a:lnTo>
                <a:lnTo>
                  <a:pt x="1411" y="536"/>
                </a:lnTo>
                <a:lnTo>
                  <a:pt x="1411" y="535"/>
                </a:lnTo>
                <a:lnTo>
                  <a:pt x="1411" y="536"/>
                </a:lnTo>
                <a:lnTo>
                  <a:pt x="1411" y="542"/>
                </a:lnTo>
                <a:lnTo>
                  <a:pt x="1411" y="549"/>
                </a:lnTo>
                <a:lnTo>
                  <a:pt x="1411" y="552"/>
                </a:lnTo>
                <a:lnTo>
                  <a:pt x="1411" y="551"/>
                </a:lnTo>
                <a:lnTo>
                  <a:pt x="1411" y="546"/>
                </a:lnTo>
                <a:lnTo>
                  <a:pt x="1411" y="536"/>
                </a:lnTo>
                <a:lnTo>
                  <a:pt x="1411" y="527"/>
                </a:lnTo>
                <a:lnTo>
                  <a:pt x="1411" y="519"/>
                </a:lnTo>
                <a:lnTo>
                  <a:pt x="1411" y="514"/>
                </a:lnTo>
                <a:lnTo>
                  <a:pt x="1411" y="512"/>
                </a:lnTo>
                <a:lnTo>
                  <a:pt x="1411" y="513"/>
                </a:lnTo>
                <a:lnTo>
                  <a:pt x="1411" y="512"/>
                </a:lnTo>
                <a:lnTo>
                  <a:pt x="1411" y="509"/>
                </a:lnTo>
                <a:lnTo>
                  <a:pt x="1411" y="503"/>
                </a:lnTo>
                <a:lnTo>
                  <a:pt x="1411" y="492"/>
                </a:lnTo>
                <a:lnTo>
                  <a:pt x="1412" y="481"/>
                </a:lnTo>
                <a:lnTo>
                  <a:pt x="1412" y="469"/>
                </a:lnTo>
                <a:lnTo>
                  <a:pt x="1412" y="459"/>
                </a:lnTo>
                <a:lnTo>
                  <a:pt x="1412" y="452"/>
                </a:lnTo>
                <a:lnTo>
                  <a:pt x="1412" y="451"/>
                </a:lnTo>
                <a:lnTo>
                  <a:pt x="1412" y="453"/>
                </a:lnTo>
                <a:lnTo>
                  <a:pt x="1412" y="458"/>
                </a:lnTo>
                <a:lnTo>
                  <a:pt x="1412" y="462"/>
                </a:lnTo>
                <a:lnTo>
                  <a:pt x="1412" y="466"/>
                </a:lnTo>
                <a:lnTo>
                  <a:pt x="1412" y="460"/>
                </a:lnTo>
                <a:lnTo>
                  <a:pt x="1412" y="453"/>
                </a:lnTo>
                <a:lnTo>
                  <a:pt x="1412" y="446"/>
                </a:lnTo>
                <a:lnTo>
                  <a:pt x="1412" y="445"/>
                </a:lnTo>
                <a:lnTo>
                  <a:pt x="1412" y="447"/>
                </a:lnTo>
                <a:lnTo>
                  <a:pt x="1412" y="455"/>
                </a:lnTo>
                <a:lnTo>
                  <a:pt x="1412" y="467"/>
                </a:lnTo>
                <a:lnTo>
                  <a:pt x="1412" y="478"/>
                </a:lnTo>
                <a:lnTo>
                  <a:pt x="1412" y="487"/>
                </a:lnTo>
                <a:lnTo>
                  <a:pt x="1412" y="485"/>
                </a:lnTo>
                <a:lnTo>
                  <a:pt x="1412" y="476"/>
                </a:lnTo>
                <a:lnTo>
                  <a:pt x="1412" y="462"/>
                </a:lnTo>
                <a:lnTo>
                  <a:pt x="1412" y="447"/>
                </a:lnTo>
                <a:lnTo>
                  <a:pt x="1412" y="436"/>
                </a:lnTo>
                <a:lnTo>
                  <a:pt x="1412" y="432"/>
                </a:lnTo>
                <a:lnTo>
                  <a:pt x="1412" y="436"/>
                </a:lnTo>
                <a:lnTo>
                  <a:pt x="1412" y="447"/>
                </a:lnTo>
                <a:lnTo>
                  <a:pt x="1412" y="466"/>
                </a:lnTo>
                <a:lnTo>
                  <a:pt x="1412" y="480"/>
                </a:lnTo>
                <a:lnTo>
                  <a:pt x="1412" y="488"/>
                </a:lnTo>
                <a:lnTo>
                  <a:pt x="1412" y="489"/>
                </a:lnTo>
                <a:lnTo>
                  <a:pt x="1414" y="482"/>
                </a:lnTo>
                <a:lnTo>
                  <a:pt x="1414" y="469"/>
                </a:lnTo>
                <a:lnTo>
                  <a:pt x="1414" y="455"/>
                </a:lnTo>
                <a:lnTo>
                  <a:pt x="1414" y="443"/>
                </a:lnTo>
                <a:lnTo>
                  <a:pt x="1414" y="436"/>
                </a:lnTo>
                <a:lnTo>
                  <a:pt x="1414" y="440"/>
                </a:lnTo>
                <a:lnTo>
                  <a:pt x="1414" y="448"/>
                </a:lnTo>
                <a:lnTo>
                  <a:pt x="1414" y="456"/>
                </a:lnTo>
                <a:lnTo>
                  <a:pt x="1414" y="462"/>
                </a:lnTo>
                <a:lnTo>
                  <a:pt x="1414" y="466"/>
                </a:lnTo>
                <a:lnTo>
                  <a:pt x="1414" y="463"/>
                </a:lnTo>
                <a:lnTo>
                  <a:pt x="1414" y="458"/>
                </a:lnTo>
                <a:lnTo>
                  <a:pt x="1414" y="453"/>
                </a:lnTo>
                <a:lnTo>
                  <a:pt x="1414" y="451"/>
                </a:lnTo>
                <a:lnTo>
                  <a:pt x="1414" y="453"/>
                </a:lnTo>
                <a:lnTo>
                  <a:pt x="1414" y="459"/>
                </a:lnTo>
                <a:lnTo>
                  <a:pt x="1414" y="468"/>
                </a:lnTo>
                <a:lnTo>
                  <a:pt x="1414" y="476"/>
                </a:lnTo>
                <a:lnTo>
                  <a:pt x="1414" y="483"/>
                </a:lnTo>
                <a:lnTo>
                  <a:pt x="1414" y="482"/>
                </a:lnTo>
                <a:lnTo>
                  <a:pt x="1414" y="475"/>
                </a:lnTo>
                <a:lnTo>
                  <a:pt x="1414" y="466"/>
                </a:lnTo>
                <a:lnTo>
                  <a:pt x="1414" y="454"/>
                </a:lnTo>
                <a:lnTo>
                  <a:pt x="1414" y="447"/>
                </a:lnTo>
                <a:lnTo>
                  <a:pt x="1414" y="446"/>
                </a:lnTo>
                <a:lnTo>
                  <a:pt x="1414" y="448"/>
                </a:lnTo>
                <a:lnTo>
                  <a:pt x="1414" y="453"/>
                </a:lnTo>
                <a:lnTo>
                  <a:pt x="1414" y="459"/>
                </a:lnTo>
                <a:lnTo>
                  <a:pt x="1414" y="460"/>
                </a:lnTo>
                <a:lnTo>
                  <a:pt x="1414" y="458"/>
                </a:lnTo>
                <a:lnTo>
                  <a:pt x="1414" y="455"/>
                </a:lnTo>
                <a:lnTo>
                  <a:pt x="1414" y="456"/>
                </a:lnTo>
                <a:lnTo>
                  <a:pt x="1414" y="460"/>
                </a:lnTo>
                <a:lnTo>
                  <a:pt x="1414" y="467"/>
                </a:lnTo>
                <a:lnTo>
                  <a:pt x="1414" y="474"/>
                </a:lnTo>
                <a:lnTo>
                  <a:pt x="1415" y="478"/>
                </a:lnTo>
                <a:lnTo>
                  <a:pt x="1415" y="474"/>
                </a:lnTo>
                <a:lnTo>
                  <a:pt x="1415" y="465"/>
                </a:lnTo>
                <a:lnTo>
                  <a:pt x="1415" y="456"/>
                </a:lnTo>
                <a:lnTo>
                  <a:pt x="1415" y="453"/>
                </a:lnTo>
                <a:lnTo>
                  <a:pt x="1415" y="454"/>
                </a:lnTo>
                <a:lnTo>
                  <a:pt x="1415" y="458"/>
                </a:lnTo>
                <a:lnTo>
                  <a:pt x="1415" y="460"/>
                </a:lnTo>
                <a:lnTo>
                  <a:pt x="1415" y="459"/>
                </a:lnTo>
                <a:lnTo>
                  <a:pt x="1415" y="452"/>
                </a:lnTo>
                <a:lnTo>
                  <a:pt x="1415" y="440"/>
                </a:lnTo>
                <a:lnTo>
                  <a:pt x="1415" y="429"/>
                </a:lnTo>
                <a:lnTo>
                  <a:pt x="1415" y="422"/>
                </a:lnTo>
                <a:lnTo>
                  <a:pt x="1415" y="419"/>
                </a:lnTo>
                <a:lnTo>
                  <a:pt x="1415" y="425"/>
                </a:lnTo>
                <a:lnTo>
                  <a:pt x="1415" y="435"/>
                </a:lnTo>
                <a:lnTo>
                  <a:pt x="1415" y="443"/>
                </a:lnTo>
                <a:lnTo>
                  <a:pt x="1415" y="447"/>
                </a:lnTo>
                <a:lnTo>
                  <a:pt x="1415" y="448"/>
                </a:lnTo>
                <a:lnTo>
                  <a:pt x="1415" y="444"/>
                </a:lnTo>
                <a:lnTo>
                  <a:pt x="1415" y="438"/>
                </a:lnTo>
                <a:lnTo>
                  <a:pt x="1415" y="432"/>
                </a:lnTo>
                <a:lnTo>
                  <a:pt x="1415" y="437"/>
                </a:lnTo>
                <a:lnTo>
                  <a:pt x="1415" y="443"/>
                </a:lnTo>
                <a:lnTo>
                  <a:pt x="1415" y="448"/>
                </a:lnTo>
                <a:lnTo>
                  <a:pt x="1415" y="451"/>
                </a:lnTo>
                <a:lnTo>
                  <a:pt x="1415" y="452"/>
                </a:lnTo>
                <a:lnTo>
                  <a:pt x="1415" y="447"/>
                </a:lnTo>
                <a:lnTo>
                  <a:pt x="1415" y="443"/>
                </a:lnTo>
                <a:lnTo>
                  <a:pt x="1415" y="439"/>
                </a:lnTo>
                <a:lnTo>
                  <a:pt x="1415" y="438"/>
                </a:lnTo>
                <a:lnTo>
                  <a:pt x="1416" y="439"/>
                </a:lnTo>
                <a:lnTo>
                  <a:pt x="1416" y="441"/>
                </a:lnTo>
                <a:lnTo>
                  <a:pt x="1416" y="443"/>
                </a:lnTo>
                <a:lnTo>
                  <a:pt x="1416" y="441"/>
                </a:lnTo>
                <a:lnTo>
                  <a:pt x="1416" y="439"/>
                </a:lnTo>
                <a:lnTo>
                  <a:pt x="1416" y="436"/>
                </a:lnTo>
                <a:lnTo>
                  <a:pt x="1416" y="432"/>
                </a:lnTo>
                <a:lnTo>
                  <a:pt x="1416" y="429"/>
                </a:lnTo>
                <a:lnTo>
                  <a:pt x="1416" y="426"/>
                </a:lnTo>
                <a:lnTo>
                  <a:pt x="1416" y="424"/>
                </a:lnTo>
                <a:lnTo>
                  <a:pt x="1416" y="421"/>
                </a:lnTo>
                <a:lnTo>
                  <a:pt x="1416" y="415"/>
                </a:lnTo>
                <a:lnTo>
                  <a:pt x="1416" y="411"/>
                </a:lnTo>
                <a:lnTo>
                  <a:pt x="1416" y="408"/>
                </a:lnTo>
                <a:lnTo>
                  <a:pt x="1416" y="410"/>
                </a:lnTo>
                <a:lnTo>
                  <a:pt x="1416" y="413"/>
                </a:lnTo>
                <a:lnTo>
                  <a:pt x="1416" y="415"/>
                </a:lnTo>
                <a:lnTo>
                  <a:pt x="1416" y="419"/>
                </a:lnTo>
                <a:lnTo>
                  <a:pt x="1416" y="422"/>
                </a:lnTo>
                <a:lnTo>
                  <a:pt x="1416" y="423"/>
                </a:lnTo>
                <a:lnTo>
                  <a:pt x="1416" y="425"/>
                </a:lnTo>
                <a:lnTo>
                  <a:pt x="1416" y="429"/>
                </a:lnTo>
                <a:lnTo>
                  <a:pt x="1416" y="435"/>
                </a:lnTo>
                <a:lnTo>
                  <a:pt x="1416" y="439"/>
                </a:lnTo>
                <a:lnTo>
                  <a:pt x="1416" y="444"/>
                </a:lnTo>
                <a:lnTo>
                  <a:pt x="1416" y="445"/>
                </a:lnTo>
                <a:lnTo>
                  <a:pt x="1416" y="446"/>
                </a:lnTo>
                <a:lnTo>
                  <a:pt x="1416" y="444"/>
                </a:lnTo>
                <a:lnTo>
                  <a:pt x="1416" y="441"/>
                </a:lnTo>
                <a:lnTo>
                  <a:pt x="1416" y="438"/>
                </a:lnTo>
                <a:lnTo>
                  <a:pt x="1417" y="438"/>
                </a:lnTo>
                <a:lnTo>
                  <a:pt x="1417" y="440"/>
                </a:lnTo>
                <a:lnTo>
                  <a:pt x="1417" y="445"/>
                </a:lnTo>
                <a:lnTo>
                  <a:pt x="1417" y="451"/>
                </a:lnTo>
                <a:lnTo>
                  <a:pt x="1417" y="458"/>
                </a:lnTo>
                <a:lnTo>
                  <a:pt x="1417" y="463"/>
                </a:lnTo>
                <a:lnTo>
                  <a:pt x="1417" y="469"/>
                </a:lnTo>
                <a:lnTo>
                  <a:pt x="1417" y="474"/>
                </a:lnTo>
                <a:lnTo>
                  <a:pt x="1417" y="477"/>
                </a:lnTo>
                <a:lnTo>
                  <a:pt x="1417" y="482"/>
                </a:lnTo>
                <a:lnTo>
                  <a:pt x="1417" y="488"/>
                </a:lnTo>
                <a:lnTo>
                  <a:pt x="1417" y="490"/>
                </a:lnTo>
                <a:lnTo>
                  <a:pt x="1417" y="488"/>
                </a:lnTo>
                <a:lnTo>
                  <a:pt x="1417" y="481"/>
                </a:lnTo>
                <a:lnTo>
                  <a:pt x="1417" y="472"/>
                </a:lnTo>
                <a:lnTo>
                  <a:pt x="1417" y="463"/>
                </a:lnTo>
                <a:lnTo>
                  <a:pt x="1417" y="458"/>
                </a:lnTo>
                <a:lnTo>
                  <a:pt x="1417" y="463"/>
                </a:lnTo>
                <a:lnTo>
                  <a:pt x="1417" y="469"/>
                </a:lnTo>
                <a:lnTo>
                  <a:pt x="1417" y="474"/>
                </a:lnTo>
                <a:lnTo>
                  <a:pt x="1417" y="472"/>
                </a:lnTo>
                <a:lnTo>
                  <a:pt x="1417" y="463"/>
                </a:lnTo>
                <a:lnTo>
                  <a:pt x="1417" y="450"/>
                </a:lnTo>
                <a:lnTo>
                  <a:pt x="1417" y="433"/>
                </a:lnTo>
                <a:lnTo>
                  <a:pt x="1417" y="418"/>
                </a:lnTo>
                <a:lnTo>
                  <a:pt x="1417" y="411"/>
                </a:lnTo>
                <a:lnTo>
                  <a:pt x="1417" y="414"/>
                </a:lnTo>
                <a:lnTo>
                  <a:pt x="1417" y="423"/>
                </a:lnTo>
                <a:lnTo>
                  <a:pt x="1417" y="438"/>
                </a:lnTo>
                <a:lnTo>
                  <a:pt x="1417" y="452"/>
                </a:lnTo>
                <a:lnTo>
                  <a:pt x="1417" y="462"/>
                </a:lnTo>
                <a:lnTo>
                  <a:pt x="1417" y="468"/>
                </a:lnTo>
                <a:lnTo>
                  <a:pt x="1417" y="467"/>
                </a:lnTo>
                <a:lnTo>
                  <a:pt x="1417" y="461"/>
                </a:lnTo>
                <a:lnTo>
                  <a:pt x="1418" y="454"/>
                </a:lnTo>
                <a:lnTo>
                  <a:pt x="1418" y="447"/>
                </a:lnTo>
                <a:lnTo>
                  <a:pt x="1418" y="444"/>
                </a:lnTo>
                <a:lnTo>
                  <a:pt x="1418" y="445"/>
                </a:lnTo>
                <a:lnTo>
                  <a:pt x="1418" y="444"/>
                </a:lnTo>
                <a:lnTo>
                  <a:pt x="1418" y="441"/>
                </a:lnTo>
                <a:lnTo>
                  <a:pt x="1418" y="440"/>
                </a:lnTo>
                <a:lnTo>
                  <a:pt x="1418" y="438"/>
                </a:lnTo>
                <a:lnTo>
                  <a:pt x="1418" y="436"/>
                </a:lnTo>
                <a:lnTo>
                  <a:pt x="1418" y="432"/>
                </a:lnTo>
                <a:lnTo>
                  <a:pt x="1418" y="430"/>
                </a:lnTo>
                <a:lnTo>
                  <a:pt x="1418" y="428"/>
                </a:lnTo>
                <a:lnTo>
                  <a:pt x="1418" y="426"/>
                </a:lnTo>
                <a:lnTo>
                  <a:pt x="1418" y="428"/>
                </a:lnTo>
                <a:lnTo>
                  <a:pt x="1418" y="430"/>
                </a:lnTo>
                <a:lnTo>
                  <a:pt x="1418" y="433"/>
                </a:lnTo>
                <a:lnTo>
                  <a:pt x="1418" y="436"/>
                </a:lnTo>
                <a:lnTo>
                  <a:pt x="1418" y="433"/>
                </a:lnTo>
                <a:lnTo>
                  <a:pt x="1418" y="432"/>
                </a:lnTo>
                <a:lnTo>
                  <a:pt x="1418" y="430"/>
                </a:lnTo>
                <a:lnTo>
                  <a:pt x="1418" y="428"/>
                </a:lnTo>
                <a:lnTo>
                  <a:pt x="1418" y="426"/>
                </a:lnTo>
                <a:lnTo>
                  <a:pt x="1418" y="424"/>
                </a:lnTo>
                <a:lnTo>
                  <a:pt x="1418" y="425"/>
                </a:lnTo>
                <a:lnTo>
                  <a:pt x="1418" y="428"/>
                </a:lnTo>
                <a:lnTo>
                  <a:pt x="1419" y="433"/>
                </a:lnTo>
                <a:lnTo>
                  <a:pt x="1419" y="441"/>
                </a:lnTo>
                <a:lnTo>
                  <a:pt x="1419" y="450"/>
                </a:lnTo>
                <a:lnTo>
                  <a:pt x="1419" y="458"/>
                </a:lnTo>
                <a:lnTo>
                  <a:pt x="1419" y="465"/>
                </a:lnTo>
                <a:lnTo>
                  <a:pt x="1419" y="470"/>
                </a:lnTo>
                <a:lnTo>
                  <a:pt x="1419" y="472"/>
                </a:lnTo>
                <a:lnTo>
                  <a:pt x="1419" y="469"/>
                </a:lnTo>
                <a:lnTo>
                  <a:pt x="1419" y="467"/>
                </a:lnTo>
                <a:lnTo>
                  <a:pt x="1419" y="463"/>
                </a:lnTo>
                <a:lnTo>
                  <a:pt x="1419" y="461"/>
                </a:lnTo>
                <a:lnTo>
                  <a:pt x="1419" y="460"/>
                </a:lnTo>
                <a:lnTo>
                  <a:pt x="1419" y="459"/>
                </a:lnTo>
                <a:lnTo>
                  <a:pt x="1419" y="462"/>
                </a:lnTo>
                <a:lnTo>
                  <a:pt x="1419" y="466"/>
                </a:lnTo>
                <a:lnTo>
                  <a:pt x="1419" y="470"/>
                </a:lnTo>
                <a:lnTo>
                  <a:pt x="1419" y="475"/>
                </a:lnTo>
                <a:lnTo>
                  <a:pt x="1419" y="481"/>
                </a:lnTo>
                <a:lnTo>
                  <a:pt x="1419" y="484"/>
                </a:lnTo>
                <a:lnTo>
                  <a:pt x="1419" y="481"/>
                </a:lnTo>
                <a:lnTo>
                  <a:pt x="1419" y="477"/>
                </a:lnTo>
                <a:lnTo>
                  <a:pt x="1419" y="474"/>
                </a:lnTo>
                <a:lnTo>
                  <a:pt x="1419" y="473"/>
                </a:lnTo>
                <a:lnTo>
                  <a:pt x="1419" y="474"/>
                </a:lnTo>
                <a:lnTo>
                  <a:pt x="1419" y="476"/>
                </a:lnTo>
                <a:lnTo>
                  <a:pt x="1419" y="480"/>
                </a:lnTo>
                <a:lnTo>
                  <a:pt x="1419" y="478"/>
                </a:lnTo>
                <a:lnTo>
                  <a:pt x="1420" y="477"/>
                </a:lnTo>
                <a:lnTo>
                  <a:pt x="1420" y="480"/>
                </a:lnTo>
                <a:lnTo>
                  <a:pt x="1420" y="481"/>
                </a:lnTo>
                <a:lnTo>
                  <a:pt x="1420" y="483"/>
                </a:lnTo>
                <a:lnTo>
                  <a:pt x="1420" y="484"/>
                </a:lnTo>
                <a:lnTo>
                  <a:pt x="1420" y="485"/>
                </a:lnTo>
                <a:lnTo>
                  <a:pt x="1420" y="483"/>
                </a:lnTo>
                <a:lnTo>
                  <a:pt x="1420" y="481"/>
                </a:lnTo>
                <a:lnTo>
                  <a:pt x="1420" y="480"/>
                </a:lnTo>
                <a:lnTo>
                  <a:pt x="1420" y="481"/>
                </a:lnTo>
                <a:lnTo>
                  <a:pt x="1420" y="483"/>
                </a:lnTo>
                <a:lnTo>
                  <a:pt x="1420" y="485"/>
                </a:lnTo>
                <a:lnTo>
                  <a:pt x="1420" y="487"/>
                </a:lnTo>
                <a:lnTo>
                  <a:pt x="1420" y="484"/>
                </a:lnTo>
                <a:lnTo>
                  <a:pt x="1420" y="481"/>
                </a:lnTo>
                <a:lnTo>
                  <a:pt x="1420" y="473"/>
                </a:lnTo>
                <a:lnTo>
                  <a:pt x="1420" y="463"/>
                </a:lnTo>
                <a:lnTo>
                  <a:pt x="1420" y="453"/>
                </a:lnTo>
                <a:lnTo>
                  <a:pt x="1420" y="444"/>
                </a:lnTo>
                <a:lnTo>
                  <a:pt x="1420" y="437"/>
                </a:lnTo>
                <a:lnTo>
                  <a:pt x="1420" y="435"/>
                </a:lnTo>
                <a:lnTo>
                  <a:pt x="1420" y="432"/>
                </a:lnTo>
                <a:lnTo>
                  <a:pt x="1420" y="435"/>
                </a:lnTo>
                <a:lnTo>
                  <a:pt x="1420" y="438"/>
                </a:lnTo>
                <a:lnTo>
                  <a:pt x="1420" y="444"/>
                </a:lnTo>
                <a:lnTo>
                  <a:pt x="1420" y="448"/>
                </a:lnTo>
                <a:lnTo>
                  <a:pt x="1420" y="452"/>
                </a:lnTo>
                <a:lnTo>
                  <a:pt x="1420" y="454"/>
                </a:lnTo>
                <a:lnTo>
                  <a:pt x="1420" y="455"/>
                </a:lnTo>
                <a:lnTo>
                  <a:pt x="1420" y="454"/>
                </a:lnTo>
                <a:lnTo>
                  <a:pt x="1420" y="448"/>
                </a:lnTo>
                <a:lnTo>
                  <a:pt x="1420" y="440"/>
                </a:lnTo>
                <a:lnTo>
                  <a:pt x="1420" y="432"/>
                </a:lnTo>
                <a:lnTo>
                  <a:pt x="1420" y="425"/>
                </a:lnTo>
                <a:lnTo>
                  <a:pt x="1420" y="422"/>
                </a:lnTo>
                <a:lnTo>
                  <a:pt x="1422" y="419"/>
                </a:lnTo>
                <a:lnTo>
                  <a:pt x="1422" y="422"/>
                </a:lnTo>
                <a:lnTo>
                  <a:pt x="1422" y="425"/>
                </a:lnTo>
                <a:lnTo>
                  <a:pt x="1422" y="428"/>
                </a:lnTo>
                <a:lnTo>
                  <a:pt x="1422" y="425"/>
                </a:lnTo>
                <a:lnTo>
                  <a:pt x="1422" y="421"/>
                </a:lnTo>
                <a:lnTo>
                  <a:pt x="1422" y="417"/>
                </a:lnTo>
                <a:lnTo>
                  <a:pt x="1422" y="416"/>
                </a:lnTo>
                <a:lnTo>
                  <a:pt x="1422" y="418"/>
                </a:lnTo>
                <a:lnTo>
                  <a:pt x="1422" y="426"/>
                </a:lnTo>
                <a:lnTo>
                  <a:pt x="1422" y="440"/>
                </a:lnTo>
                <a:lnTo>
                  <a:pt x="1422" y="453"/>
                </a:lnTo>
                <a:lnTo>
                  <a:pt x="1422" y="465"/>
                </a:lnTo>
                <a:lnTo>
                  <a:pt x="1422" y="474"/>
                </a:lnTo>
                <a:lnTo>
                  <a:pt x="1422" y="482"/>
                </a:lnTo>
                <a:lnTo>
                  <a:pt x="1422" y="488"/>
                </a:lnTo>
                <a:lnTo>
                  <a:pt x="1422" y="489"/>
                </a:lnTo>
                <a:lnTo>
                  <a:pt x="1422" y="491"/>
                </a:lnTo>
                <a:lnTo>
                  <a:pt x="1422" y="495"/>
                </a:lnTo>
                <a:lnTo>
                  <a:pt x="1422" y="502"/>
                </a:lnTo>
                <a:lnTo>
                  <a:pt x="1422" y="510"/>
                </a:lnTo>
                <a:lnTo>
                  <a:pt x="1422" y="519"/>
                </a:lnTo>
                <a:lnTo>
                  <a:pt x="1422" y="526"/>
                </a:lnTo>
                <a:lnTo>
                  <a:pt x="1422" y="531"/>
                </a:lnTo>
                <a:lnTo>
                  <a:pt x="1422" y="532"/>
                </a:lnTo>
                <a:lnTo>
                  <a:pt x="1422" y="529"/>
                </a:lnTo>
                <a:lnTo>
                  <a:pt x="1422" y="525"/>
                </a:lnTo>
                <a:lnTo>
                  <a:pt x="1422" y="522"/>
                </a:lnTo>
                <a:lnTo>
                  <a:pt x="1422" y="527"/>
                </a:lnTo>
                <a:lnTo>
                  <a:pt x="1422" y="531"/>
                </a:lnTo>
                <a:lnTo>
                  <a:pt x="1422" y="532"/>
                </a:lnTo>
                <a:lnTo>
                  <a:pt x="1423" y="528"/>
                </a:lnTo>
                <a:lnTo>
                  <a:pt x="1423" y="517"/>
                </a:lnTo>
                <a:lnTo>
                  <a:pt x="1423" y="499"/>
                </a:lnTo>
                <a:lnTo>
                  <a:pt x="1423" y="477"/>
                </a:lnTo>
                <a:lnTo>
                  <a:pt x="1423" y="458"/>
                </a:lnTo>
                <a:lnTo>
                  <a:pt x="1423" y="443"/>
                </a:lnTo>
                <a:lnTo>
                  <a:pt x="1423" y="432"/>
                </a:lnTo>
                <a:lnTo>
                  <a:pt x="1423" y="429"/>
                </a:lnTo>
                <a:lnTo>
                  <a:pt x="1423" y="426"/>
                </a:lnTo>
                <a:lnTo>
                  <a:pt x="1423" y="425"/>
                </a:lnTo>
                <a:lnTo>
                  <a:pt x="1423" y="419"/>
                </a:lnTo>
                <a:lnTo>
                  <a:pt x="1423" y="411"/>
                </a:lnTo>
                <a:lnTo>
                  <a:pt x="1423" y="401"/>
                </a:lnTo>
                <a:lnTo>
                  <a:pt x="1423" y="393"/>
                </a:lnTo>
                <a:lnTo>
                  <a:pt x="1423" y="389"/>
                </a:lnTo>
                <a:lnTo>
                  <a:pt x="1423" y="394"/>
                </a:lnTo>
                <a:lnTo>
                  <a:pt x="1423" y="404"/>
                </a:lnTo>
                <a:lnTo>
                  <a:pt x="1423" y="419"/>
                </a:lnTo>
                <a:lnTo>
                  <a:pt x="1423" y="436"/>
                </a:lnTo>
                <a:lnTo>
                  <a:pt x="1423" y="452"/>
                </a:lnTo>
                <a:lnTo>
                  <a:pt x="1423" y="467"/>
                </a:lnTo>
                <a:lnTo>
                  <a:pt x="1423" y="476"/>
                </a:lnTo>
                <a:lnTo>
                  <a:pt x="1423" y="483"/>
                </a:lnTo>
                <a:lnTo>
                  <a:pt x="1423" y="488"/>
                </a:lnTo>
                <a:lnTo>
                  <a:pt x="1423" y="492"/>
                </a:lnTo>
                <a:lnTo>
                  <a:pt x="1423" y="497"/>
                </a:lnTo>
                <a:lnTo>
                  <a:pt x="1423" y="500"/>
                </a:lnTo>
                <a:lnTo>
                  <a:pt x="1423" y="506"/>
                </a:lnTo>
                <a:lnTo>
                  <a:pt x="1423" y="514"/>
                </a:lnTo>
                <a:lnTo>
                  <a:pt x="1423" y="524"/>
                </a:lnTo>
                <a:lnTo>
                  <a:pt x="1423" y="533"/>
                </a:lnTo>
                <a:lnTo>
                  <a:pt x="1424" y="540"/>
                </a:lnTo>
                <a:lnTo>
                  <a:pt x="1424" y="547"/>
                </a:lnTo>
                <a:lnTo>
                  <a:pt x="1424" y="552"/>
                </a:lnTo>
                <a:lnTo>
                  <a:pt x="1424" y="557"/>
                </a:lnTo>
                <a:lnTo>
                  <a:pt x="1424" y="562"/>
                </a:lnTo>
                <a:lnTo>
                  <a:pt x="1424" y="566"/>
                </a:lnTo>
                <a:lnTo>
                  <a:pt x="1424" y="573"/>
                </a:lnTo>
                <a:lnTo>
                  <a:pt x="1424" y="581"/>
                </a:lnTo>
                <a:lnTo>
                  <a:pt x="1424" y="586"/>
                </a:lnTo>
                <a:lnTo>
                  <a:pt x="1424" y="588"/>
                </a:lnTo>
                <a:lnTo>
                  <a:pt x="1424" y="589"/>
                </a:lnTo>
                <a:lnTo>
                  <a:pt x="1424" y="587"/>
                </a:lnTo>
                <a:lnTo>
                  <a:pt x="1424" y="583"/>
                </a:lnTo>
                <a:lnTo>
                  <a:pt x="1424" y="579"/>
                </a:lnTo>
                <a:lnTo>
                  <a:pt x="1424" y="577"/>
                </a:lnTo>
                <a:lnTo>
                  <a:pt x="1424" y="578"/>
                </a:lnTo>
                <a:lnTo>
                  <a:pt x="1424" y="584"/>
                </a:lnTo>
                <a:lnTo>
                  <a:pt x="1424" y="587"/>
                </a:lnTo>
                <a:lnTo>
                  <a:pt x="1424" y="589"/>
                </a:lnTo>
                <a:lnTo>
                  <a:pt x="1424" y="587"/>
                </a:lnTo>
                <a:lnTo>
                  <a:pt x="1424" y="580"/>
                </a:lnTo>
                <a:lnTo>
                  <a:pt x="1424" y="568"/>
                </a:lnTo>
                <a:lnTo>
                  <a:pt x="1424" y="549"/>
                </a:lnTo>
                <a:lnTo>
                  <a:pt x="1424" y="526"/>
                </a:lnTo>
                <a:lnTo>
                  <a:pt x="1424" y="502"/>
                </a:lnTo>
                <a:lnTo>
                  <a:pt x="1424" y="475"/>
                </a:lnTo>
                <a:lnTo>
                  <a:pt x="1424" y="451"/>
                </a:lnTo>
                <a:lnTo>
                  <a:pt x="1424" y="430"/>
                </a:lnTo>
                <a:lnTo>
                  <a:pt x="1424" y="417"/>
                </a:lnTo>
                <a:lnTo>
                  <a:pt x="1424" y="411"/>
                </a:lnTo>
                <a:lnTo>
                  <a:pt x="1424" y="417"/>
                </a:lnTo>
                <a:lnTo>
                  <a:pt x="1424" y="428"/>
                </a:lnTo>
                <a:lnTo>
                  <a:pt x="1424" y="443"/>
                </a:lnTo>
                <a:lnTo>
                  <a:pt x="1424" y="459"/>
                </a:lnTo>
                <a:lnTo>
                  <a:pt x="1424" y="475"/>
                </a:lnTo>
                <a:lnTo>
                  <a:pt x="1424" y="487"/>
                </a:lnTo>
                <a:lnTo>
                  <a:pt x="1425" y="495"/>
                </a:lnTo>
                <a:lnTo>
                  <a:pt x="1425" y="499"/>
                </a:lnTo>
                <a:lnTo>
                  <a:pt x="1425" y="502"/>
                </a:lnTo>
                <a:lnTo>
                  <a:pt x="1425" y="500"/>
                </a:lnTo>
                <a:lnTo>
                  <a:pt x="1425" y="496"/>
                </a:lnTo>
                <a:lnTo>
                  <a:pt x="1425" y="488"/>
                </a:lnTo>
                <a:lnTo>
                  <a:pt x="1425" y="476"/>
                </a:lnTo>
                <a:lnTo>
                  <a:pt x="1425" y="465"/>
                </a:lnTo>
                <a:lnTo>
                  <a:pt x="1425" y="453"/>
                </a:lnTo>
                <a:lnTo>
                  <a:pt x="1425" y="445"/>
                </a:lnTo>
                <a:lnTo>
                  <a:pt x="1425" y="438"/>
                </a:lnTo>
                <a:lnTo>
                  <a:pt x="1425" y="436"/>
                </a:lnTo>
                <a:lnTo>
                  <a:pt x="1425" y="435"/>
                </a:lnTo>
                <a:lnTo>
                  <a:pt x="1425" y="436"/>
                </a:lnTo>
                <a:lnTo>
                  <a:pt x="1425" y="437"/>
                </a:lnTo>
                <a:lnTo>
                  <a:pt x="1425" y="439"/>
                </a:lnTo>
                <a:lnTo>
                  <a:pt x="1425" y="440"/>
                </a:lnTo>
                <a:lnTo>
                  <a:pt x="1425" y="439"/>
                </a:lnTo>
                <a:lnTo>
                  <a:pt x="1425" y="432"/>
                </a:lnTo>
                <a:lnTo>
                  <a:pt x="1425" y="419"/>
                </a:lnTo>
                <a:lnTo>
                  <a:pt x="1425" y="404"/>
                </a:lnTo>
                <a:lnTo>
                  <a:pt x="1425" y="387"/>
                </a:lnTo>
                <a:lnTo>
                  <a:pt x="1425" y="376"/>
                </a:lnTo>
                <a:lnTo>
                  <a:pt x="1425" y="373"/>
                </a:lnTo>
                <a:lnTo>
                  <a:pt x="1425" y="384"/>
                </a:lnTo>
                <a:lnTo>
                  <a:pt x="1425" y="403"/>
                </a:lnTo>
                <a:lnTo>
                  <a:pt x="1425" y="432"/>
                </a:lnTo>
                <a:lnTo>
                  <a:pt x="1425" y="456"/>
                </a:lnTo>
                <a:lnTo>
                  <a:pt x="1425" y="472"/>
                </a:lnTo>
                <a:lnTo>
                  <a:pt x="1425" y="476"/>
                </a:lnTo>
                <a:lnTo>
                  <a:pt x="1425" y="470"/>
                </a:lnTo>
                <a:lnTo>
                  <a:pt x="1425" y="458"/>
                </a:lnTo>
                <a:lnTo>
                  <a:pt x="1425" y="445"/>
                </a:lnTo>
                <a:lnTo>
                  <a:pt x="1426" y="436"/>
                </a:lnTo>
                <a:lnTo>
                  <a:pt x="1426" y="431"/>
                </a:lnTo>
                <a:lnTo>
                  <a:pt x="1426" y="429"/>
                </a:lnTo>
                <a:lnTo>
                  <a:pt x="1426" y="428"/>
                </a:lnTo>
                <a:lnTo>
                  <a:pt x="1426" y="422"/>
                </a:lnTo>
                <a:lnTo>
                  <a:pt x="1426" y="415"/>
                </a:lnTo>
                <a:lnTo>
                  <a:pt x="1426" y="409"/>
                </a:lnTo>
                <a:lnTo>
                  <a:pt x="1426" y="406"/>
                </a:lnTo>
                <a:lnTo>
                  <a:pt x="1426" y="410"/>
                </a:lnTo>
                <a:lnTo>
                  <a:pt x="1426" y="421"/>
                </a:lnTo>
                <a:lnTo>
                  <a:pt x="1426" y="436"/>
                </a:lnTo>
                <a:lnTo>
                  <a:pt x="1426" y="452"/>
                </a:lnTo>
                <a:lnTo>
                  <a:pt x="1426" y="462"/>
                </a:lnTo>
                <a:lnTo>
                  <a:pt x="1426" y="466"/>
                </a:lnTo>
                <a:lnTo>
                  <a:pt x="1426" y="463"/>
                </a:lnTo>
                <a:lnTo>
                  <a:pt x="1426" y="462"/>
                </a:lnTo>
                <a:lnTo>
                  <a:pt x="1426" y="466"/>
                </a:lnTo>
                <a:lnTo>
                  <a:pt x="1426" y="470"/>
                </a:lnTo>
                <a:lnTo>
                  <a:pt x="1426" y="477"/>
                </a:lnTo>
                <a:lnTo>
                  <a:pt x="1426" y="484"/>
                </a:lnTo>
                <a:lnTo>
                  <a:pt x="1426" y="488"/>
                </a:lnTo>
                <a:lnTo>
                  <a:pt x="1426" y="487"/>
                </a:lnTo>
                <a:lnTo>
                  <a:pt x="1426" y="489"/>
                </a:lnTo>
                <a:lnTo>
                  <a:pt x="1426" y="495"/>
                </a:lnTo>
                <a:lnTo>
                  <a:pt x="1426" y="502"/>
                </a:lnTo>
                <a:lnTo>
                  <a:pt x="1426" y="505"/>
                </a:lnTo>
                <a:lnTo>
                  <a:pt x="1426" y="506"/>
                </a:lnTo>
                <a:lnTo>
                  <a:pt x="1426" y="500"/>
                </a:lnTo>
                <a:lnTo>
                  <a:pt x="1426" y="489"/>
                </a:lnTo>
                <a:lnTo>
                  <a:pt x="1427" y="474"/>
                </a:lnTo>
                <a:lnTo>
                  <a:pt x="1427" y="461"/>
                </a:lnTo>
                <a:lnTo>
                  <a:pt x="1427" y="454"/>
                </a:lnTo>
                <a:lnTo>
                  <a:pt x="1427" y="456"/>
                </a:lnTo>
                <a:lnTo>
                  <a:pt x="1427" y="463"/>
                </a:lnTo>
                <a:lnTo>
                  <a:pt x="1427" y="473"/>
                </a:lnTo>
                <a:lnTo>
                  <a:pt x="1427" y="478"/>
                </a:lnTo>
                <a:lnTo>
                  <a:pt x="1427" y="477"/>
                </a:lnTo>
                <a:lnTo>
                  <a:pt x="1427" y="468"/>
                </a:lnTo>
                <a:lnTo>
                  <a:pt x="1427" y="451"/>
                </a:lnTo>
                <a:lnTo>
                  <a:pt x="1427" y="432"/>
                </a:lnTo>
                <a:lnTo>
                  <a:pt x="1427" y="418"/>
                </a:lnTo>
                <a:lnTo>
                  <a:pt x="1427" y="413"/>
                </a:lnTo>
                <a:lnTo>
                  <a:pt x="1427" y="415"/>
                </a:lnTo>
                <a:lnTo>
                  <a:pt x="1427" y="423"/>
                </a:lnTo>
                <a:lnTo>
                  <a:pt x="1427" y="431"/>
                </a:lnTo>
                <a:lnTo>
                  <a:pt x="1427" y="437"/>
                </a:lnTo>
                <a:lnTo>
                  <a:pt x="1427" y="432"/>
                </a:lnTo>
                <a:lnTo>
                  <a:pt x="1427" y="428"/>
                </a:lnTo>
                <a:lnTo>
                  <a:pt x="1427" y="430"/>
                </a:lnTo>
                <a:lnTo>
                  <a:pt x="1427" y="443"/>
                </a:lnTo>
                <a:lnTo>
                  <a:pt x="1427" y="461"/>
                </a:lnTo>
                <a:lnTo>
                  <a:pt x="1427" y="483"/>
                </a:lnTo>
                <a:lnTo>
                  <a:pt x="1427" y="500"/>
                </a:lnTo>
                <a:lnTo>
                  <a:pt x="1427" y="512"/>
                </a:lnTo>
                <a:lnTo>
                  <a:pt x="1427" y="502"/>
                </a:lnTo>
                <a:lnTo>
                  <a:pt x="1427" y="485"/>
                </a:lnTo>
                <a:lnTo>
                  <a:pt x="1427" y="468"/>
                </a:lnTo>
                <a:lnTo>
                  <a:pt x="1427" y="454"/>
                </a:lnTo>
                <a:lnTo>
                  <a:pt x="1427" y="446"/>
                </a:lnTo>
                <a:lnTo>
                  <a:pt x="1427" y="444"/>
                </a:lnTo>
                <a:lnTo>
                  <a:pt x="1427" y="446"/>
                </a:lnTo>
                <a:lnTo>
                  <a:pt x="1427" y="448"/>
                </a:lnTo>
                <a:lnTo>
                  <a:pt x="1429" y="447"/>
                </a:lnTo>
                <a:lnTo>
                  <a:pt x="1429" y="443"/>
                </a:lnTo>
                <a:lnTo>
                  <a:pt x="1429" y="438"/>
                </a:lnTo>
                <a:lnTo>
                  <a:pt x="1429" y="433"/>
                </a:lnTo>
                <a:lnTo>
                  <a:pt x="1429" y="429"/>
                </a:lnTo>
                <a:lnTo>
                  <a:pt x="1429" y="426"/>
                </a:lnTo>
                <a:lnTo>
                  <a:pt x="1429" y="423"/>
                </a:lnTo>
                <a:lnTo>
                  <a:pt x="1429" y="422"/>
                </a:lnTo>
                <a:lnTo>
                  <a:pt x="1429" y="423"/>
                </a:lnTo>
                <a:lnTo>
                  <a:pt x="1429" y="424"/>
                </a:lnTo>
                <a:lnTo>
                  <a:pt x="1429" y="425"/>
                </a:lnTo>
                <a:lnTo>
                  <a:pt x="1429" y="426"/>
                </a:lnTo>
                <a:lnTo>
                  <a:pt x="1429" y="428"/>
                </a:lnTo>
                <a:lnTo>
                  <a:pt x="1429" y="425"/>
                </a:lnTo>
                <a:lnTo>
                  <a:pt x="1429" y="419"/>
                </a:lnTo>
                <a:lnTo>
                  <a:pt x="1429" y="414"/>
                </a:lnTo>
                <a:lnTo>
                  <a:pt x="1429" y="407"/>
                </a:lnTo>
                <a:lnTo>
                  <a:pt x="1429" y="402"/>
                </a:lnTo>
                <a:lnTo>
                  <a:pt x="1429" y="399"/>
                </a:lnTo>
                <a:lnTo>
                  <a:pt x="1429" y="396"/>
                </a:lnTo>
                <a:lnTo>
                  <a:pt x="1429" y="399"/>
                </a:lnTo>
                <a:lnTo>
                  <a:pt x="1429" y="396"/>
                </a:lnTo>
                <a:lnTo>
                  <a:pt x="1429" y="393"/>
                </a:lnTo>
                <a:lnTo>
                  <a:pt x="1429" y="389"/>
                </a:lnTo>
                <a:lnTo>
                  <a:pt x="1429" y="388"/>
                </a:lnTo>
                <a:lnTo>
                  <a:pt x="1429" y="389"/>
                </a:lnTo>
                <a:lnTo>
                  <a:pt x="1429" y="395"/>
                </a:lnTo>
                <a:lnTo>
                  <a:pt x="1429" y="406"/>
                </a:lnTo>
                <a:lnTo>
                  <a:pt x="1429" y="418"/>
                </a:lnTo>
                <a:lnTo>
                  <a:pt x="1429" y="428"/>
                </a:lnTo>
                <a:lnTo>
                  <a:pt x="1430" y="430"/>
                </a:lnTo>
                <a:lnTo>
                  <a:pt x="1430" y="425"/>
                </a:lnTo>
                <a:lnTo>
                  <a:pt x="1430" y="414"/>
                </a:lnTo>
                <a:lnTo>
                  <a:pt x="1430" y="396"/>
                </a:lnTo>
                <a:lnTo>
                  <a:pt x="1430" y="382"/>
                </a:lnTo>
                <a:lnTo>
                  <a:pt x="1430" y="372"/>
                </a:lnTo>
                <a:lnTo>
                  <a:pt x="1430" y="371"/>
                </a:lnTo>
                <a:lnTo>
                  <a:pt x="1430" y="380"/>
                </a:lnTo>
                <a:lnTo>
                  <a:pt x="1430" y="392"/>
                </a:lnTo>
                <a:lnTo>
                  <a:pt x="1430" y="402"/>
                </a:lnTo>
                <a:lnTo>
                  <a:pt x="1430" y="406"/>
                </a:lnTo>
                <a:lnTo>
                  <a:pt x="1430" y="402"/>
                </a:lnTo>
                <a:lnTo>
                  <a:pt x="1430" y="391"/>
                </a:lnTo>
                <a:lnTo>
                  <a:pt x="1430" y="377"/>
                </a:lnTo>
                <a:lnTo>
                  <a:pt x="1430" y="366"/>
                </a:lnTo>
                <a:lnTo>
                  <a:pt x="1430" y="364"/>
                </a:lnTo>
                <a:lnTo>
                  <a:pt x="1430" y="376"/>
                </a:lnTo>
                <a:lnTo>
                  <a:pt x="1430" y="393"/>
                </a:lnTo>
                <a:lnTo>
                  <a:pt x="1430" y="413"/>
                </a:lnTo>
                <a:lnTo>
                  <a:pt x="1430" y="430"/>
                </a:lnTo>
                <a:lnTo>
                  <a:pt x="1430" y="440"/>
                </a:lnTo>
                <a:lnTo>
                  <a:pt x="1430" y="444"/>
                </a:lnTo>
                <a:lnTo>
                  <a:pt x="1430" y="439"/>
                </a:lnTo>
                <a:lnTo>
                  <a:pt x="1430" y="431"/>
                </a:lnTo>
                <a:lnTo>
                  <a:pt x="1430" y="426"/>
                </a:lnTo>
                <a:lnTo>
                  <a:pt x="1430" y="425"/>
                </a:lnTo>
                <a:lnTo>
                  <a:pt x="1430" y="426"/>
                </a:lnTo>
                <a:lnTo>
                  <a:pt x="1430" y="431"/>
                </a:lnTo>
                <a:lnTo>
                  <a:pt x="1430" y="433"/>
                </a:lnTo>
                <a:lnTo>
                  <a:pt x="1430" y="435"/>
                </a:lnTo>
                <a:lnTo>
                  <a:pt x="1431" y="431"/>
                </a:lnTo>
                <a:lnTo>
                  <a:pt x="1431" y="428"/>
                </a:lnTo>
                <a:lnTo>
                  <a:pt x="1431" y="426"/>
                </a:lnTo>
                <a:lnTo>
                  <a:pt x="1431" y="429"/>
                </a:lnTo>
                <a:lnTo>
                  <a:pt x="1431" y="433"/>
                </a:lnTo>
                <a:lnTo>
                  <a:pt x="1431" y="438"/>
                </a:lnTo>
                <a:lnTo>
                  <a:pt x="1431" y="443"/>
                </a:lnTo>
                <a:lnTo>
                  <a:pt x="1431" y="446"/>
                </a:lnTo>
                <a:lnTo>
                  <a:pt x="1431" y="448"/>
                </a:lnTo>
                <a:lnTo>
                  <a:pt x="1431" y="451"/>
                </a:lnTo>
                <a:lnTo>
                  <a:pt x="1431" y="453"/>
                </a:lnTo>
                <a:lnTo>
                  <a:pt x="1431" y="458"/>
                </a:lnTo>
                <a:lnTo>
                  <a:pt x="1431" y="462"/>
                </a:lnTo>
                <a:lnTo>
                  <a:pt x="1431" y="466"/>
                </a:lnTo>
                <a:lnTo>
                  <a:pt x="1431" y="467"/>
                </a:lnTo>
                <a:lnTo>
                  <a:pt x="1431" y="468"/>
                </a:lnTo>
                <a:lnTo>
                  <a:pt x="1431" y="467"/>
                </a:lnTo>
                <a:lnTo>
                  <a:pt x="1431" y="466"/>
                </a:lnTo>
                <a:lnTo>
                  <a:pt x="1431" y="468"/>
                </a:lnTo>
                <a:lnTo>
                  <a:pt x="1431" y="474"/>
                </a:lnTo>
                <a:lnTo>
                  <a:pt x="1431" y="481"/>
                </a:lnTo>
                <a:lnTo>
                  <a:pt x="1431" y="488"/>
                </a:lnTo>
                <a:lnTo>
                  <a:pt x="1431" y="491"/>
                </a:lnTo>
                <a:lnTo>
                  <a:pt x="1431" y="494"/>
                </a:lnTo>
                <a:lnTo>
                  <a:pt x="1431" y="495"/>
                </a:lnTo>
                <a:lnTo>
                  <a:pt x="1431" y="496"/>
                </a:lnTo>
                <a:lnTo>
                  <a:pt x="1431" y="499"/>
                </a:lnTo>
                <a:lnTo>
                  <a:pt x="1431" y="505"/>
                </a:lnTo>
                <a:lnTo>
                  <a:pt x="1431" y="512"/>
                </a:lnTo>
                <a:lnTo>
                  <a:pt x="1431" y="517"/>
                </a:lnTo>
                <a:lnTo>
                  <a:pt x="1431" y="515"/>
                </a:lnTo>
                <a:lnTo>
                  <a:pt x="1431" y="513"/>
                </a:lnTo>
                <a:lnTo>
                  <a:pt x="1431" y="509"/>
                </a:lnTo>
                <a:lnTo>
                  <a:pt x="1432" y="507"/>
                </a:lnTo>
                <a:lnTo>
                  <a:pt x="1432" y="511"/>
                </a:lnTo>
                <a:lnTo>
                  <a:pt x="1432" y="517"/>
                </a:lnTo>
                <a:lnTo>
                  <a:pt x="1432" y="525"/>
                </a:lnTo>
                <a:lnTo>
                  <a:pt x="1432" y="528"/>
                </a:lnTo>
                <a:lnTo>
                  <a:pt x="1432" y="529"/>
                </a:lnTo>
                <a:lnTo>
                  <a:pt x="1432" y="528"/>
                </a:lnTo>
                <a:lnTo>
                  <a:pt x="1432" y="527"/>
                </a:lnTo>
                <a:lnTo>
                  <a:pt x="1432" y="528"/>
                </a:lnTo>
                <a:lnTo>
                  <a:pt x="1432" y="531"/>
                </a:lnTo>
                <a:lnTo>
                  <a:pt x="1432" y="532"/>
                </a:lnTo>
                <a:lnTo>
                  <a:pt x="1432" y="529"/>
                </a:lnTo>
                <a:lnTo>
                  <a:pt x="1432" y="524"/>
                </a:lnTo>
                <a:lnTo>
                  <a:pt x="1432" y="517"/>
                </a:lnTo>
                <a:lnTo>
                  <a:pt x="1432" y="512"/>
                </a:lnTo>
                <a:lnTo>
                  <a:pt x="1432" y="511"/>
                </a:lnTo>
                <a:lnTo>
                  <a:pt x="1432" y="518"/>
                </a:lnTo>
                <a:lnTo>
                  <a:pt x="1432" y="525"/>
                </a:lnTo>
                <a:lnTo>
                  <a:pt x="1432" y="532"/>
                </a:lnTo>
                <a:lnTo>
                  <a:pt x="1432" y="536"/>
                </a:lnTo>
                <a:lnTo>
                  <a:pt x="1432" y="537"/>
                </a:lnTo>
                <a:lnTo>
                  <a:pt x="1432" y="535"/>
                </a:lnTo>
                <a:lnTo>
                  <a:pt x="1432" y="536"/>
                </a:lnTo>
                <a:lnTo>
                  <a:pt x="1432" y="540"/>
                </a:lnTo>
                <a:lnTo>
                  <a:pt x="1432" y="541"/>
                </a:lnTo>
                <a:lnTo>
                  <a:pt x="1432" y="537"/>
                </a:lnTo>
                <a:lnTo>
                  <a:pt x="1432" y="532"/>
                </a:lnTo>
                <a:lnTo>
                  <a:pt x="1432" y="525"/>
                </a:lnTo>
                <a:lnTo>
                  <a:pt x="1432" y="518"/>
                </a:lnTo>
                <a:lnTo>
                  <a:pt x="1433" y="513"/>
                </a:lnTo>
                <a:lnTo>
                  <a:pt x="1433" y="511"/>
                </a:lnTo>
                <a:lnTo>
                  <a:pt x="1433" y="512"/>
                </a:lnTo>
                <a:lnTo>
                  <a:pt x="1433" y="513"/>
                </a:lnTo>
                <a:lnTo>
                  <a:pt x="1433" y="509"/>
                </a:lnTo>
                <a:lnTo>
                  <a:pt x="1433" y="503"/>
                </a:lnTo>
                <a:lnTo>
                  <a:pt x="1433" y="498"/>
                </a:lnTo>
                <a:lnTo>
                  <a:pt x="1433" y="497"/>
                </a:lnTo>
                <a:lnTo>
                  <a:pt x="1433" y="498"/>
                </a:lnTo>
                <a:lnTo>
                  <a:pt x="1433" y="503"/>
                </a:lnTo>
                <a:lnTo>
                  <a:pt x="1433" y="509"/>
                </a:lnTo>
                <a:lnTo>
                  <a:pt x="1433" y="515"/>
                </a:lnTo>
                <a:lnTo>
                  <a:pt x="1433" y="518"/>
                </a:lnTo>
                <a:lnTo>
                  <a:pt x="1433" y="517"/>
                </a:lnTo>
                <a:lnTo>
                  <a:pt x="1433" y="514"/>
                </a:lnTo>
                <a:lnTo>
                  <a:pt x="1433" y="511"/>
                </a:lnTo>
                <a:lnTo>
                  <a:pt x="1433" y="509"/>
                </a:lnTo>
                <a:lnTo>
                  <a:pt x="1433" y="511"/>
                </a:lnTo>
                <a:lnTo>
                  <a:pt x="1433" y="514"/>
                </a:lnTo>
                <a:lnTo>
                  <a:pt x="1433" y="518"/>
                </a:lnTo>
                <a:lnTo>
                  <a:pt x="1433" y="521"/>
                </a:lnTo>
                <a:lnTo>
                  <a:pt x="1433" y="522"/>
                </a:lnTo>
                <a:lnTo>
                  <a:pt x="1433" y="524"/>
                </a:lnTo>
                <a:lnTo>
                  <a:pt x="1434" y="525"/>
                </a:lnTo>
                <a:lnTo>
                  <a:pt x="1434" y="526"/>
                </a:lnTo>
                <a:lnTo>
                  <a:pt x="1434" y="528"/>
                </a:lnTo>
                <a:lnTo>
                  <a:pt x="1434" y="533"/>
                </a:lnTo>
                <a:lnTo>
                  <a:pt x="1434" y="535"/>
                </a:lnTo>
                <a:lnTo>
                  <a:pt x="1434" y="537"/>
                </a:lnTo>
                <a:lnTo>
                  <a:pt x="1434" y="536"/>
                </a:lnTo>
                <a:lnTo>
                  <a:pt x="1434" y="533"/>
                </a:lnTo>
                <a:lnTo>
                  <a:pt x="1434" y="527"/>
                </a:lnTo>
                <a:lnTo>
                  <a:pt x="1434" y="521"/>
                </a:lnTo>
                <a:lnTo>
                  <a:pt x="1434" y="515"/>
                </a:lnTo>
                <a:lnTo>
                  <a:pt x="1434" y="511"/>
                </a:lnTo>
                <a:lnTo>
                  <a:pt x="1434" y="510"/>
                </a:lnTo>
                <a:lnTo>
                  <a:pt x="1434" y="511"/>
                </a:lnTo>
                <a:lnTo>
                  <a:pt x="1434" y="510"/>
                </a:lnTo>
                <a:lnTo>
                  <a:pt x="1434" y="509"/>
                </a:lnTo>
                <a:lnTo>
                  <a:pt x="1434" y="506"/>
                </a:lnTo>
                <a:lnTo>
                  <a:pt x="1434" y="503"/>
                </a:lnTo>
                <a:lnTo>
                  <a:pt x="1434" y="500"/>
                </a:lnTo>
                <a:lnTo>
                  <a:pt x="1434" y="499"/>
                </a:lnTo>
                <a:lnTo>
                  <a:pt x="1434" y="502"/>
                </a:lnTo>
                <a:lnTo>
                  <a:pt x="1434" y="505"/>
                </a:lnTo>
                <a:lnTo>
                  <a:pt x="1434" y="510"/>
                </a:lnTo>
                <a:lnTo>
                  <a:pt x="1434" y="515"/>
                </a:lnTo>
                <a:lnTo>
                  <a:pt x="1434" y="521"/>
                </a:lnTo>
                <a:lnTo>
                  <a:pt x="1434" y="522"/>
                </a:lnTo>
                <a:lnTo>
                  <a:pt x="1434" y="521"/>
                </a:lnTo>
                <a:lnTo>
                  <a:pt x="1434" y="517"/>
                </a:lnTo>
                <a:lnTo>
                  <a:pt x="1434" y="512"/>
                </a:lnTo>
                <a:lnTo>
                  <a:pt x="1434" y="510"/>
                </a:lnTo>
                <a:lnTo>
                  <a:pt x="1434" y="511"/>
                </a:lnTo>
                <a:lnTo>
                  <a:pt x="1434" y="514"/>
                </a:lnTo>
                <a:lnTo>
                  <a:pt x="1436" y="519"/>
                </a:lnTo>
                <a:lnTo>
                  <a:pt x="1436" y="518"/>
                </a:lnTo>
                <a:lnTo>
                  <a:pt x="1436" y="514"/>
                </a:lnTo>
                <a:lnTo>
                  <a:pt x="1436" y="506"/>
                </a:lnTo>
                <a:lnTo>
                  <a:pt x="1436" y="498"/>
                </a:lnTo>
                <a:lnTo>
                  <a:pt x="1436" y="492"/>
                </a:lnTo>
                <a:lnTo>
                  <a:pt x="1436" y="489"/>
                </a:lnTo>
                <a:lnTo>
                  <a:pt x="1436" y="490"/>
                </a:lnTo>
                <a:lnTo>
                  <a:pt x="1436" y="492"/>
                </a:lnTo>
                <a:lnTo>
                  <a:pt x="1436" y="489"/>
                </a:lnTo>
                <a:lnTo>
                  <a:pt x="1436" y="484"/>
                </a:lnTo>
                <a:lnTo>
                  <a:pt x="1436" y="482"/>
                </a:lnTo>
                <a:lnTo>
                  <a:pt x="1436" y="483"/>
                </a:lnTo>
                <a:lnTo>
                  <a:pt x="1436" y="487"/>
                </a:lnTo>
                <a:lnTo>
                  <a:pt x="1436" y="492"/>
                </a:lnTo>
                <a:lnTo>
                  <a:pt x="1436" y="498"/>
                </a:lnTo>
                <a:lnTo>
                  <a:pt x="1436" y="500"/>
                </a:lnTo>
                <a:lnTo>
                  <a:pt x="1436" y="495"/>
                </a:lnTo>
                <a:lnTo>
                  <a:pt x="1436" y="488"/>
                </a:lnTo>
                <a:lnTo>
                  <a:pt x="1436" y="483"/>
                </a:lnTo>
                <a:lnTo>
                  <a:pt x="1436" y="489"/>
                </a:lnTo>
                <a:lnTo>
                  <a:pt x="1436" y="499"/>
                </a:lnTo>
                <a:lnTo>
                  <a:pt x="1436" y="510"/>
                </a:lnTo>
                <a:lnTo>
                  <a:pt x="1436" y="520"/>
                </a:lnTo>
                <a:lnTo>
                  <a:pt x="1436" y="529"/>
                </a:lnTo>
                <a:lnTo>
                  <a:pt x="1436" y="533"/>
                </a:lnTo>
                <a:lnTo>
                  <a:pt x="1436" y="534"/>
                </a:lnTo>
                <a:lnTo>
                  <a:pt x="1437" y="533"/>
                </a:lnTo>
                <a:lnTo>
                  <a:pt x="1437" y="529"/>
                </a:lnTo>
                <a:lnTo>
                  <a:pt x="1437" y="524"/>
                </a:lnTo>
                <a:lnTo>
                  <a:pt x="1437" y="517"/>
                </a:lnTo>
                <a:lnTo>
                  <a:pt x="1437" y="511"/>
                </a:lnTo>
                <a:lnTo>
                  <a:pt x="1437" y="505"/>
                </a:lnTo>
                <a:lnTo>
                  <a:pt x="1437" y="504"/>
                </a:lnTo>
                <a:lnTo>
                  <a:pt x="1437" y="505"/>
                </a:lnTo>
                <a:lnTo>
                  <a:pt x="1437" y="510"/>
                </a:lnTo>
                <a:lnTo>
                  <a:pt x="1437" y="513"/>
                </a:lnTo>
                <a:lnTo>
                  <a:pt x="1437" y="511"/>
                </a:lnTo>
                <a:lnTo>
                  <a:pt x="1437" y="503"/>
                </a:lnTo>
                <a:lnTo>
                  <a:pt x="1437" y="492"/>
                </a:lnTo>
                <a:lnTo>
                  <a:pt x="1437" y="480"/>
                </a:lnTo>
                <a:lnTo>
                  <a:pt x="1437" y="472"/>
                </a:lnTo>
                <a:lnTo>
                  <a:pt x="1437" y="478"/>
                </a:lnTo>
                <a:lnTo>
                  <a:pt x="1437" y="492"/>
                </a:lnTo>
                <a:lnTo>
                  <a:pt x="1437" y="507"/>
                </a:lnTo>
                <a:lnTo>
                  <a:pt x="1437" y="517"/>
                </a:lnTo>
                <a:lnTo>
                  <a:pt x="1437" y="518"/>
                </a:lnTo>
                <a:lnTo>
                  <a:pt x="1437" y="512"/>
                </a:lnTo>
                <a:lnTo>
                  <a:pt x="1437" y="502"/>
                </a:lnTo>
                <a:lnTo>
                  <a:pt x="1437" y="494"/>
                </a:lnTo>
                <a:lnTo>
                  <a:pt x="1437" y="490"/>
                </a:lnTo>
                <a:lnTo>
                  <a:pt x="1437" y="492"/>
                </a:lnTo>
                <a:lnTo>
                  <a:pt x="1437" y="502"/>
                </a:lnTo>
                <a:lnTo>
                  <a:pt x="1437" y="513"/>
                </a:lnTo>
                <a:lnTo>
                  <a:pt x="1437" y="520"/>
                </a:lnTo>
                <a:lnTo>
                  <a:pt x="1437" y="519"/>
                </a:lnTo>
                <a:lnTo>
                  <a:pt x="1437" y="512"/>
                </a:lnTo>
                <a:lnTo>
                  <a:pt x="1438" y="502"/>
                </a:lnTo>
                <a:lnTo>
                  <a:pt x="1438" y="491"/>
                </a:lnTo>
                <a:lnTo>
                  <a:pt x="1438" y="485"/>
                </a:lnTo>
                <a:lnTo>
                  <a:pt x="1438" y="483"/>
                </a:lnTo>
                <a:lnTo>
                  <a:pt x="1438" y="488"/>
                </a:lnTo>
                <a:lnTo>
                  <a:pt x="1438" y="494"/>
                </a:lnTo>
                <a:lnTo>
                  <a:pt x="1438" y="498"/>
                </a:lnTo>
                <a:lnTo>
                  <a:pt x="1438" y="499"/>
                </a:lnTo>
                <a:lnTo>
                  <a:pt x="1438" y="497"/>
                </a:lnTo>
                <a:lnTo>
                  <a:pt x="1438" y="492"/>
                </a:lnTo>
                <a:lnTo>
                  <a:pt x="1438" y="488"/>
                </a:lnTo>
                <a:lnTo>
                  <a:pt x="1438" y="484"/>
                </a:lnTo>
                <a:lnTo>
                  <a:pt x="1438" y="481"/>
                </a:lnTo>
                <a:lnTo>
                  <a:pt x="1438" y="478"/>
                </a:lnTo>
                <a:lnTo>
                  <a:pt x="1438" y="476"/>
                </a:lnTo>
                <a:lnTo>
                  <a:pt x="1438" y="473"/>
                </a:lnTo>
                <a:lnTo>
                  <a:pt x="1438" y="468"/>
                </a:lnTo>
                <a:lnTo>
                  <a:pt x="1438" y="465"/>
                </a:lnTo>
                <a:lnTo>
                  <a:pt x="1438" y="462"/>
                </a:lnTo>
                <a:lnTo>
                  <a:pt x="1438" y="461"/>
                </a:lnTo>
                <a:lnTo>
                  <a:pt x="1438" y="460"/>
                </a:lnTo>
                <a:lnTo>
                  <a:pt x="1438" y="458"/>
                </a:lnTo>
                <a:lnTo>
                  <a:pt x="1438" y="454"/>
                </a:lnTo>
                <a:lnTo>
                  <a:pt x="1438" y="448"/>
                </a:lnTo>
                <a:lnTo>
                  <a:pt x="1438" y="443"/>
                </a:lnTo>
                <a:lnTo>
                  <a:pt x="1438" y="437"/>
                </a:lnTo>
                <a:lnTo>
                  <a:pt x="1438" y="436"/>
                </a:lnTo>
                <a:lnTo>
                  <a:pt x="1438" y="438"/>
                </a:lnTo>
                <a:lnTo>
                  <a:pt x="1438" y="443"/>
                </a:lnTo>
                <a:lnTo>
                  <a:pt x="1438" y="447"/>
                </a:lnTo>
                <a:lnTo>
                  <a:pt x="1438" y="452"/>
                </a:lnTo>
                <a:lnTo>
                  <a:pt x="1438" y="454"/>
                </a:lnTo>
                <a:lnTo>
                  <a:pt x="1438" y="451"/>
                </a:lnTo>
                <a:lnTo>
                  <a:pt x="1438" y="444"/>
                </a:lnTo>
                <a:lnTo>
                  <a:pt x="1438" y="435"/>
                </a:lnTo>
                <a:lnTo>
                  <a:pt x="1439" y="425"/>
                </a:lnTo>
                <a:lnTo>
                  <a:pt x="1439" y="417"/>
                </a:lnTo>
                <a:lnTo>
                  <a:pt x="1439" y="413"/>
                </a:lnTo>
                <a:lnTo>
                  <a:pt x="1439" y="410"/>
                </a:lnTo>
                <a:lnTo>
                  <a:pt x="1439" y="414"/>
                </a:lnTo>
                <a:lnTo>
                  <a:pt x="1439" y="422"/>
                </a:lnTo>
                <a:lnTo>
                  <a:pt x="1439" y="431"/>
                </a:lnTo>
                <a:lnTo>
                  <a:pt x="1439" y="439"/>
                </a:lnTo>
                <a:lnTo>
                  <a:pt x="1439" y="445"/>
                </a:lnTo>
                <a:lnTo>
                  <a:pt x="1439" y="447"/>
                </a:lnTo>
                <a:lnTo>
                  <a:pt x="1439" y="445"/>
                </a:lnTo>
                <a:lnTo>
                  <a:pt x="1439" y="440"/>
                </a:lnTo>
                <a:lnTo>
                  <a:pt x="1439" y="432"/>
                </a:lnTo>
                <a:lnTo>
                  <a:pt x="1439" y="425"/>
                </a:lnTo>
                <a:lnTo>
                  <a:pt x="1439" y="421"/>
                </a:lnTo>
                <a:lnTo>
                  <a:pt x="1439" y="422"/>
                </a:lnTo>
                <a:lnTo>
                  <a:pt x="1439" y="423"/>
                </a:lnTo>
                <a:lnTo>
                  <a:pt x="1439" y="425"/>
                </a:lnTo>
                <a:lnTo>
                  <a:pt x="1439" y="423"/>
                </a:lnTo>
                <a:lnTo>
                  <a:pt x="1439" y="418"/>
                </a:lnTo>
                <a:lnTo>
                  <a:pt x="1439" y="413"/>
                </a:lnTo>
                <a:lnTo>
                  <a:pt x="1439" y="409"/>
                </a:lnTo>
                <a:lnTo>
                  <a:pt x="1439" y="414"/>
                </a:lnTo>
                <a:lnTo>
                  <a:pt x="1439" y="419"/>
                </a:lnTo>
                <a:lnTo>
                  <a:pt x="1439" y="428"/>
                </a:lnTo>
                <a:lnTo>
                  <a:pt x="1439" y="436"/>
                </a:lnTo>
                <a:lnTo>
                  <a:pt x="1439" y="439"/>
                </a:lnTo>
                <a:lnTo>
                  <a:pt x="1439" y="433"/>
                </a:lnTo>
                <a:lnTo>
                  <a:pt x="1439" y="426"/>
                </a:lnTo>
                <a:lnTo>
                  <a:pt x="1440" y="419"/>
                </a:lnTo>
                <a:lnTo>
                  <a:pt x="1440" y="417"/>
                </a:lnTo>
                <a:lnTo>
                  <a:pt x="1440" y="421"/>
                </a:lnTo>
                <a:lnTo>
                  <a:pt x="1440" y="426"/>
                </a:lnTo>
                <a:lnTo>
                  <a:pt x="1440" y="432"/>
                </a:lnTo>
                <a:lnTo>
                  <a:pt x="1440" y="433"/>
                </a:lnTo>
                <a:lnTo>
                  <a:pt x="1440" y="430"/>
                </a:lnTo>
                <a:lnTo>
                  <a:pt x="1440" y="425"/>
                </a:lnTo>
                <a:lnTo>
                  <a:pt x="1440" y="421"/>
                </a:lnTo>
                <a:lnTo>
                  <a:pt x="1440" y="418"/>
                </a:lnTo>
                <a:lnTo>
                  <a:pt x="1440" y="423"/>
                </a:lnTo>
                <a:lnTo>
                  <a:pt x="1440" y="431"/>
                </a:lnTo>
                <a:lnTo>
                  <a:pt x="1440" y="439"/>
                </a:lnTo>
                <a:lnTo>
                  <a:pt x="1440" y="444"/>
                </a:lnTo>
                <a:lnTo>
                  <a:pt x="1440" y="445"/>
                </a:lnTo>
                <a:lnTo>
                  <a:pt x="1440" y="443"/>
                </a:lnTo>
                <a:lnTo>
                  <a:pt x="1440" y="438"/>
                </a:lnTo>
                <a:lnTo>
                  <a:pt x="1440" y="433"/>
                </a:lnTo>
                <a:lnTo>
                  <a:pt x="1440" y="429"/>
                </a:lnTo>
                <a:lnTo>
                  <a:pt x="1440" y="425"/>
                </a:lnTo>
                <a:lnTo>
                  <a:pt x="1440" y="428"/>
                </a:lnTo>
                <a:lnTo>
                  <a:pt x="1440" y="430"/>
                </a:lnTo>
                <a:lnTo>
                  <a:pt x="1440" y="432"/>
                </a:lnTo>
                <a:lnTo>
                  <a:pt x="1440" y="433"/>
                </a:lnTo>
                <a:lnTo>
                  <a:pt x="1440" y="432"/>
                </a:lnTo>
                <a:lnTo>
                  <a:pt x="1440" y="430"/>
                </a:lnTo>
                <a:lnTo>
                  <a:pt x="1440" y="429"/>
                </a:lnTo>
                <a:lnTo>
                  <a:pt x="1441" y="429"/>
                </a:lnTo>
                <a:lnTo>
                  <a:pt x="1441" y="431"/>
                </a:lnTo>
                <a:lnTo>
                  <a:pt x="1441" y="432"/>
                </a:lnTo>
                <a:lnTo>
                  <a:pt x="1441" y="431"/>
                </a:lnTo>
                <a:lnTo>
                  <a:pt x="1441" y="430"/>
                </a:lnTo>
                <a:lnTo>
                  <a:pt x="1441" y="429"/>
                </a:lnTo>
                <a:lnTo>
                  <a:pt x="1441" y="426"/>
                </a:lnTo>
                <a:lnTo>
                  <a:pt x="1441" y="424"/>
                </a:lnTo>
                <a:lnTo>
                  <a:pt x="1441" y="422"/>
                </a:lnTo>
                <a:lnTo>
                  <a:pt x="1441" y="416"/>
                </a:lnTo>
                <a:lnTo>
                  <a:pt x="1441" y="407"/>
                </a:lnTo>
                <a:lnTo>
                  <a:pt x="1441" y="396"/>
                </a:lnTo>
                <a:lnTo>
                  <a:pt x="1441" y="386"/>
                </a:lnTo>
                <a:lnTo>
                  <a:pt x="1441" y="376"/>
                </a:lnTo>
                <a:lnTo>
                  <a:pt x="1441" y="369"/>
                </a:lnTo>
                <a:lnTo>
                  <a:pt x="1441" y="365"/>
                </a:lnTo>
                <a:lnTo>
                  <a:pt x="1441" y="366"/>
                </a:lnTo>
                <a:lnTo>
                  <a:pt x="1441" y="371"/>
                </a:lnTo>
                <a:lnTo>
                  <a:pt x="1441" y="378"/>
                </a:lnTo>
                <a:lnTo>
                  <a:pt x="1441" y="386"/>
                </a:lnTo>
                <a:lnTo>
                  <a:pt x="1441" y="395"/>
                </a:lnTo>
                <a:lnTo>
                  <a:pt x="1441" y="404"/>
                </a:lnTo>
                <a:lnTo>
                  <a:pt x="1441" y="415"/>
                </a:lnTo>
                <a:lnTo>
                  <a:pt x="1441" y="423"/>
                </a:lnTo>
                <a:lnTo>
                  <a:pt x="1441" y="426"/>
                </a:lnTo>
                <a:lnTo>
                  <a:pt x="1441" y="429"/>
                </a:lnTo>
                <a:lnTo>
                  <a:pt x="1441" y="426"/>
                </a:lnTo>
                <a:lnTo>
                  <a:pt x="1441" y="422"/>
                </a:lnTo>
                <a:lnTo>
                  <a:pt x="1441" y="416"/>
                </a:lnTo>
                <a:lnTo>
                  <a:pt x="1441" y="407"/>
                </a:lnTo>
                <a:lnTo>
                  <a:pt x="1441" y="398"/>
                </a:lnTo>
                <a:lnTo>
                  <a:pt x="1441" y="387"/>
                </a:lnTo>
                <a:lnTo>
                  <a:pt x="1441" y="379"/>
                </a:lnTo>
                <a:lnTo>
                  <a:pt x="1441" y="372"/>
                </a:lnTo>
                <a:lnTo>
                  <a:pt x="1441" y="369"/>
                </a:lnTo>
                <a:lnTo>
                  <a:pt x="1442" y="371"/>
                </a:lnTo>
                <a:lnTo>
                  <a:pt x="1442" y="380"/>
                </a:lnTo>
                <a:lnTo>
                  <a:pt x="1442" y="392"/>
                </a:lnTo>
                <a:lnTo>
                  <a:pt x="1442" y="402"/>
                </a:lnTo>
                <a:lnTo>
                  <a:pt x="1442" y="413"/>
                </a:lnTo>
                <a:lnTo>
                  <a:pt x="1442" y="421"/>
                </a:lnTo>
                <a:lnTo>
                  <a:pt x="1442" y="424"/>
                </a:lnTo>
                <a:lnTo>
                  <a:pt x="1442" y="430"/>
                </a:lnTo>
                <a:lnTo>
                  <a:pt x="1442" y="438"/>
                </a:lnTo>
                <a:lnTo>
                  <a:pt x="1442" y="455"/>
                </a:lnTo>
                <a:lnTo>
                  <a:pt x="1442" y="481"/>
                </a:lnTo>
                <a:lnTo>
                  <a:pt x="1442" y="506"/>
                </a:lnTo>
                <a:lnTo>
                  <a:pt x="1442" y="526"/>
                </a:lnTo>
                <a:lnTo>
                  <a:pt x="1442" y="536"/>
                </a:lnTo>
                <a:lnTo>
                  <a:pt x="1442" y="533"/>
                </a:lnTo>
                <a:lnTo>
                  <a:pt x="1442" y="514"/>
                </a:lnTo>
                <a:lnTo>
                  <a:pt x="1442" y="490"/>
                </a:lnTo>
                <a:lnTo>
                  <a:pt x="1442" y="465"/>
                </a:lnTo>
                <a:lnTo>
                  <a:pt x="1442" y="447"/>
                </a:lnTo>
                <a:lnTo>
                  <a:pt x="1442" y="441"/>
                </a:lnTo>
                <a:lnTo>
                  <a:pt x="1442" y="446"/>
                </a:lnTo>
                <a:lnTo>
                  <a:pt x="1442" y="453"/>
                </a:lnTo>
                <a:lnTo>
                  <a:pt x="1442" y="458"/>
                </a:lnTo>
                <a:lnTo>
                  <a:pt x="1442" y="455"/>
                </a:lnTo>
                <a:lnTo>
                  <a:pt x="1442" y="444"/>
                </a:lnTo>
                <a:lnTo>
                  <a:pt x="1442" y="429"/>
                </a:lnTo>
                <a:lnTo>
                  <a:pt x="1442" y="414"/>
                </a:lnTo>
                <a:lnTo>
                  <a:pt x="1442" y="407"/>
                </a:lnTo>
                <a:lnTo>
                  <a:pt x="1442" y="410"/>
                </a:lnTo>
                <a:lnTo>
                  <a:pt x="1442" y="421"/>
                </a:lnTo>
                <a:lnTo>
                  <a:pt x="1442" y="432"/>
                </a:lnTo>
                <a:lnTo>
                  <a:pt x="1442" y="443"/>
                </a:lnTo>
                <a:lnTo>
                  <a:pt x="1444" y="445"/>
                </a:lnTo>
                <a:lnTo>
                  <a:pt x="1444" y="441"/>
                </a:lnTo>
                <a:lnTo>
                  <a:pt x="1444" y="435"/>
                </a:lnTo>
                <a:lnTo>
                  <a:pt x="1444" y="428"/>
                </a:lnTo>
                <a:lnTo>
                  <a:pt x="1444" y="426"/>
                </a:lnTo>
                <a:lnTo>
                  <a:pt x="1444" y="433"/>
                </a:lnTo>
                <a:lnTo>
                  <a:pt x="1444" y="445"/>
                </a:lnTo>
                <a:lnTo>
                  <a:pt x="1444" y="455"/>
                </a:lnTo>
                <a:lnTo>
                  <a:pt x="1444" y="460"/>
                </a:lnTo>
                <a:lnTo>
                  <a:pt x="1444" y="459"/>
                </a:lnTo>
                <a:lnTo>
                  <a:pt x="1444" y="448"/>
                </a:lnTo>
                <a:lnTo>
                  <a:pt x="1444" y="433"/>
                </a:lnTo>
                <a:lnTo>
                  <a:pt x="1444" y="417"/>
                </a:lnTo>
                <a:lnTo>
                  <a:pt x="1444" y="407"/>
                </a:lnTo>
                <a:lnTo>
                  <a:pt x="1444" y="403"/>
                </a:lnTo>
                <a:lnTo>
                  <a:pt x="1444" y="407"/>
                </a:lnTo>
                <a:lnTo>
                  <a:pt x="1444" y="415"/>
                </a:lnTo>
                <a:lnTo>
                  <a:pt x="1444" y="423"/>
                </a:lnTo>
                <a:lnTo>
                  <a:pt x="1444" y="430"/>
                </a:lnTo>
                <a:lnTo>
                  <a:pt x="1444" y="438"/>
                </a:lnTo>
                <a:lnTo>
                  <a:pt x="1444" y="443"/>
                </a:lnTo>
                <a:lnTo>
                  <a:pt x="1444" y="446"/>
                </a:lnTo>
                <a:lnTo>
                  <a:pt x="1444" y="450"/>
                </a:lnTo>
                <a:lnTo>
                  <a:pt x="1444" y="453"/>
                </a:lnTo>
                <a:lnTo>
                  <a:pt x="1444" y="454"/>
                </a:lnTo>
                <a:lnTo>
                  <a:pt x="1444" y="453"/>
                </a:lnTo>
                <a:lnTo>
                  <a:pt x="1444" y="450"/>
                </a:lnTo>
                <a:lnTo>
                  <a:pt x="1444" y="445"/>
                </a:lnTo>
                <a:lnTo>
                  <a:pt x="1444" y="448"/>
                </a:lnTo>
                <a:lnTo>
                  <a:pt x="1444" y="455"/>
                </a:lnTo>
                <a:lnTo>
                  <a:pt x="1445" y="467"/>
                </a:lnTo>
                <a:lnTo>
                  <a:pt x="1445" y="477"/>
                </a:lnTo>
                <a:lnTo>
                  <a:pt x="1445" y="485"/>
                </a:lnTo>
                <a:lnTo>
                  <a:pt x="1445" y="487"/>
                </a:lnTo>
                <a:lnTo>
                  <a:pt x="1445" y="485"/>
                </a:lnTo>
                <a:lnTo>
                  <a:pt x="1445" y="483"/>
                </a:lnTo>
                <a:lnTo>
                  <a:pt x="1445" y="487"/>
                </a:lnTo>
                <a:lnTo>
                  <a:pt x="1445" y="494"/>
                </a:lnTo>
                <a:lnTo>
                  <a:pt x="1445" y="505"/>
                </a:lnTo>
                <a:lnTo>
                  <a:pt x="1445" y="517"/>
                </a:lnTo>
                <a:lnTo>
                  <a:pt x="1445" y="526"/>
                </a:lnTo>
                <a:lnTo>
                  <a:pt x="1445" y="528"/>
                </a:lnTo>
                <a:lnTo>
                  <a:pt x="1445" y="522"/>
                </a:lnTo>
                <a:lnTo>
                  <a:pt x="1445" y="509"/>
                </a:lnTo>
                <a:lnTo>
                  <a:pt x="1445" y="494"/>
                </a:lnTo>
                <a:lnTo>
                  <a:pt x="1445" y="481"/>
                </a:lnTo>
                <a:lnTo>
                  <a:pt x="1445" y="473"/>
                </a:lnTo>
                <a:lnTo>
                  <a:pt x="1445" y="470"/>
                </a:lnTo>
                <a:lnTo>
                  <a:pt x="1445" y="472"/>
                </a:lnTo>
                <a:lnTo>
                  <a:pt x="1445" y="474"/>
                </a:lnTo>
                <a:lnTo>
                  <a:pt x="1445" y="473"/>
                </a:lnTo>
                <a:lnTo>
                  <a:pt x="1445" y="472"/>
                </a:lnTo>
                <a:lnTo>
                  <a:pt x="1445" y="474"/>
                </a:lnTo>
                <a:lnTo>
                  <a:pt x="1445" y="480"/>
                </a:lnTo>
                <a:lnTo>
                  <a:pt x="1445" y="491"/>
                </a:lnTo>
                <a:lnTo>
                  <a:pt x="1445" y="504"/>
                </a:lnTo>
                <a:lnTo>
                  <a:pt x="1445" y="514"/>
                </a:lnTo>
                <a:lnTo>
                  <a:pt x="1445" y="521"/>
                </a:lnTo>
                <a:lnTo>
                  <a:pt x="1445" y="522"/>
                </a:lnTo>
                <a:lnTo>
                  <a:pt x="1445" y="514"/>
                </a:lnTo>
                <a:lnTo>
                  <a:pt x="1445" y="499"/>
                </a:lnTo>
                <a:lnTo>
                  <a:pt x="1445" y="484"/>
                </a:lnTo>
                <a:lnTo>
                  <a:pt x="1445" y="473"/>
                </a:lnTo>
                <a:lnTo>
                  <a:pt x="1445" y="468"/>
                </a:lnTo>
                <a:lnTo>
                  <a:pt x="1445" y="472"/>
                </a:lnTo>
                <a:lnTo>
                  <a:pt x="1445" y="481"/>
                </a:lnTo>
                <a:lnTo>
                  <a:pt x="1446" y="495"/>
                </a:lnTo>
                <a:lnTo>
                  <a:pt x="1446" y="507"/>
                </a:lnTo>
                <a:lnTo>
                  <a:pt x="1446" y="513"/>
                </a:lnTo>
                <a:lnTo>
                  <a:pt x="1446" y="512"/>
                </a:lnTo>
                <a:lnTo>
                  <a:pt x="1446" y="507"/>
                </a:lnTo>
                <a:lnTo>
                  <a:pt x="1446" y="500"/>
                </a:lnTo>
                <a:lnTo>
                  <a:pt x="1446" y="497"/>
                </a:lnTo>
                <a:lnTo>
                  <a:pt x="1446" y="498"/>
                </a:lnTo>
                <a:lnTo>
                  <a:pt x="1446" y="503"/>
                </a:lnTo>
                <a:lnTo>
                  <a:pt x="1446" y="510"/>
                </a:lnTo>
                <a:lnTo>
                  <a:pt x="1446" y="517"/>
                </a:lnTo>
                <a:lnTo>
                  <a:pt x="1446" y="518"/>
                </a:lnTo>
                <a:lnTo>
                  <a:pt x="1446" y="515"/>
                </a:lnTo>
                <a:lnTo>
                  <a:pt x="1446" y="507"/>
                </a:lnTo>
                <a:lnTo>
                  <a:pt x="1446" y="499"/>
                </a:lnTo>
                <a:lnTo>
                  <a:pt x="1446" y="494"/>
                </a:lnTo>
                <a:lnTo>
                  <a:pt x="1446" y="491"/>
                </a:lnTo>
                <a:lnTo>
                  <a:pt x="1446" y="492"/>
                </a:lnTo>
                <a:lnTo>
                  <a:pt x="1446" y="497"/>
                </a:lnTo>
                <a:lnTo>
                  <a:pt x="1446" y="500"/>
                </a:lnTo>
                <a:lnTo>
                  <a:pt x="1446" y="504"/>
                </a:lnTo>
                <a:lnTo>
                  <a:pt x="1446" y="499"/>
                </a:lnTo>
                <a:lnTo>
                  <a:pt x="1446" y="495"/>
                </a:lnTo>
                <a:lnTo>
                  <a:pt x="1446" y="490"/>
                </a:lnTo>
                <a:lnTo>
                  <a:pt x="1446" y="488"/>
                </a:lnTo>
                <a:lnTo>
                  <a:pt x="1446" y="485"/>
                </a:lnTo>
                <a:lnTo>
                  <a:pt x="1446" y="484"/>
                </a:lnTo>
                <a:lnTo>
                  <a:pt x="1446" y="483"/>
                </a:lnTo>
                <a:lnTo>
                  <a:pt x="1446" y="481"/>
                </a:lnTo>
                <a:lnTo>
                  <a:pt x="1446" y="477"/>
                </a:lnTo>
                <a:lnTo>
                  <a:pt x="1446" y="472"/>
                </a:lnTo>
                <a:lnTo>
                  <a:pt x="1447" y="467"/>
                </a:lnTo>
                <a:lnTo>
                  <a:pt x="1447" y="461"/>
                </a:lnTo>
                <a:lnTo>
                  <a:pt x="1447" y="456"/>
                </a:lnTo>
                <a:lnTo>
                  <a:pt x="1447" y="453"/>
                </a:lnTo>
                <a:lnTo>
                  <a:pt x="1447" y="450"/>
                </a:lnTo>
                <a:lnTo>
                  <a:pt x="1447" y="448"/>
                </a:lnTo>
                <a:lnTo>
                  <a:pt x="1447" y="450"/>
                </a:lnTo>
                <a:lnTo>
                  <a:pt x="1447" y="452"/>
                </a:lnTo>
                <a:lnTo>
                  <a:pt x="1447" y="454"/>
                </a:lnTo>
                <a:lnTo>
                  <a:pt x="1447" y="456"/>
                </a:lnTo>
                <a:lnTo>
                  <a:pt x="1447" y="458"/>
                </a:lnTo>
                <a:lnTo>
                  <a:pt x="1447" y="456"/>
                </a:lnTo>
                <a:lnTo>
                  <a:pt x="1447" y="452"/>
                </a:lnTo>
                <a:lnTo>
                  <a:pt x="1447" y="445"/>
                </a:lnTo>
                <a:lnTo>
                  <a:pt x="1447" y="438"/>
                </a:lnTo>
                <a:lnTo>
                  <a:pt x="1447" y="435"/>
                </a:lnTo>
                <a:lnTo>
                  <a:pt x="1447" y="432"/>
                </a:lnTo>
                <a:lnTo>
                  <a:pt x="1447" y="436"/>
                </a:lnTo>
                <a:lnTo>
                  <a:pt x="1447" y="440"/>
                </a:lnTo>
                <a:lnTo>
                  <a:pt x="1447" y="444"/>
                </a:lnTo>
                <a:lnTo>
                  <a:pt x="1447" y="445"/>
                </a:lnTo>
                <a:lnTo>
                  <a:pt x="1447" y="443"/>
                </a:lnTo>
                <a:lnTo>
                  <a:pt x="1447" y="439"/>
                </a:lnTo>
                <a:lnTo>
                  <a:pt x="1447" y="436"/>
                </a:lnTo>
                <a:lnTo>
                  <a:pt x="1447" y="433"/>
                </a:lnTo>
                <a:lnTo>
                  <a:pt x="1447" y="437"/>
                </a:lnTo>
                <a:lnTo>
                  <a:pt x="1447" y="444"/>
                </a:lnTo>
                <a:lnTo>
                  <a:pt x="1447" y="454"/>
                </a:lnTo>
                <a:lnTo>
                  <a:pt x="1447" y="461"/>
                </a:lnTo>
                <a:lnTo>
                  <a:pt x="1448" y="466"/>
                </a:lnTo>
                <a:lnTo>
                  <a:pt x="1448" y="462"/>
                </a:lnTo>
                <a:lnTo>
                  <a:pt x="1448" y="455"/>
                </a:lnTo>
                <a:lnTo>
                  <a:pt x="1448" y="448"/>
                </a:lnTo>
                <a:lnTo>
                  <a:pt x="1448" y="444"/>
                </a:lnTo>
                <a:lnTo>
                  <a:pt x="1448" y="445"/>
                </a:lnTo>
                <a:lnTo>
                  <a:pt x="1448" y="451"/>
                </a:lnTo>
                <a:lnTo>
                  <a:pt x="1448" y="458"/>
                </a:lnTo>
                <a:lnTo>
                  <a:pt x="1448" y="463"/>
                </a:lnTo>
                <a:lnTo>
                  <a:pt x="1448" y="466"/>
                </a:lnTo>
                <a:lnTo>
                  <a:pt x="1448" y="465"/>
                </a:lnTo>
                <a:lnTo>
                  <a:pt x="1448" y="461"/>
                </a:lnTo>
                <a:lnTo>
                  <a:pt x="1448" y="456"/>
                </a:lnTo>
                <a:lnTo>
                  <a:pt x="1448" y="454"/>
                </a:lnTo>
                <a:lnTo>
                  <a:pt x="1448" y="456"/>
                </a:lnTo>
                <a:lnTo>
                  <a:pt x="1448" y="466"/>
                </a:lnTo>
                <a:lnTo>
                  <a:pt x="1448" y="475"/>
                </a:lnTo>
                <a:lnTo>
                  <a:pt x="1448" y="482"/>
                </a:lnTo>
                <a:lnTo>
                  <a:pt x="1448" y="483"/>
                </a:lnTo>
                <a:lnTo>
                  <a:pt x="1448" y="478"/>
                </a:lnTo>
                <a:lnTo>
                  <a:pt x="1448" y="468"/>
                </a:lnTo>
                <a:lnTo>
                  <a:pt x="1448" y="458"/>
                </a:lnTo>
                <a:lnTo>
                  <a:pt x="1448" y="451"/>
                </a:lnTo>
                <a:lnTo>
                  <a:pt x="1448" y="450"/>
                </a:lnTo>
                <a:lnTo>
                  <a:pt x="1448" y="456"/>
                </a:lnTo>
                <a:lnTo>
                  <a:pt x="1448" y="466"/>
                </a:lnTo>
                <a:lnTo>
                  <a:pt x="1448" y="472"/>
                </a:lnTo>
                <a:lnTo>
                  <a:pt x="1448" y="465"/>
                </a:lnTo>
                <a:lnTo>
                  <a:pt x="1448" y="452"/>
                </a:lnTo>
                <a:lnTo>
                  <a:pt x="1448" y="441"/>
                </a:lnTo>
                <a:lnTo>
                  <a:pt x="1448" y="436"/>
                </a:lnTo>
                <a:lnTo>
                  <a:pt x="1448" y="438"/>
                </a:lnTo>
                <a:lnTo>
                  <a:pt x="1448" y="451"/>
                </a:lnTo>
                <a:lnTo>
                  <a:pt x="1448" y="465"/>
                </a:lnTo>
                <a:lnTo>
                  <a:pt x="1448" y="473"/>
                </a:lnTo>
                <a:lnTo>
                  <a:pt x="1449" y="473"/>
                </a:lnTo>
                <a:lnTo>
                  <a:pt x="1449" y="462"/>
                </a:lnTo>
                <a:lnTo>
                  <a:pt x="1449" y="446"/>
                </a:lnTo>
                <a:lnTo>
                  <a:pt x="1449" y="433"/>
                </a:lnTo>
                <a:lnTo>
                  <a:pt x="1449" y="428"/>
                </a:lnTo>
                <a:lnTo>
                  <a:pt x="1449" y="437"/>
                </a:lnTo>
                <a:lnTo>
                  <a:pt x="1449" y="455"/>
                </a:lnTo>
                <a:lnTo>
                  <a:pt x="1449" y="482"/>
                </a:lnTo>
                <a:lnTo>
                  <a:pt x="1449" y="500"/>
                </a:lnTo>
                <a:lnTo>
                  <a:pt x="1449" y="506"/>
                </a:lnTo>
                <a:lnTo>
                  <a:pt x="1449" y="497"/>
                </a:lnTo>
                <a:lnTo>
                  <a:pt x="1449" y="475"/>
                </a:lnTo>
                <a:lnTo>
                  <a:pt x="1449" y="450"/>
                </a:lnTo>
                <a:lnTo>
                  <a:pt x="1449" y="429"/>
                </a:lnTo>
                <a:lnTo>
                  <a:pt x="1449" y="422"/>
                </a:lnTo>
                <a:lnTo>
                  <a:pt x="1449" y="428"/>
                </a:lnTo>
                <a:lnTo>
                  <a:pt x="1449" y="446"/>
                </a:lnTo>
                <a:lnTo>
                  <a:pt x="1449" y="466"/>
                </a:lnTo>
                <a:lnTo>
                  <a:pt x="1449" y="478"/>
                </a:lnTo>
                <a:lnTo>
                  <a:pt x="1449" y="483"/>
                </a:lnTo>
                <a:lnTo>
                  <a:pt x="1449" y="477"/>
                </a:lnTo>
                <a:lnTo>
                  <a:pt x="1449" y="467"/>
                </a:lnTo>
                <a:lnTo>
                  <a:pt x="1449" y="459"/>
                </a:lnTo>
                <a:lnTo>
                  <a:pt x="1449" y="456"/>
                </a:lnTo>
                <a:lnTo>
                  <a:pt x="1449" y="463"/>
                </a:lnTo>
                <a:lnTo>
                  <a:pt x="1449" y="478"/>
                </a:lnTo>
                <a:lnTo>
                  <a:pt x="1449" y="492"/>
                </a:lnTo>
                <a:lnTo>
                  <a:pt x="1449" y="499"/>
                </a:lnTo>
                <a:lnTo>
                  <a:pt x="1449" y="500"/>
                </a:lnTo>
                <a:lnTo>
                  <a:pt x="1449" y="494"/>
                </a:lnTo>
                <a:lnTo>
                  <a:pt x="1449" y="483"/>
                </a:lnTo>
                <a:lnTo>
                  <a:pt x="1449" y="474"/>
                </a:lnTo>
                <a:lnTo>
                  <a:pt x="1451" y="468"/>
                </a:lnTo>
                <a:lnTo>
                  <a:pt x="1451" y="466"/>
                </a:lnTo>
                <a:lnTo>
                  <a:pt x="1451" y="465"/>
                </a:lnTo>
                <a:lnTo>
                  <a:pt x="1451" y="459"/>
                </a:lnTo>
                <a:lnTo>
                  <a:pt x="1451" y="452"/>
                </a:lnTo>
                <a:lnTo>
                  <a:pt x="1451" y="445"/>
                </a:lnTo>
                <a:lnTo>
                  <a:pt x="1451" y="443"/>
                </a:lnTo>
                <a:lnTo>
                  <a:pt x="1451" y="444"/>
                </a:lnTo>
                <a:lnTo>
                  <a:pt x="1451" y="450"/>
                </a:lnTo>
                <a:lnTo>
                  <a:pt x="1451" y="458"/>
                </a:lnTo>
                <a:lnTo>
                  <a:pt x="1451" y="466"/>
                </a:lnTo>
                <a:lnTo>
                  <a:pt x="1451" y="467"/>
                </a:lnTo>
                <a:lnTo>
                  <a:pt x="1451" y="461"/>
                </a:lnTo>
                <a:lnTo>
                  <a:pt x="1451" y="450"/>
                </a:lnTo>
                <a:lnTo>
                  <a:pt x="1451" y="435"/>
                </a:lnTo>
                <a:lnTo>
                  <a:pt x="1451" y="419"/>
                </a:lnTo>
                <a:lnTo>
                  <a:pt x="1451" y="409"/>
                </a:lnTo>
                <a:lnTo>
                  <a:pt x="1451" y="406"/>
                </a:lnTo>
                <a:lnTo>
                  <a:pt x="1451" y="409"/>
                </a:lnTo>
                <a:lnTo>
                  <a:pt x="1451" y="417"/>
                </a:lnTo>
                <a:lnTo>
                  <a:pt x="1451" y="424"/>
                </a:lnTo>
                <a:lnTo>
                  <a:pt x="1451" y="428"/>
                </a:lnTo>
                <a:lnTo>
                  <a:pt x="1451" y="425"/>
                </a:lnTo>
                <a:lnTo>
                  <a:pt x="1451" y="421"/>
                </a:lnTo>
                <a:lnTo>
                  <a:pt x="1451" y="416"/>
                </a:lnTo>
                <a:lnTo>
                  <a:pt x="1451" y="414"/>
                </a:lnTo>
                <a:lnTo>
                  <a:pt x="1451" y="417"/>
                </a:lnTo>
                <a:lnTo>
                  <a:pt x="1451" y="428"/>
                </a:lnTo>
                <a:lnTo>
                  <a:pt x="1451" y="445"/>
                </a:lnTo>
                <a:lnTo>
                  <a:pt x="1451" y="460"/>
                </a:lnTo>
                <a:lnTo>
                  <a:pt x="1452" y="473"/>
                </a:lnTo>
                <a:lnTo>
                  <a:pt x="1452" y="478"/>
                </a:lnTo>
                <a:lnTo>
                  <a:pt x="1452" y="473"/>
                </a:lnTo>
                <a:lnTo>
                  <a:pt x="1452" y="465"/>
                </a:lnTo>
                <a:lnTo>
                  <a:pt x="1452" y="455"/>
                </a:lnTo>
                <a:lnTo>
                  <a:pt x="1452" y="451"/>
                </a:lnTo>
                <a:lnTo>
                  <a:pt x="1452" y="450"/>
                </a:lnTo>
                <a:lnTo>
                  <a:pt x="1452" y="454"/>
                </a:lnTo>
                <a:lnTo>
                  <a:pt x="1452" y="461"/>
                </a:lnTo>
                <a:lnTo>
                  <a:pt x="1452" y="468"/>
                </a:lnTo>
                <a:lnTo>
                  <a:pt x="1452" y="475"/>
                </a:lnTo>
                <a:lnTo>
                  <a:pt x="1452" y="482"/>
                </a:lnTo>
                <a:lnTo>
                  <a:pt x="1452" y="485"/>
                </a:lnTo>
                <a:lnTo>
                  <a:pt x="1452" y="483"/>
                </a:lnTo>
                <a:lnTo>
                  <a:pt x="1452" y="478"/>
                </a:lnTo>
                <a:lnTo>
                  <a:pt x="1452" y="475"/>
                </a:lnTo>
                <a:lnTo>
                  <a:pt x="1452" y="472"/>
                </a:lnTo>
                <a:lnTo>
                  <a:pt x="1452" y="468"/>
                </a:lnTo>
                <a:lnTo>
                  <a:pt x="1452" y="472"/>
                </a:lnTo>
                <a:lnTo>
                  <a:pt x="1452" y="474"/>
                </a:lnTo>
                <a:lnTo>
                  <a:pt x="1452" y="475"/>
                </a:lnTo>
                <a:lnTo>
                  <a:pt x="1452" y="474"/>
                </a:lnTo>
                <a:lnTo>
                  <a:pt x="1452" y="470"/>
                </a:lnTo>
                <a:lnTo>
                  <a:pt x="1452" y="468"/>
                </a:lnTo>
                <a:lnTo>
                  <a:pt x="1452" y="467"/>
                </a:lnTo>
                <a:lnTo>
                  <a:pt x="1452" y="468"/>
                </a:lnTo>
                <a:lnTo>
                  <a:pt x="1452" y="475"/>
                </a:lnTo>
                <a:lnTo>
                  <a:pt x="1452" y="484"/>
                </a:lnTo>
                <a:lnTo>
                  <a:pt x="1452" y="490"/>
                </a:lnTo>
                <a:lnTo>
                  <a:pt x="1452" y="494"/>
                </a:lnTo>
                <a:lnTo>
                  <a:pt x="1452" y="490"/>
                </a:lnTo>
                <a:lnTo>
                  <a:pt x="1452" y="483"/>
                </a:lnTo>
                <a:lnTo>
                  <a:pt x="1452" y="474"/>
                </a:lnTo>
                <a:lnTo>
                  <a:pt x="1452" y="466"/>
                </a:lnTo>
                <a:lnTo>
                  <a:pt x="1453" y="463"/>
                </a:lnTo>
                <a:lnTo>
                  <a:pt x="1453" y="467"/>
                </a:lnTo>
                <a:lnTo>
                  <a:pt x="1453" y="474"/>
                </a:lnTo>
                <a:lnTo>
                  <a:pt x="1453" y="483"/>
                </a:lnTo>
                <a:lnTo>
                  <a:pt x="1453" y="490"/>
                </a:lnTo>
                <a:lnTo>
                  <a:pt x="1453" y="491"/>
                </a:lnTo>
                <a:lnTo>
                  <a:pt x="1453" y="489"/>
                </a:lnTo>
                <a:lnTo>
                  <a:pt x="1453" y="487"/>
                </a:lnTo>
                <a:lnTo>
                  <a:pt x="1453" y="485"/>
                </a:lnTo>
                <a:lnTo>
                  <a:pt x="1453" y="489"/>
                </a:lnTo>
                <a:lnTo>
                  <a:pt x="1453" y="494"/>
                </a:lnTo>
                <a:lnTo>
                  <a:pt x="1453" y="497"/>
                </a:lnTo>
                <a:lnTo>
                  <a:pt x="1453" y="494"/>
                </a:lnTo>
                <a:lnTo>
                  <a:pt x="1453" y="488"/>
                </a:lnTo>
                <a:lnTo>
                  <a:pt x="1453" y="483"/>
                </a:lnTo>
                <a:lnTo>
                  <a:pt x="1453" y="481"/>
                </a:lnTo>
                <a:lnTo>
                  <a:pt x="1453" y="483"/>
                </a:lnTo>
                <a:lnTo>
                  <a:pt x="1453" y="487"/>
                </a:lnTo>
                <a:lnTo>
                  <a:pt x="1453" y="491"/>
                </a:lnTo>
                <a:lnTo>
                  <a:pt x="1453" y="494"/>
                </a:lnTo>
                <a:lnTo>
                  <a:pt x="1453" y="495"/>
                </a:lnTo>
                <a:lnTo>
                  <a:pt x="1453" y="497"/>
                </a:lnTo>
                <a:lnTo>
                  <a:pt x="1453" y="502"/>
                </a:lnTo>
                <a:lnTo>
                  <a:pt x="1453" y="505"/>
                </a:lnTo>
                <a:lnTo>
                  <a:pt x="1453" y="511"/>
                </a:lnTo>
                <a:lnTo>
                  <a:pt x="1453" y="514"/>
                </a:lnTo>
                <a:lnTo>
                  <a:pt x="1453" y="518"/>
                </a:lnTo>
                <a:lnTo>
                  <a:pt x="1453" y="520"/>
                </a:lnTo>
                <a:lnTo>
                  <a:pt x="1454" y="518"/>
                </a:lnTo>
                <a:lnTo>
                  <a:pt x="1454" y="513"/>
                </a:lnTo>
                <a:lnTo>
                  <a:pt x="1454" y="509"/>
                </a:lnTo>
                <a:lnTo>
                  <a:pt x="1454" y="502"/>
                </a:lnTo>
                <a:lnTo>
                  <a:pt x="1454" y="495"/>
                </a:lnTo>
                <a:lnTo>
                  <a:pt x="1454" y="489"/>
                </a:lnTo>
                <a:lnTo>
                  <a:pt x="1454" y="487"/>
                </a:lnTo>
                <a:lnTo>
                  <a:pt x="1454" y="489"/>
                </a:lnTo>
                <a:lnTo>
                  <a:pt x="1454" y="495"/>
                </a:lnTo>
                <a:lnTo>
                  <a:pt x="1454" y="502"/>
                </a:lnTo>
                <a:lnTo>
                  <a:pt x="1454" y="509"/>
                </a:lnTo>
                <a:lnTo>
                  <a:pt x="1454" y="512"/>
                </a:lnTo>
                <a:lnTo>
                  <a:pt x="1454" y="506"/>
                </a:lnTo>
                <a:lnTo>
                  <a:pt x="1454" y="499"/>
                </a:lnTo>
                <a:lnTo>
                  <a:pt x="1454" y="495"/>
                </a:lnTo>
                <a:lnTo>
                  <a:pt x="1454" y="494"/>
                </a:lnTo>
                <a:lnTo>
                  <a:pt x="1454" y="495"/>
                </a:lnTo>
                <a:lnTo>
                  <a:pt x="1454" y="498"/>
                </a:lnTo>
                <a:lnTo>
                  <a:pt x="1454" y="497"/>
                </a:lnTo>
                <a:lnTo>
                  <a:pt x="1454" y="490"/>
                </a:lnTo>
                <a:lnTo>
                  <a:pt x="1454" y="482"/>
                </a:lnTo>
                <a:lnTo>
                  <a:pt x="1454" y="474"/>
                </a:lnTo>
                <a:lnTo>
                  <a:pt x="1454" y="472"/>
                </a:lnTo>
                <a:lnTo>
                  <a:pt x="1454" y="475"/>
                </a:lnTo>
                <a:lnTo>
                  <a:pt x="1454" y="481"/>
                </a:lnTo>
                <a:lnTo>
                  <a:pt x="1454" y="488"/>
                </a:lnTo>
                <a:lnTo>
                  <a:pt x="1454" y="494"/>
                </a:lnTo>
                <a:lnTo>
                  <a:pt x="1454" y="495"/>
                </a:lnTo>
                <a:lnTo>
                  <a:pt x="1454" y="491"/>
                </a:lnTo>
                <a:lnTo>
                  <a:pt x="1455" y="487"/>
                </a:lnTo>
                <a:lnTo>
                  <a:pt x="1455" y="480"/>
                </a:lnTo>
                <a:lnTo>
                  <a:pt x="1455" y="476"/>
                </a:lnTo>
                <a:lnTo>
                  <a:pt x="1455" y="475"/>
                </a:lnTo>
                <a:lnTo>
                  <a:pt x="1455" y="478"/>
                </a:lnTo>
                <a:lnTo>
                  <a:pt x="1455" y="483"/>
                </a:lnTo>
                <a:lnTo>
                  <a:pt x="1455" y="487"/>
                </a:lnTo>
                <a:lnTo>
                  <a:pt x="1455" y="489"/>
                </a:lnTo>
                <a:lnTo>
                  <a:pt x="1455" y="490"/>
                </a:lnTo>
                <a:lnTo>
                  <a:pt x="1455" y="489"/>
                </a:lnTo>
                <a:lnTo>
                  <a:pt x="1455" y="485"/>
                </a:lnTo>
                <a:lnTo>
                  <a:pt x="1455" y="482"/>
                </a:lnTo>
                <a:lnTo>
                  <a:pt x="1455" y="480"/>
                </a:lnTo>
                <a:lnTo>
                  <a:pt x="1455" y="478"/>
                </a:lnTo>
                <a:lnTo>
                  <a:pt x="1455" y="481"/>
                </a:lnTo>
                <a:lnTo>
                  <a:pt x="1455" y="485"/>
                </a:lnTo>
                <a:lnTo>
                  <a:pt x="1455" y="488"/>
                </a:lnTo>
                <a:lnTo>
                  <a:pt x="1455" y="491"/>
                </a:lnTo>
                <a:lnTo>
                  <a:pt x="1455" y="492"/>
                </a:lnTo>
                <a:lnTo>
                  <a:pt x="1455" y="491"/>
                </a:lnTo>
                <a:lnTo>
                  <a:pt x="1455" y="490"/>
                </a:lnTo>
                <a:lnTo>
                  <a:pt x="1455" y="488"/>
                </a:lnTo>
                <a:lnTo>
                  <a:pt x="1455" y="487"/>
                </a:lnTo>
                <a:lnTo>
                  <a:pt x="1455" y="488"/>
                </a:lnTo>
                <a:lnTo>
                  <a:pt x="1455" y="487"/>
                </a:lnTo>
                <a:lnTo>
                  <a:pt x="1455" y="485"/>
                </a:lnTo>
                <a:lnTo>
                  <a:pt x="1455" y="484"/>
                </a:lnTo>
                <a:lnTo>
                  <a:pt x="1455" y="483"/>
                </a:lnTo>
                <a:lnTo>
                  <a:pt x="1455" y="484"/>
                </a:lnTo>
                <a:lnTo>
                  <a:pt x="1455" y="485"/>
                </a:lnTo>
                <a:lnTo>
                  <a:pt x="1455" y="488"/>
                </a:lnTo>
                <a:lnTo>
                  <a:pt x="1456" y="490"/>
                </a:lnTo>
                <a:lnTo>
                  <a:pt x="1456" y="492"/>
                </a:lnTo>
                <a:lnTo>
                  <a:pt x="1456" y="494"/>
                </a:lnTo>
                <a:lnTo>
                  <a:pt x="1456" y="495"/>
                </a:lnTo>
                <a:lnTo>
                  <a:pt x="1456" y="496"/>
                </a:lnTo>
                <a:lnTo>
                  <a:pt x="1456" y="498"/>
                </a:lnTo>
                <a:lnTo>
                  <a:pt x="1456" y="500"/>
                </a:lnTo>
                <a:lnTo>
                  <a:pt x="1456" y="502"/>
                </a:lnTo>
                <a:lnTo>
                  <a:pt x="1456" y="500"/>
                </a:lnTo>
                <a:lnTo>
                  <a:pt x="1456" y="498"/>
                </a:lnTo>
                <a:lnTo>
                  <a:pt x="1456" y="494"/>
                </a:lnTo>
                <a:lnTo>
                  <a:pt x="1456" y="485"/>
                </a:lnTo>
                <a:lnTo>
                  <a:pt x="1456" y="476"/>
                </a:lnTo>
                <a:lnTo>
                  <a:pt x="1456" y="465"/>
                </a:lnTo>
                <a:lnTo>
                  <a:pt x="1456" y="453"/>
                </a:lnTo>
                <a:lnTo>
                  <a:pt x="1456" y="441"/>
                </a:lnTo>
                <a:lnTo>
                  <a:pt x="1456" y="433"/>
                </a:lnTo>
                <a:lnTo>
                  <a:pt x="1456" y="429"/>
                </a:lnTo>
                <a:lnTo>
                  <a:pt x="1456" y="428"/>
                </a:lnTo>
                <a:lnTo>
                  <a:pt x="1456" y="429"/>
                </a:lnTo>
                <a:lnTo>
                  <a:pt x="1456" y="430"/>
                </a:lnTo>
                <a:lnTo>
                  <a:pt x="1456" y="431"/>
                </a:lnTo>
                <a:lnTo>
                  <a:pt x="1456" y="430"/>
                </a:lnTo>
                <a:lnTo>
                  <a:pt x="1456" y="428"/>
                </a:lnTo>
                <a:lnTo>
                  <a:pt x="1456" y="425"/>
                </a:lnTo>
                <a:lnTo>
                  <a:pt x="1456" y="423"/>
                </a:lnTo>
                <a:lnTo>
                  <a:pt x="1456" y="424"/>
                </a:lnTo>
                <a:lnTo>
                  <a:pt x="1456" y="428"/>
                </a:lnTo>
                <a:lnTo>
                  <a:pt x="1457" y="433"/>
                </a:lnTo>
                <a:lnTo>
                  <a:pt x="1457" y="438"/>
                </a:lnTo>
                <a:lnTo>
                  <a:pt x="1457" y="444"/>
                </a:lnTo>
                <a:lnTo>
                  <a:pt x="1457" y="450"/>
                </a:lnTo>
                <a:lnTo>
                  <a:pt x="1457" y="453"/>
                </a:lnTo>
                <a:lnTo>
                  <a:pt x="1457" y="456"/>
                </a:lnTo>
                <a:lnTo>
                  <a:pt x="1457" y="458"/>
                </a:lnTo>
                <a:lnTo>
                  <a:pt x="1457" y="461"/>
                </a:lnTo>
                <a:lnTo>
                  <a:pt x="1457" y="467"/>
                </a:lnTo>
                <a:lnTo>
                  <a:pt x="1457" y="473"/>
                </a:lnTo>
                <a:lnTo>
                  <a:pt x="1457" y="480"/>
                </a:lnTo>
                <a:lnTo>
                  <a:pt x="1457" y="488"/>
                </a:lnTo>
                <a:lnTo>
                  <a:pt x="1457" y="496"/>
                </a:lnTo>
                <a:lnTo>
                  <a:pt x="1457" y="504"/>
                </a:lnTo>
                <a:lnTo>
                  <a:pt x="1457" y="510"/>
                </a:lnTo>
                <a:lnTo>
                  <a:pt x="1457" y="515"/>
                </a:lnTo>
                <a:lnTo>
                  <a:pt x="1457" y="521"/>
                </a:lnTo>
                <a:lnTo>
                  <a:pt x="1457" y="528"/>
                </a:lnTo>
                <a:lnTo>
                  <a:pt x="1457" y="533"/>
                </a:lnTo>
                <a:lnTo>
                  <a:pt x="1457" y="535"/>
                </a:lnTo>
                <a:lnTo>
                  <a:pt x="1457" y="536"/>
                </a:lnTo>
                <a:lnTo>
                  <a:pt x="1457" y="537"/>
                </a:lnTo>
                <a:lnTo>
                  <a:pt x="1457" y="541"/>
                </a:lnTo>
                <a:lnTo>
                  <a:pt x="1457" y="546"/>
                </a:lnTo>
                <a:lnTo>
                  <a:pt x="1457" y="552"/>
                </a:lnTo>
                <a:lnTo>
                  <a:pt x="1457" y="561"/>
                </a:lnTo>
                <a:lnTo>
                  <a:pt x="1457" y="568"/>
                </a:lnTo>
                <a:lnTo>
                  <a:pt x="1457" y="570"/>
                </a:lnTo>
                <a:lnTo>
                  <a:pt x="1457" y="566"/>
                </a:lnTo>
                <a:lnTo>
                  <a:pt x="1457" y="559"/>
                </a:lnTo>
                <a:lnTo>
                  <a:pt x="1457" y="550"/>
                </a:lnTo>
                <a:lnTo>
                  <a:pt x="1459" y="543"/>
                </a:lnTo>
                <a:lnTo>
                  <a:pt x="1459" y="539"/>
                </a:lnTo>
                <a:lnTo>
                  <a:pt x="1459" y="536"/>
                </a:lnTo>
                <a:lnTo>
                  <a:pt x="1459" y="535"/>
                </a:lnTo>
                <a:lnTo>
                  <a:pt x="1459" y="527"/>
                </a:lnTo>
                <a:lnTo>
                  <a:pt x="1459" y="509"/>
                </a:lnTo>
                <a:lnTo>
                  <a:pt x="1459" y="480"/>
                </a:lnTo>
                <a:lnTo>
                  <a:pt x="1459" y="443"/>
                </a:lnTo>
                <a:lnTo>
                  <a:pt x="1459" y="404"/>
                </a:lnTo>
                <a:lnTo>
                  <a:pt x="1459" y="371"/>
                </a:lnTo>
                <a:lnTo>
                  <a:pt x="1459" y="356"/>
                </a:lnTo>
                <a:lnTo>
                  <a:pt x="1459" y="369"/>
                </a:lnTo>
                <a:lnTo>
                  <a:pt x="1459" y="392"/>
                </a:lnTo>
                <a:lnTo>
                  <a:pt x="1459" y="408"/>
                </a:lnTo>
                <a:lnTo>
                  <a:pt x="1459" y="418"/>
                </a:lnTo>
                <a:lnTo>
                  <a:pt x="1459" y="416"/>
                </a:lnTo>
                <a:lnTo>
                  <a:pt x="1459" y="415"/>
                </a:lnTo>
                <a:lnTo>
                  <a:pt x="1459" y="419"/>
                </a:lnTo>
                <a:lnTo>
                  <a:pt x="1459" y="431"/>
                </a:lnTo>
                <a:lnTo>
                  <a:pt x="1459" y="450"/>
                </a:lnTo>
                <a:lnTo>
                  <a:pt x="1459" y="467"/>
                </a:lnTo>
                <a:lnTo>
                  <a:pt x="1459" y="482"/>
                </a:lnTo>
                <a:lnTo>
                  <a:pt x="1459" y="488"/>
                </a:lnTo>
                <a:lnTo>
                  <a:pt x="1459" y="485"/>
                </a:lnTo>
                <a:lnTo>
                  <a:pt x="1459" y="481"/>
                </a:lnTo>
                <a:lnTo>
                  <a:pt x="1459" y="480"/>
                </a:lnTo>
                <a:lnTo>
                  <a:pt x="1459" y="483"/>
                </a:lnTo>
                <a:lnTo>
                  <a:pt x="1459" y="491"/>
                </a:lnTo>
                <a:lnTo>
                  <a:pt x="1459" y="504"/>
                </a:lnTo>
                <a:lnTo>
                  <a:pt x="1459" y="514"/>
                </a:lnTo>
                <a:lnTo>
                  <a:pt x="1459" y="518"/>
                </a:lnTo>
                <a:lnTo>
                  <a:pt x="1459" y="512"/>
                </a:lnTo>
                <a:lnTo>
                  <a:pt x="1459" y="498"/>
                </a:lnTo>
                <a:lnTo>
                  <a:pt x="1459" y="482"/>
                </a:lnTo>
                <a:lnTo>
                  <a:pt x="1459" y="467"/>
                </a:lnTo>
                <a:lnTo>
                  <a:pt x="1460" y="460"/>
                </a:lnTo>
                <a:lnTo>
                  <a:pt x="1460" y="459"/>
                </a:lnTo>
                <a:lnTo>
                  <a:pt x="1460" y="463"/>
                </a:lnTo>
                <a:lnTo>
                  <a:pt x="1460" y="469"/>
                </a:lnTo>
                <a:lnTo>
                  <a:pt x="1460" y="474"/>
                </a:lnTo>
                <a:lnTo>
                  <a:pt x="1460" y="473"/>
                </a:lnTo>
                <a:lnTo>
                  <a:pt x="1460" y="468"/>
                </a:lnTo>
                <a:lnTo>
                  <a:pt x="1460" y="462"/>
                </a:lnTo>
                <a:lnTo>
                  <a:pt x="1460" y="459"/>
                </a:lnTo>
                <a:lnTo>
                  <a:pt x="1460" y="458"/>
                </a:lnTo>
                <a:lnTo>
                  <a:pt x="1460" y="454"/>
                </a:lnTo>
                <a:lnTo>
                  <a:pt x="1460" y="445"/>
                </a:lnTo>
                <a:lnTo>
                  <a:pt x="1460" y="433"/>
                </a:lnTo>
                <a:lnTo>
                  <a:pt x="1460" y="419"/>
                </a:lnTo>
                <a:lnTo>
                  <a:pt x="1460" y="411"/>
                </a:lnTo>
                <a:lnTo>
                  <a:pt x="1460" y="409"/>
                </a:lnTo>
                <a:lnTo>
                  <a:pt x="1460" y="417"/>
                </a:lnTo>
                <a:lnTo>
                  <a:pt x="1460" y="430"/>
                </a:lnTo>
                <a:lnTo>
                  <a:pt x="1460" y="444"/>
                </a:lnTo>
                <a:lnTo>
                  <a:pt x="1460" y="456"/>
                </a:lnTo>
                <a:lnTo>
                  <a:pt x="1460" y="466"/>
                </a:lnTo>
                <a:lnTo>
                  <a:pt x="1460" y="468"/>
                </a:lnTo>
                <a:lnTo>
                  <a:pt x="1460" y="465"/>
                </a:lnTo>
                <a:lnTo>
                  <a:pt x="1460" y="460"/>
                </a:lnTo>
                <a:lnTo>
                  <a:pt x="1460" y="455"/>
                </a:lnTo>
                <a:lnTo>
                  <a:pt x="1460" y="452"/>
                </a:lnTo>
                <a:lnTo>
                  <a:pt x="1460" y="448"/>
                </a:lnTo>
                <a:lnTo>
                  <a:pt x="1460" y="444"/>
                </a:lnTo>
                <a:lnTo>
                  <a:pt x="1460" y="440"/>
                </a:lnTo>
                <a:lnTo>
                  <a:pt x="1460" y="437"/>
                </a:lnTo>
                <a:lnTo>
                  <a:pt x="1461" y="435"/>
                </a:lnTo>
                <a:lnTo>
                  <a:pt x="1461" y="436"/>
                </a:lnTo>
                <a:lnTo>
                  <a:pt x="1461" y="439"/>
                </a:lnTo>
                <a:lnTo>
                  <a:pt x="1461" y="446"/>
                </a:lnTo>
                <a:lnTo>
                  <a:pt x="1461" y="458"/>
                </a:lnTo>
                <a:lnTo>
                  <a:pt x="1461" y="467"/>
                </a:lnTo>
                <a:lnTo>
                  <a:pt x="1461" y="473"/>
                </a:lnTo>
                <a:lnTo>
                  <a:pt x="1461" y="475"/>
                </a:lnTo>
                <a:lnTo>
                  <a:pt x="1461" y="474"/>
                </a:lnTo>
                <a:lnTo>
                  <a:pt x="1461" y="469"/>
                </a:lnTo>
                <a:lnTo>
                  <a:pt x="1461" y="465"/>
                </a:lnTo>
                <a:lnTo>
                  <a:pt x="1461" y="462"/>
                </a:lnTo>
                <a:lnTo>
                  <a:pt x="1461" y="468"/>
                </a:lnTo>
                <a:lnTo>
                  <a:pt x="1461" y="473"/>
                </a:lnTo>
                <a:lnTo>
                  <a:pt x="1461" y="474"/>
                </a:lnTo>
                <a:lnTo>
                  <a:pt x="1461" y="469"/>
                </a:lnTo>
                <a:lnTo>
                  <a:pt x="1461" y="463"/>
                </a:lnTo>
                <a:lnTo>
                  <a:pt x="1461" y="458"/>
                </a:lnTo>
                <a:lnTo>
                  <a:pt x="1461" y="453"/>
                </a:lnTo>
                <a:lnTo>
                  <a:pt x="1461" y="458"/>
                </a:lnTo>
                <a:lnTo>
                  <a:pt x="1461" y="463"/>
                </a:lnTo>
                <a:lnTo>
                  <a:pt x="1461" y="468"/>
                </a:lnTo>
                <a:lnTo>
                  <a:pt x="1461" y="472"/>
                </a:lnTo>
                <a:lnTo>
                  <a:pt x="1461" y="474"/>
                </a:lnTo>
                <a:lnTo>
                  <a:pt x="1461" y="472"/>
                </a:lnTo>
                <a:lnTo>
                  <a:pt x="1461" y="469"/>
                </a:lnTo>
                <a:lnTo>
                  <a:pt x="1461" y="467"/>
                </a:lnTo>
                <a:lnTo>
                  <a:pt x="1462" y="467"/>
                </a:lnTo>
                <a:lnTo>
                  <a:pt x="1462" y="465"/>
                </a:lnTo>
                <a:lnTo>
                  <a:pt x="1462" y="461"/>
                </a:lnTo>
                <a:lnTo>
                  <a:pt x="1462" y="455"/>
                </a:lnTo>
                <a:lnTo>
                  <a:pt x="1462" y="450"/>
                </a:lnTo>
                <a:lnTo>
                  <a:pt x="1462" y="444"/>
                </a:lnTo>
                <a:lnTo>
                  <a:pt x="1462" y="439"/>
                </a:lnTo>
                <a:lnTo>
                  <a:pt x="1462" y="438"/>
                </a:lnTo>
                <a:lnTo>
                  <a:pt x="1462" y="441"/>
                </a:lnTo>
                <a:lnTo>
                  <a:pt x="1462" y="448"/>
                </a:lnTo>
                <a:lnTo>
                  <a:pt x="1462" y="459"/>
                </a:lnTo>
                <a:lnTo>
                  <a:pt x="1462" y="466"/>
                </a:lnTo>
                <a:lnTo>
                  <a:pt x="1462" y="470"/>
                </a:lnTo>
                <a:lnTo>
                  <a:pt x="1462" y="472"/>
                </a:lnTo>
                <a:lnTo>
                  <a:pt x="1462" y="470"/>
                </a:lnTo>
                <a:lnTo>
                  <a:pt x="1462" y="469"/>
                </a:lnTo>
                <a:lnTo>
                  <a:pt x="1462" y="468"/>
                </a:lnTo>
                <a:lnTo>
                  <a:pt x="1462" y="470"/>
                </a:lnTo>
                <a:lnTo>
                  <a:pt x="1462" y="475"/>
                </a:lnTo>
                <a:lnTo>
                  <a:pt x="1462" y="482"/>
                </a:lnTo>
                <a:lnTo>
                  <a:pt x="1462" y="485"/>
                </a:lnTo>
                <a:lnTo>
                  <a:pt x="1462" y="488"/>
                </a:lnTo>
                <a:lnTo>
                  <a:pt x="1462" y="490"/>
                </a:lnTo>
                <a:lnTo>
                  <a:pt x="1462" y="492"/>
                </a:lnTo>
                <a:lnTo>
                  <a:pt x="1462" y="496"/>
                </a:lnTo>
                <a:lnTo>
                  <a:pt x="1462" y="502"/>
                </a:lnTo>
                <a:lnTo>
                  <a:pt x="1462" y="509"/>
                </a:lnTo>
                <a:lnTo>
                  <a:pt x="1462" y="514"/>
                </a:lnTo>
                <a:lnTo>
                  <a:pt x="1462" y="519"/>
                </a:lnTo>
                <a:lnTo>
                  <a:pt x="1462" y="515"/>
                </a:lnTo>
                <a:lnTo>
                  <a:pt x="1462" y="511"/>
                </a:lnTo>
                <a:lnTo>
                  <a:pt x="1462" y="509"/>
                </a:lnTo>
                <a:lnTo>
                  <a:pt x="1462" y="510"/>
                </a:lnTo>
                <a:lnTo>
                  <a:pt x="1462" y="511"/>
                </a:lnTo>
                <a:lnTo>
                  <a:pt x="1462" y="512"/>
                </a:lnTo>
                <a:lnTo>
                  <a:pt x="1463" y="510"/>
                </a:lnTo>
                <a:lnTo>
                  <a:pt x="1463" y="505"/>
                </a:lnTo>
                <a:lnTo>
                  <a:pt x="1463" y="499"/>
                </a:lnTo>
                <a:lnTo>
                  <a:pt x="1463" y="495"/>
                </a:lnTo>
                <a:lnTo>
                  <a:pt x="1463" y="496"/>
                </a:lnTo>
                <a:lnTo>
                  <a:pt x="1463" y="503"/>
                </a:lnTo>
                <a:lnTo>
                  <a:pt x="1463" y="512"/>
                </a:lnTo>
                <a:lnTo>
                  <a:pt x="1463" y="521"/>
                </a:lnTo>
                <a:lnTo>
                  <a:pt x="1463" y="528"/>
                </a:lnTo>
                <a:lnTo>
                  <a:pt x="1463" y="531"/>
                </a:lnTo>
                <a:lnTo>
                  <a:pt x="1463" y="528"/>
                </a:lnTo>
                <a:lnTo>
                  <a:pt x="1463" y="521"/>
                </a:lnTo>
                <a:lnTo>
                  <a:pt x="1463" y="514"/>
                </a:lnTo>
                <a:lnTo>
                  <a:pt x="1463" y="509"/>
                </a:lnTo>
                <a:lnTo>
                  <a:pt x="1463" y="507"/>
                </a:lnTo>
                <a:lnTo>
                  <a:pt x="1463" y="510"/>
                </a:lnTo>
                <a:lnTo>
                  <a:pt x="1463" y="513"/>
                </a:lnTo>
                <a:lnTo>
                  <a:pt x="1463" y="518"/>
                </a:lnTo>
                <a:lnTo>
                  <a:pt x="1463" y="521"/>
                </a:lnTo>
                <a:lnTo>
                  <a:pt x="1463" y="526"/>
                </a:lnTo>
                <a:lnTo>
                  <a:pt x="1463" y="529"/>
                </a:lnTo>
                <a:lnTo>
                  <a:pt x="1463" y="534"/>
                </a:lnTo>
                <a:lnTo>
                  <a:pt x="1463" y="541"/>
                </a:lnTo>
                <a:lnTo>
                  <a:pt x="1463" y="544"/>
                </a:lnTo>
                <a:lnTo>
                  <a:pt x="1463" y="546"/>
                </a:lnTo>
                <a:lnTo>
                  <a:pt x="1463" y="547"/>
                </a:lnTo>
                <a:lnTo>
                  <a:pt x="1463" y="546"/>
                </a:lnTo>
                <a:lnTo>
                  <a:pt x="1463" y="544"/>
                </a:lnTo>
                <a:lnTo>
                  <a:pt x="1463" y="546"/>
                </a:lnTo>
                <a:lnTo>
                  <a:pt x="1463" y="548"/>
                </a:lnTo>
                <a:lnTo>
                  <a:pt x="1464" y="550"/>
                </a:lnTo>
                <a:lnTo>
                  <a:pt x="1464" y="547"/>
                </a:lnTo>
                <a:lnTo>
                  <a:pt x="1464" y="540"/>
                </a:lnTo>
                <a:lnTo>
                  <a:pt x="1464" y="528"/>
                </a:lnTo>
                <a:lnTo>
                  <a:pt x="1464" y="514"/>
                </a:lnTo>
                <a:lnTo>
                  <a:pt x="1464" y="502"/>
                </a:lnTo>
                <a:lnTo>
                  <a:pt x="1464" y="491"/>
                </a:lnTo>
                <a:lnTo>
                  <a:pt x="1464" y="485"/>
                </a:lnTo>
                <a:lnTo>
                  <a:pt x="1464" y="484"/>
                </a:lnTo>
                <a:lnTo>
                  <a:pt x="1464" y="485"/>
                </a:lnTo>
                <a:lnTo>
                  <a:pt x="1464" y="484"/>
                </a:lnTo>
                <a:lnTo>
                  <a:pt x="1464" y="482"/>
                </a:lnTo>
                <a:lnTo>
                  <a:pt x="1464" y="477"/>
                </a:lnTo>
                <a:lnTo>
                  <a:pt x="1464" y="469"/>
                </a:lnTo>
                <a:lnTo>
                  <a:pt x="1464" y="460"/>
                </a:lnTo>
                <a:lnTo>
                  <a:pt x="1464" y="452"/>
                </a:lnTo>
                <a:lnTo>
                  <a:pt x="1464" y="448"/>
                </a:lnTo>
                <a:lnTo>
                  <a:pt x="1464" y="453"/>
                </a:lnTo>
                <a:lnTo>
                  <a:pt x="1464" y="459"/>
                </a:lnTo>
                <a:lnTo>
                  <a:pt x="1464" y="466"/>
                </a:lnTo>
                <a:lnTo>
                  <a:pt x="1464" y="470"/>
                </a:lnTo>
                <a:lnTo>
                  <a:pt x="1464" y="468"/>
                </a:lnTo>
                <a:lnTo>
                  <a:pt x="1464" y="462"/>
                </a:lnTo>
                <a:lnTo>
                  <a:pt x="1464" y="455"/>
                </a:lnTo>
                <a:lnTo>
                  <a:pt x="1464" y="448"/>
                </a:lnTo>
                <a:lnTo>
                  <a:pt x="1464" y="445"/>
                </a:lnTo>
                <a:lnTo>
                  <a:pt x="1464" y="447"/>
                </a:lnTo>
                <a:lnTo>
                  <a:pt x="1466" y="451"/>
                </a:lnTo>
                <a:lnTo>
                  <a:pt x="1466" y="453"/>
                </a:lnTo>
                <a:lnTo>
                  <a:pt x="1466" y="452"/>
                </a:lnTo>
                <a:lnTo>
                  <a:pt x="1466" y="451"/>
                </a:lnTo>
                <a:lnTo>
                  <a:pt x="1466" y="452"/>
                </a:lnTo>
                <a:lnTo>
                  <a:pt x="1466" y="455"/>
                </a:lnTo>
                <a:lnTo>
                  <a:pt x="1466" y="465"/>
                </a:lnTo>
                <a:lnTo>
                  <a:pt x="1466" y="474"/>
                </a:lnTo>
                <a:lnTo>
                  <a:pt x="1466" y="482"/>
                </a:lnTo>
                <a:lnTo>
                  <a:pt x="1466" y="487"/>
                </a:lnTo>
                <a:lnTo>
                  <a:pt x="1466" y="488"/>
                </a:lnTo>
                <a:lnTo>
                  <a:pt x="1466" y="484"/>
                </a:lnTo>
                <a:lnTo>
                  <a:pt x="1466" y="478"/>
                </a:lnTo>
                <a:lnTo>
                  <a:pt x="1466" y="473"/>
                </a:lnTo>
                <a:lnTo>
                  <a:pt x="1466" y="469"/>
                </a:lnTo>
                <a:lnTo>
                  <a:pt x="1466" y="470"/>
                </a:lnTo>
                <a:lnTo>
                  <a:pt x="1466" y="473"/>
                </a:lnTo>
                <a:lnTo>
                  <a:pt x="1466" y="474"/>
                </a:lnTo>
                <a:lnTo>
                  <a:pt x="1466" y="478"/>
                </a:lnTo>
                <a:lnTo>
                  <a:pt x="1466" y="484"/>
                </a:lnTo>
                <a:lnTo>
                  <a:pt x="1466" y="491"/>
                </a:lnTo>
                <a:lnTo>
                  <a:pt x="1466" y="499"/>
                </a:lnTo>
                <a:lnTo>
                  <a:pt x="1466" y="503"/>
                </a:lnTo>
                <a:lnTo>
                  <a:pt x="1466" y="499"/>
                </a:lnTo>
                <a:lnTo>
                  <a:pt x="1466" y="492"/>
                </a:lnTo>
                <a:lnTo>
                  <a:pt x="1466" y="482"/>
                </a:lnTo>
                <a:lnTo>
                  <a:pt x="1466" y="469"/>
                </a:lnTo>
                <a:lnTo>
                  <a:pt x="1466" y="459"/>
                </a:lnTo>
                <a:lnTo>
                  <a:pt x="1466" y="452"/>
                </a:lnTo>
                <a:lnTo>
                  <a:pt x="1466" y="450"/>
                </a:lnTo>
                <a:lnTo>
                  <a:pt x="1466" y="453"/>
                </a:lnTo>
                <a:lnTo>
                  <a:pt x="1466" y="458"/>
                </a:lnTo>
                <a:lnTo>
                  <a:pt x="1466" y="461"/>
                </a:lnTo>
                <a:lnTo>
                  <a:pt x="1466" y="466"/>
                </a:lnTo>
                <a:lnTo>
                  <a:pt x="1467" y="468"/>
                </a:lnTo>
                <a:lnTo>
                  <a:pt x="1467" y="472"/>
                </a:lnTo>
                <a:lnTo>
                  <a:pt x="1467" y="475"/>
                </a:lnTo>
                <a:lnTo>
                  <a:pt x="1467" y="480"/>
                </a:lnTo>
                <a:lnTo>
                  <a:pt x="1467" y="487"/>
                </a:lnTo>
                <a:lnTo>
                  <a:pt x="1467" y="495"/>
                </a:lnTo>
                <a:lnTo>
                  <a:pt x="1467" y="500"/>
                </a:lnTo>
                <a:lnTo>
                  <a:pt x="1467" y="503"/>
                </a:lnTo>
                <a:lnTo>
                  <a:pt x="1467" y="502"/>
                </a:lnTo>
                <a:lnTo>
                  <a:pt x="1467" y="497"/>
                </a:lnTo>
                <a:lnTo>
                  <a:pt x="1467" y="490"/>
                </a:lnTo>
                <a:lnTo>
                  <a:pt x="1467" y="483"/>
                </a:lnTo>
                <a:lnTo>
                  <a:pt x="1467" y="477"/>
                </a:lnTo>
                <a:lnTo>
                  <a:pt x="1467" y="476"/>
                </a:lnTo>
                <a:lnTo>
                  <a:pt x="1467" y="478"/>
                </a:lnTo>
                <a:lnTo>
                  <a:pt x="1467" y="484"/>
                </a:lnTo>
                <a:lnTo>
                  <a:pt x="1467" y="491"/>
                </a:lnTo>
                <a:lnTo>
                  <a:pt x="1467" y="497"/>
                </a:lnTo>
                <a:lnTo>
                  <a:pt x="1467" y="504"/>
                </a:lnTo>
                <a:lnTo>
                  <a:pt x="1467" y="509"/>
                </a:lnTo>
                <a:lnTo>
                  <a:pt x="1467" y="510"/>
                </a:lnTo>
                <a:lnTo>
                  <a:pt x="1467" y="507"/>
                </a:lnTo>
                <a:lnTo>
                  <a:pt x="1467" y="504"/>
                </a:lnTo>
                <a:lnTo>
                  <a:pt x="1467" y="502"/>
                </a:lnTo>
                <a:lnTo>
                  <a:pt x="1467" y="498"/>
                </a:lnTo>
                <a:lnTo>
                  <a:pt x="1467" y="496"/>
                </a:lnTo>
                <a:lnTo>
                  <a:pt x="1467" y="492"/>
                </a:lnTo>
                <a:lnTo>
                  <a:pt x="1467" y="490"/>
                </a:lnTo>
                <a:lnTo>
                  <a:pt x="1467" y="487"/>
                </a:lnTo>
                <a:lnTo>
                  <a:pt x="1467" y="483"/>
                </a:lnTo>
                <a:lnTo>
                  <a:pt x="1467" y="478"/>
                </a:lnTo>
                <a:lnTo>
                  <a:pt x="1467" y="476"/>
                </a:lnTo>
                <a:lnTo>
                  <a:pt x="1468" y="476"/>
                </a:lnTo>
                <a:lnTo>
                  <a:pt x="1468" y="481"/>
                </a:lnTo>
                <a:lnTo>
                  <a:pt x="1468" y="485"/>
                </a:lnTo>
                <a:lnTo>
                  <a:pt x="1468" y="490"/>
                </a:lnTo>
                <a:lnTo>
                  <a:pt x="1468" y="494"/>
                </a:lnTo>
                <a:lnTo>
                  <a:pt x="1468" y="497"/>
                </a:lnTo>
                <a:lnTo>
                  <a:pt x="1468" y="496"/>
                </a:lnTo>
                <a:lnTo>
                  <a:pt x="1468" y="497"/>
                </a:lnTo>
                <a:lnTo>
                  <a:pt x="1468" y="496"/>
                </a:lnTo>
                <a:lnTo>
                  <a:pt x="1468" y="491"/>
                </a:lnTo>
                <a:lnTo>
                  <a:pt x="1468" y="484"/>
                </a:lnTo>
                <a:lnTo>
                  <a:pt x="1468" y="476"/>
                </a:lnTo>
                <a:lnTo>
                  <a:pt x="1468" y="469"/>
                </a:lnTo>
                <a:lnTo>
                  <a:pt x="1468" y="465"/>
                </a:lnTo>
                <a:lnTo>
                  <a:pt x="1468" y="462"/>
                </a:lnTo>
                <a:lnTo>
                  <a:pt x="1468" y="460"/>
                </a:lnTo>
                <a:lnTo>
                  <a:pt x="1468" y="458"/>
                </a:lnTo>
                <a:lnTo>
                  <a:pt x="1468" y="451"/>
                </a:lnTo>
                <a:lnTo>
                  <a:pt x="1468" y="440"/>
                </a:lnTo>
                <a:lnTo>
                  <a:pt x="1468" y="429"/>
                </a:lnTo>
                <a:lnTo>
                  <a:pt x="1468" y="417"/>
                </a:lnTo>
                <a:lnTo>
                  <a:pt x="1468" y="410"/>
                </a:lnTo>
                <a:lnTo>
                  <a:pt x="1468" y="414"/>
                </a:lnTo>
                <a:lnTo>
                  <a:pt x="1468" y="422"/>
                </a:lnTo>
                <a:lnTo>
                  <a:pt x="1468" y="430"/>
                </a:lnTo>
                <a:lnTo>
                  <a:pt x="1468" y="435"/>
                </a:lnTo>
                <a:lnTo>
                  <a:pt x="1468" y="432"/>
                </a:lnTo>
                <a:lnTo>
                  <a:pt x="1469" y="428"/>
                </a:lnTo>
                <a:lnTo>
                  <a:pt x="1469" y="421"/>
                </a:lnTo>
                <a:lnTo>
                  <a:pt x="1469" y="414"/>
                </a:lnTo>
                <a:lnTo>
                  <a:pt x="1469" y="409"/>
                </a:lnTo>
                <a:lnTo>
                  <a:pt x="1469" y="407"/>
                </a:lnTo>
                <a:lnTo>
                  <a:pt x="1469" y="406"/>
                </a:lnTo>
                <a:lnTo>
                  <a:pt x="1469" y="403"/>
                </a:lnTo>
                <a:lnTo>
                  <a:pt x="1469" y="399"/>
                </a:lnTo>
                <a:lnTo>
                  <a:pt x="1469" y="394"/>
                </a:lnTo>
                <a:lnTo>
                  <a:pt x="1469" y="391"/>
                </a:lnTo>
                <a:lnTo>
                  <a:pt x="1469" y="392"/>
                </a:lnTo>
                <a:lnTo>
                  <a:pt x="1469" y="396"/>
                </a:lnTo>
                <a:lnTo>
                  <a:pt x="1469" y="403"/>
                </a:lnTo>
                <a:lnTo>
                  <a:pt x="1469" y="410"/>
                </a:lnTo>
                <a:lnTo>
                  <a:pt x="1469" y="416"/>
                </a:lnTo>
                <a:lnTo>
                  <a:pt x="1469" y="418"/>
                </a:lnTo>
                <a:lnTo>
                  <a:pt x="1469" y="416"/>
                </a:lnTo>
                <a:lnTo>
                  <a:pt x="1469" y="413"/>
                </a:lnTo>
                <a:lnTo>
                  <a:pt x="1469" y="407"/>
                </a:lnTo>
                <a:lnTo>
                  <a:pt x="1469" y="402"/>
                </a:lnTo>
                <a:lnTo>
                  <a:pt x="1469" y="399"/>
                </a:lnTo>
                <a:lnTo>
                  <a:pt x="1469" y="396"/>
                </a:lnTo>
                <a:lnTo>
                  <a:pt x="1469" y="398"/>
                </a:lnTo>
                <a:lnTo>
                  <a:pt x="1469" y="394"/>
                </a:lnTo>
                <a:lnTo>
                  <a:pt x="1469" y="392"/>
                </a:lnTo>
                <a:lnTo>
                  <a:pt x="1469" y="393"/>
                </a:lnTo>
                <a:lnTo>
                  <a:pt x="1469" y="398"/>
                </a:lnTo>
                <a:lnTo>
                  <a:pt x="1469" y="408"/>
                </a:lnTo>
                <a:lnTo>
                  <a:pt x="1469" y="419"/>
                </a:lnTo>
                <a:lnTo>
                  <a:pt x="1469" y="432"/>
                </a:lnTo>
                <a:lnTo>
                  <a:pt x="1469" y="439"/>
                </a:lnTo>
                <a:lnTo>
                  <a:pt x="1469" y="440"/>
                </a:lnTo>
                <a:lnTo>
                  <a:pt x="1470" y="437"/>
                </a:lnTo>
                <a:lnTo>
                  <a:pt x="1470" y="429"/>
                </a:lnTo>
                <a:lnTo>
                  <a:pt x="1470" y="419"/>
                </a:lnTo>
                <a:lnTo>
                  <a:pt x="1470" y="411"/>
                </a:lnTo>
                <a:lnTo>
                  <a:pt x="1470" y="408"/>
                </a:lnTo>
                <a:lnTo>
                  <a:pt x="1470" y="414"/>
                </a:lnTo>
                <a:lnTo>
                  <a:pt x="1470" y="421"/>
                </a:lnTo>
                <a:lnTo>
                  <a:pt x="1470" y="425"/>
                </a:lnTo>
                <a:lnTo>
                  <a:pt x="1470" y="430"/>
                </a:lnTo>
                <a:lnTo>
                  <a:pt x="1470" y="431"/>
                </a:lnTo>
                <a:lnTo>
                  <a:pt x="1470" y="429"/>
                </a:lnTo>
                <a:lnTo>
                  <a:pt x="1470" y="424"/>
                </a:lnTo>
                <a:lnTo>
                  <a:pt x="1470" y="417"/>
                </a:lnTo>
                <a:lnTo>
                  <a:pt x="1470" y="411"/>
                </a:lnTo>
                <a:lnTo>
                  <a:pt x="1470" y="408"/>
                </a:lnTo>
                <a:lnTo>
                  <a:pt x="1470" y="410"/>
                </a:lnTo>
                <a:lnTo>
                  <a:pt x="1470" y="415"/>
                </a:lnTo>
                <a:lnTo>
                  <a:pt x="1470" y="426"/>
                </a:lnTo>
                <a:lnTo>
                  <a:pt x="1470" y="440"/>
                </a:lnTo>
                <a:lnTo>
                  <a:pt x="1470" y="453"/>
                </a:lnTo>
                <a:lnTo>
                  <a:pt x="1470" y="462"/>
                </a:lnTo>
                <a:lnTo>
                  <a:pt x="1470" y="466"/>
                </a:lnTo>
                <a:lnTo>
                  <a:pt x="1470" y="461"/>
                </a:lnTo>
                <a:lnTo>
                  <a:pt x="1470" y="456"/>
                </a:lnTo>
                <a:lnTo>
                  <a:pt x="1470" y="451"/>
                </a:lnTo>
                <a:lnTo>
                  <a:pt x="1470" y="447"/>
                </a:lnTo>
                <a:lnTo>
                  <a:pt x="1470" y="446"/>
                </a:lnTo>
                <a:lnTo>
                  <a:pt x="1470" y="447"/>
                </a:lnTo>
                <a:lnTo>
                  <a:pt x="1470" y="448"/>
                </a:lnTo>
                <a:lnTo>
                  <a:pt x="1471" y="452"/>
                </a:lnTo>
                <a:lnTo>
                  <a:pt x="1471" y="459"/>
                </a:lnTo>
                <a:lnTo>
                  <a:pt x="1471" y="467"/>
                </a:lnTo>
                <a:lnTo>
                  <a:pt x="1471" y="474"/>
                </a:lnTo>
                <a:lnTo>
                  <a:pt x="1471" y="483"/>
                </a:lnTo>
                <a:lnTo>
                  <a:pt x="1471" y="489"/>
                </a:lnTo>
                <a:lnTo>
                  <a:pt x="1471" y="491"/>
                </a:lnTo>
                <a:lnTo>
                  <a:pt x="1471" y="489"/>
                </a:lnTo>
                <a:lnTo>
                  <a:pt x="1471" y="484"/>
                </a:lnTo>
                <a:lnTo>
                  <a:pt x="1471" y="480"/>
                </a:lnTo>
                <a:lnTo>
                  <a:pt x="1471" y="476"/>
                </a:lnTo>
                <a:lnTo>
                  <a:pt x="1471" y="477"/>
                </a:lnTo>
                <a:lnTo>
                  <a:pt x="1471" y="481"/>
                </a:lnTo>
                <a:lnTo>
                  <a:pt x="1471" y="484"/>
                </a:lnTo>
                <a:lnTo>
                  <a:pt x="1471" y="489"/>
                </a:lnTo>
                <a:lnTo>
                  <a:pt x="1471" y="490"/>
                </a:lnTo>
                <a:lnTo>
                  <a:pt x="1471" y="488"/>
                </a:lnTo>
                <a:lnTo>
                  <a:pt x="1471" y="482"/>
                </a:lnTo>
                <a:lnTo>
                  <a:pt x="1471" y="476"/>
                </a:lnTo>
                <a:lnTo>
                  <a:pt x="1471" y="474"/>
                </a:lnTo>
                <a:lnTo>
                  <a:pt x="1471" y="477"/>
                </a:lnTo>
                <a:lnTo>
                  <a:pt x="1471" y="483"/>
                </a:lnTo>
                <a:lnTo>
                  <a:pt x="1471" y="489"/>
                </a:lnTo>
                <a:lnTo>
                  <a:pt x="1471" y="495"/>
                </a:lnTo>
                <a:lnTo>
                  <a:pt x="1471" y="497"/>
                </a:lnTo>
                <a:lnTo>
                  <a:pt x="1471" y="495"/>
                </a:lnTo>
                <a:lnTo>
                  <a:pt x="1471" y="492"/>
                </a:lnTo>
                <a:lnTo>
                  <a:pt x="1471" y="490"/>
                </a:lnTo>
                <a:lnTo>
                  <a:pt x="1471" y="488"/>
                </a:lnTo>
                <a:lnTo>
                  <a:pt x="1471" y="487"/>
                </a:lnTo>
                <a:lnTo>
                  <a:pt x="1472" y="485"/>
                </a:lnTo>
                <a:lnTo>
                  <a:pt x="1472" y="484"/>
                </a:lnTo>
                <a:lnTo>
                  <a:pt x="1472" y="485"/>
                </a:lnTo>
                <a:lnTo>
                  <a:pt x="1472" y="487"/>
                </a:lnTo>
                <a:lnTo>
                  <a:pt x="1472" y="488"/>
                </a:lnTo>
                <a:lnTo>
                  <a:pt x="1472" y="489"/>
                </a:lnTo>
                <a:lnTo>
                  <a:pt x="1472" y="485"/>
                </a:lnTo>
                <a:lnTo>
                  <a:pt x="1472" y="481"/>
                </a:lnTo>
                <a:lnTo>
                  <a:pt x="1472" y="475"/>
                </a:lnTo>
                <a:lnTo>
                  <a:pt x="1472" y="470"/>
                </a:lnTo>
                <a:lnTo>
                  <a:pt x="1472" y="468"/>
                </a:lnTo>
                <a:lnTo>
                  <a:pt x="1472" y="469"/>
                </a:lnTo>
                <a:lnTo>
                  <a:pt x="1472" y="473"/>
                </a:lnTo>
                <a:lnTo>
                  <a:pt x="1472" y="477"/>
                </a:lnTo>
                <a:lnTo>
                  <a:pt x="1472" y="481"/>
                </a:lnTo>
                <a:lnTo>
                  <a:pt x="1472" y="480"/>
                </a:lnTo>
                <a:lnTo>
                  <a:pt x="1472" y="474"/>
                </a:lnTo>
                <a:lnTo>
                  <a:pt x="1472" y="466"/>
                </a:lnTo>
                <a:lnTo>
                  <a:pt x="1472" y="456"/>
                </a:lnTo>
                <a:lnTo>
                  <a:pt x="1472" y="452"/>
                </a:lnTo>
                <a:lnTo>
                  <a:pt x="1472" y="456"/>
                </a:lnTo>
                <a:lnTo>
                  <a:pt x="1472" y="465"/>
                </a:lnTo>
                <a:lnTo>
                  <a:pt x="1472" y="476"/>
                </a:lnTo>
                <a:lnTo>
                  <a:pt x="1472" y="483"/>
                </a:lnTo>
                <a:lnTo>
                  <a:pt x="1472" y="484"/>
                </a:lnTo>
                <a:lnTo>
                  <a:pt x="1472" y="483"/>
                </a:lnTo>
                <a:lnTo>
                  <a:pt x="1472" y="477"/>
                </a:lnTo>
                <a:lnTo>
                  <a:pt x="1472" y="472"/>
                </a:lnTo>
                <a:lnTo>
                  <a:pt x="1472" y="466"/>
                </a:lnTo>
                <a:lnTo>
                  <a:pt x="1472" y="461"/>
                </a:lnTo>
                <a:lnTo>
                  <a:pt x="1472" y="463"/>
                </a:lnTo>
                <a:lnTo>
                  <a:pt x="1472" y="468"/>
                </a:lnTo>
                <a:lnTo>
                  <a:pt x="1472" y="475"/>
                </a:lnTo>
                <a:lnTo>
                  <a:pt x="1474" y="484"/>
                </a:lnTo>
                <a:lnTo>
                  <a:pt x="1474" y="494"/>
                </a:lnTo>
                <a:lnTo>
                  <a:pt x="1474" y="505"/>
                </a:lnTo>
                <a:lnTo>
                  <a:pt x="1474" y="511"/>
                </a:lnTo>
                <a:lnTo>
                  <a:pt x="1474" y="512"/>
                </a:lnTo>
                <a:lnTo>
                  <a:pt x="1474" y="510"/>
                </a:lnTo>
                <a:lnTo>
                  <a:pt x="1474" y="505"/>
                </a:lnTo>
                <a:lnTo>
                  <a:pt x="1474" y="498"/>
                </a:lnTo>
                <a:lnTo>
                  <a:pt x="1474" y="495"/>
                </a:lnTo>
                <a:lnTo>
                  <a:pt x="1474" y="494"/>
                </a:lnTo>
                <a:lnTo>
                  <a:pt x="1474" y="497"/>
                </a:lnTo>
                <a:lnTo>
                  <a:pt x="1474" y="504"/>
                </a:lnTo>
                <a:lnTo>
                  <a:pt x="1474" y="507"/>
                </a:lnTo>
                <a:lnTo>
                  <a:pt x="1474" y="506"/>
                </a:lnTo>
                <a:lnTo>
                  <a:pt x="1474" y="500"/>
                </a:lnTo>
                <a:lnTo>
                  <a:pt x="1474" y="489"/>
                </a:lnTo>
                <a:lnTo>
                  <a:pt x="1474" y="477"/>
                </a:lnTo>
                <a:lnTo>
                  <a:pt x="1474" y="466"/>
                </a:lnTo>
                <a:lnTo>
                  <a:pt x="1474" y="458"/>
                </a:lnTo>
                <a:lnTo>
                  <a:pt x="1474" y="456"/>
                </a:lnTo>
                <a:lnTo>
                  <a:pt x="1474" y="460"/>
                </a:lnTo>
                <a:lnTo>
                  <a:pt x="1474" y="469"/>
                </a:lnTo>
                <a:lnTo>
                  <a:pt x="1474" y="480"/>
                </a:lnTo>
                <a:lnTo>
                  <a:pt x="1474" y="494"/>
                </a:lnTo>
                <a:lnTo>
                  <a:pt x="1474" y="507"/>
                </a:lnTo>
                <a:lnTo>
                  <a:pt x="1474" y="520"/>
                </a:lnTo>
                <a:lnTo>
                  <a:pt x="1474" y="527"/>
                </a:lnTo>
                <a:lnTo>
                  <a:pt x="1474" y="520"/>
                </a:lnTo>
                <a:lnTo>
                  <a:pt x="1474" y="507"/>
                </a:lnTo>
                <a:lnTo>
                  <a:pt x="1474" y="491"/>
                </a:lnTo>
                <a:lnTo>
                  <a:pt x="1474" y="474"/>
                </a:lnTo>
                <a:lnTo>
                  <a:pt x="1475" y="459"/>
                </a:lnTo>
                <a:lnTo>
                  <a:pt x="1475" y="448"/>
                </a:lnTo>
                <a:lnTo>
                  <a:pt x="1475" y="443"/>
                </a:lnTo>
                <a:lnTo>
                  <a:pt x="1475" y="437"/>
                </a:lnTo>
                <a:lnTo>
                  <a:pt x="1475" y="432"/>
                </a:lnTo>
                <a:lnTo>
                  <a:pt x="1475" y="425"/>
                </a:lnTo>
                <a:lnTo>
                  <a:pt x="1475" y="418"/>
                </a:lnTo>
                <a:lnTo>
                  <a:pt x="1475" y="411"/>
                </a:lnTo>
                <a:lnTo>
                  <a:pt x="1475" y="408"/>
                </a:lnTo>
                <a:lnTo>
                  <a:pt x="1475" y="415"/>
                </a:lnTo>
                <a:lnTo>
                  <a:pt x="1475" y="429"/>
                </a:lnTo>
                <a:lnTo>
                  <a:pt x="1475" y="443"/>
                </a:lnTo>
                <a:lnTo>
                  <a:pt x="1475" y="453"/>
                </a:lnTo>
                <a:lnTo>
                  <a:pt x="1475" y="463"/>
                </a:lnTo>
                <a:lnTo>
                  <a:pt x="1475" y="470"/>
                </a:lnTo>
                <a:lnTo>
                  <a:pt x="1475" y="475"/>
                </a:lnTo>
                <a:lnTo>
                  <a:pt x="1475" y="480"/>
                </a:lnTo>
                <a:lnTo>
                  <a:pt x="1475" y="484"/>
                </a:lnTo>
                <a:lnTo>
                  <a:pt x="1475" y="491"/>
                </a:lnTo>
                <a:lnTo>
                  <a:pt x="1475" y="500"/>
                </a:lnTo>
                <a:lnTo>
                  <a:pt x="1475" y="505"/>
                </a:lnTo>
                <a:lnTo>
                  <a:pt x="1475" y="507"/>
                </a:lnTo>
                <a:lnTo>
                  <a:pt x="1475" y="504"/>
                </a:lnTo>
                <a:lnTo>
                  <a:pt x="1475" y="498"/>
                </a:lnTo>
                <a:lnTo>
                  <a:pt x="1475" y="489"/>
                </a:lnTo>
                <a:lnTo>
                  <a:pt x="1475" y="480"/>
                </a:lnTo>
                <a:lnTo>
                  <a:pt x="1475" y="472"/>
                </a:lnTo>
                <a:lnTo>
                  <a:pt x="1475" y="467"/>
                </a:lnTo>
                <a:lnTo>
                  <a:pt x="1475" y="466"/>
                </a:lnTo>
                <a:lnTo>
                  <a:pt x="1476" y="465"/>
                </a:lnTo>
                <a:lnTo>
                  <a:pt x="1476" y="463"/>
                </a:lnTo>
                <a:lnTo>
                  <a:pt x="1476" y="458"/>
                </a:lnTo>
                <a:lnTo>
                  <a:pt x="1476" y="450"/>
                </a:lnTo>
                <a:lnTo>
                  <a:pt x="1476" y="439"/>
                </a:lnTo>
                <a:lnTo>
                  <a:pt x="1476" y="426"/>
                </a:lnTo>
                <a:lnTo>
                  <a:pt x="1476" y="416"/>
                </a:lnTo>
                <a:lnTo>
                  <a:pt x="1476" y="410"/>
                </a:lnTo>
                <a:lnTo>
                  <a:pt x="1476" y="407"/>
                </a:lnTo>
                <a:lnTo>
                  <a:pt x="1476" y="408"/>
                </a:lnTo>
                <a:lnTo>
                  <a:pt x="1476" y="411"/>
                </a:lnTo>
                <a:lnTo>
                  <a:pt x="1476" y="416"/>
                </a:lnTo>
                <a:lnTo>
                  <a:pt x="1476" y="422"/>
                </a:lnTo>
                <a:lnTo>
                  <a:pt x="1476" y="425"/>
                </a:lnTo>
                <a:lnTo>
                  <a:pt x="1476" y="426"/>
                </a:lnTo>
                <a:lnTo>
                  <a:pt x="1476" y="428"/>
                </a:lnTo>
                <a:lnTo>
                  <a:pt x="1476" y="429"/>
                </a:lnTo>
                <a:lnTo>
                  <a:pt x="1476" y="428"/>
                </a:lnTo>
                <a:lnTo>
                  <a:pt x="1476" y="430"/>
                </a:lnTo>
                <a:lnTo>
                  <a:pt x="1476" y="431"/>
                </a:lnTo>
                <a:lnTo>
                  <a:pt x="1476" y="429"/>
                </a:lnTo>
                <a:lnTo>
                  <a:pt x="1476" y="423"/>
                </a:lnTo>
                <a:lnTo>
                  <a:pt x="1476" y="415"/>
                </a:lnTo>
                <a:lnTo>
                  <a:pt x="1476" y="403"/>
                </a:lnTo>
                <a:lnTo>
                  <a:pt x="1476" y="393"/>
                </a:lnTo>
                <a:lnTo>
                  <a:pt x="1476" y="386"/>
                </a:lnTo>
                <a:lnTo>
                  <a:pt x="1476" y="396"/>
                </a:lnTo>
                <a:lnTo>
                  <a:pt x="1476" y="411"/>
                </a:lnTo>
                <a:lnTo>
                  <a:pt x="1476" y="426"/>
                </a:lnTo>
                <a:lnTo>
                  <a:pt x="1476" y="440"/>
                </a:lnTo>
                <a:lnTo>
                  <a:pt x="1476" y="447"/>
                </a:lnTo>
                <a:lnTo>
                  <a:pt x="1476" y="446"/>
                </a:lnTo>
                <a:lnTo>
                  <a:pt x="1476" y="437"/>
                </a:lnTo>
                <a:lnTo>
                  <a:pt x="1477" y="425"/>
                </a:lnTo>
                <a:lnTo>
                  <a:pt x="1477" y="415"/>
                </a:lnTo>
                <a:lnTo>
                  <a:pt x="1477" y="411"/>
                </a:lnTo>
                <a:lnTo>
                  <a:pt x="1477" y="415"/>
                </a:lnTo>
                <a:lnTo>
                  <a:pt x="1477" y="425"/>
                </a:lnTo>
                <a:lnTo>
                  <a:pt x="1477" y="438"/>
                </a:lnTo>
                <a:lnTo>
                  <a:pt x="1477" y="452"/>
                </a:lnTo>
                <a:lnTo>
                  <a:pt x="1477" y="463"/>
                </a:lnTo>
                <a:lnTo>
                  <a:pt x="1477" y="470"/>
                </a:lnTo>
                <a:lnTo>
                  <a:pt x="1477" y="472"/>
                </a:lnTo>
                <a:lnTo>
                  <a:pt x="1477" y="473"/>
                </a:lnTo>
                <a:lnTo>
                  <a:pt x="1477" y="474"/>
                </a:lnTo>
                <a:lnTo>
                  <a:pt x="1477" y="475"/>
                </a:lnTo>
                <a:lnTo>
                  <a:pt x="1477" y="473"/>
                </a:lnTo>
                <a:lnTo>
                  <a:pt x="1477" y="470"/>
                </a:lnTo>
                <a:lnTo>
                  <a:pt x="1477" y="468"/>
                </a:lnTo>
                <a:lnTo>
                  <a:pt x="1477" y="470"/>
                </a:lnTo>
                <a:lnTo>
                  <a:pt x="1477" y="475"/>
                </a:lnTo>
                <a:lnTo>
                  <a:pt x="1477" y="480"/>
                </a:lnTo>
                <a:lnTo>
                  <a:pt x="1477" y="484"/>
                </a:lnTo>
                <a:lnTo>
                  <a:pt x="1477" y="490"/>
                </a:lnTo>
                <a:lnTo>
                  <a:pt x="1477" y="491"/>
                </a:lnTo>
                <a:lnTo>
                  <a:pt x="1477" y="489"/>
                </a:lnTo>
                <a:lnTo>
                  <a:pt x="1477" y="485"/>
                </a:lnTo>
                <a:lnTo>
                  <a:pt x="1477" y="482"/>
                </a:lnTo>
                <a:lnTo>
                  <a:pt x="1477" y="477"/>
                </a:lnTo>
                <a:lnTo>
                  <a:pt x="1478" y="473"/>
                </a:lnTo>
                <a:lnTo>
                  <a:pt x="1478" y="472"/>
                </a:lnTo>
                <a:lnTo>
                  <a:pt x="1478" y="474"/>
                </a:lnTo>
                <a:lnTo>
                  <a:pt x="1478" y="478"/>
                </a:lnTo>
                <a:lnTo>
                  <a:pt x="1478" y="485"/>
                </a:lnTo>
                <a:lnTo>
                  <a:pt x="1478" y="491"/>
                </a:lnTo>
                <a:lnTo>
                  <a:pt x="1478" y="498"/>
                </a:lnTo>
                <a:lnTo>
                  <a:pt x="1478" y="502"/>
                </a:lnTo>
                <a:lnTo>
                  <a:pt x="1478" y="500"/>
                </a:lnTo>
                <a:lnTo>
                  <a:pt x="1478" y="496"/>
                </a:lnTo>
                <a:lnTo>
                  <a:pt x="1478" y="489"/>
                </a:lnTo>
                <a:lnTo>
                  <a:pt x="1478" y="484"/>
                </a:lnTo>
                <a:lnTo>
                  <a:pt x="1478" y="483"/>
                </a:lnTo>
                <a:lnTo>
                  <a:pt x="1478" y="487"/>
                </a:lnTo>
                <a:lnTo>
                  <a:pt x="1478" y="495"/>
                </a:lnTo>
                <a:lnTo>
                  <a:pt x="1478" y="505"/>
                </a:lnTo>
                <a:lnTo>
                  <a:pt x="1478" y="518"/>
                </a:lnTo>
                <a:lnTo>
                  <a:pt x="1478" y="526"/>
                </a:lnTo>
                <a:lnTo>
                  <a:pt x="1478" y="529"/>
                </a:lnTo>
                <a:lnTo>
                  <a:pt x="1478" y="527"/>
                </a:lnTo>
                <a:lnTo>
                  <a:pt x="1478" y="524"/>
                </a:lnTo>
                <a:lnTo>
                  <a:pt x="1478" y="520"/>
                </a:lnTo>
                <a:lnTo>
                  <a:pt x="1478" y="517"/>
                </a:lnTo>
                <a:lnTo>
                  <a:pt x="1478" y="514"/>
                </a:lnTo>
                <a:lnTo>
                  <a:pt x="1478" y="513"/>
                </a:lnTo>
                <a:lnTo>
                  <a:pt x="1478" y="511"/>
                </a:lnTo>
                <a:lnTo>
                  <a:pt x="1478" y="509"/>
                </a:lnTo>
                <a:lnTo>
                  <a:pt x="1478" y="505"/>
                </a:lnTo>
                <a:lnTo>
                  <a:pt x="1478" y="504"/>
                </a:lnTo>
                <a:lnTo>
                  <a:pt x="1479" y="504"/>
                </a:lnTo>
                <a:lnTo>
                  <a:pt x="1479" y="505"/>
                </a:lnTo>
                <a:lnTo>
                  <a:pt x="1479" y="509"/>
                </a:lnTo>
                <a:lnTo>
                  <a:pt x="1479" y="511"/>
                </a:lnTo>
                <a:lnTo>
                  <a:pt x="1479" y="507"/>
                </a:lnTo>
                <a:lnTo>
                  <a:pt x="1479" y="503"/>
                </a:lnTo>
                <a:lnTo>
                  <a:pt x="1479" y="496"/>
                </a:lnTo>
                <a:lnTo>
                  <a:pt x="1479" y="489"/>
                </a:lnTo>
                <a:lnTo>
                  <a:pt x="1479" y="482"/>
                </a:lnTo>
                <a:lnTo>
                  <a:pt x="1479" y="476"/>
                </a:lnTo>
                <a:lnTo>
                  <a:pt x="1479" y="473"/>
                </a:lnTo>
                <a:lnTo>
                  <a:pt x="1479" y="470"/>
                </a:lnTo>
                <a:lnTo>
                  <a:pt x="1479" y="472"/>
                </a:lnTo>
                <a:lnTo>
                  <a:pt x="1479" y="473"/>
                </a:lnTo>
                <a:lnTo>
                  <a:pt x="1479" y="474"/>
                </a:lnTo>
                <a:lnTo>
                  <a:pt x="1479" y="475"/>
                </a:lnTo>
                <a:lnTo>
                  <a:pt x="1479" y="476"/>
                </a:lnTo>
                <a:lnTo>
                  <a:pt x="1479" y="475"/>
                </a:lnTo>
                <a:lnTo>
                  <a:pt x="1479" y="472"/>
                </a:lnTo>
                <a:lnTo>
                  <a:pt x="1479" y="468"/>
                </a:lnTo>
                <a:lnTo>
                  <a:pt x="1479" y="465"/>
                </a:lnTo>
                <a:lnTo>
                  <a:pt x="1479" y="461"/>
                </a:lnTo>
                <a:lnTo>
                  <a:pt x="1479" y="458"/>
                </a:lnTo>
                <a:lnTo>
                  <a:pt x="1479" y="455"/>
                </a:lnTo>
                <a:lnTo>
                  <a:pt x="1479" y="453"/>
                </a:lnTo>
                <a:lnTo>
                  <a:pt x="1479" y="452"/>
                </a:lnTo>
                <a:lnTo>
                  <a:pt x="1479" y="451"/>
                </a:lnTo>
                <a:lnTo>
                  <a:pt x="1479" y="452"/>
                </a:lnTo>
                <a:lnTo>
                  <a:pt x="1479" y="453"/>
                </a:lnTo>
                <a:lnTo>
                  <a:pt x="1479" y="456"/>
                </a:lnTo>
                <a:lnTo>
                  <a:pt x="1479" y="461"/>
                </a:lnTo>
                <a:lnTo>
                  <a:pt x="1479" y="463"/>
                </a:lnTo>
                <a:lnTo>
                  <a:pt x="1479" y="460"/>
                </a:lnTo>
                <a:lnTo>
                  <a:pt x="1479" y="454"/>
                </a:lnTo>
                <a:lnTo>
                  <a:pt x="1479" y="445"/>
                </a:lnTo>
                <a:lnTo>
                  <a:pt x="1481" y="436"/>
                </a:lnTo>
                <a:lnTo>
                  <a:pt x="1481" y="428"/>
                </a:lnTo>
                <a:lnTo>
                  <a:pt x="1481" y="423"/>
                </a:lnTo>
                <a:lnTo>
                  <a:pt x="1481" y="422"/>
                </a:lnTo>
                <a:lnTo>
                  <a:pt x="1481" y="424"/>
                </a:lnTo>
                <a:lnTo>
                  <a:pt x="1481" y="426"/>
                </a:lnTo>
                <a:lnTo>
                  <a:pt x="1481" y="429"/>
                </a:lnTo>
                <a:lnTo>
                  <a:pt x="1481" y="432"/>
                </a:lnTo>
                <a:lnTo>
                  <a:pt x="1481" y="435"/>
                </a:lnTo>
                <a:lnTo>
                  <a:pt x="1481" y="437"/>
                </a:lnTo>
                <a:lnTo>
                  <a:pt x="1481" y="440"/>
                </a:lnTo>
                <a:lnTo>
                  <a:pt x="1481" y="445"/>
                </a:lnTo>
                <a:lnTo>
                  <a:pt x="1481" y="447"/>
                </a:lnTo>
                <a:lnTo>
                  <a:pt x="1481" y="445"/>
                </a:lnTo>
                <a:lnTo>
                  <a:pt x="1481" y="440"/>
                </a:lnTo>
                <a:lnTo>
                  <a:pt x="1481" y="431"/>
                </a:lnTo>
                <a:lnTo>
                  <a:pt x="1481" y="422"/>
                </a:lnTo>
                <a:lnTo>
                  <a:pt x="1481" y="413"/>
                </a:lnTo>
                <a:lnTo>
                  <a:pt x="1481" y="408"/>
                </a:lnTo>
                <a:lnTo>
                  <a:pt x="1481" y="409"/>
                </a:lnTo>
                <a:lnTo>
                  <a:pt x="1481" y="416"/>
                </a:lnTo>
                <a:lnTo>
                  <a:pt x="1481" y="425"/>
                </a:lnTo>
                <a:lnTo>
                  <a:pt x="1481" y="433"/>
                </a:lnTo>
                <a:lnTo>
                  <a:pt x="1481" y="438"/>
                </a:lnTo>
                <a:lnTo>
                  <a:pt x="1481" y="435"/>
                </a:lnTo>
                <a:lnTo>
                  <a:pt x="1481" y="428"/>
                </a:lnTo>
                <a:lnTo>
                  <a:pt x="1481" y="419"/>
                </a:lnTo>
                <a:lnTo>
                  <a:pt x="1481" y="415"/>
                </a:lnTo>
                <a:lnTo>
                  <a:pt x="1481" y="413"/>
                </a:lnTo>
                <a:lnTo>
                  <a:pt x="1481" y="415"/>
                </a:lnTo>
                <a:lnTo>
                  <a:pt x="1482" y="417"/>
                </a:lnTo>
                <a:lnTo>
                  <a:pt x="1482" y="421"/>
                </a:lnTo>
                <a:lnTo>
                  <a:pt x="1482" y="424"/>
                </a:lnTo>
                <a:lnTo>
                  <a:pt x="1482" y="428"/>
                </a:lnTo>
                <a:lnTo>
                  <a:pt x="1482" y="430"/>
                </a:lnTo>
                <a:lnTo>
                  <a:pt x="1482" y="431"/>
                </a:lnTo>
                <a:lnTo>
                  <a:pt x="1482" y="432"/>
                </a:lnTo>
                <a:lnTo>
                  <a:pt x="1482" y="436"/>
                </a:lnTo>
                <a:lnTo>
                  <a:pt x="1482" y="440"/>
                </a:lnTo>
                <a:lnTo>
                  <a:pt x="1482" y="444"/>
                </a:lnTo>
                <a:lnTo>
                  <a:pt x="1482" y="446"/>
                </a:lnTo>
                <a:lnTo>
                  <a:pt x="1482" y="448"/>
                </a:lnTo>
                <a:lnTo>
                  <a:pt x="1482" y="450"/>
                </a:lnTo>
                <a:lnTo>
                  <a:pt x="1482" y="448"/>
                </a:lnTo>
                <a:lnTo>
                  <a:pt x="1482" y="446"/>
                </a:lnTo>
                <a:lnTo>
                  <a:pt x="1482" y="444"/>
                </a:lnTo>
                <a:lnTo>
                  <a:pt x="1482" y="446"/>
                </a:lnTo>
                <a:lnTo>
                  <a:pt x="1482" y="451"/>
                </a:lnTo>
                <a:lnTo>
                  <a:pt x="1482" y="454"/>
                </a:lnTo>
                <a:lnTo>
                  <a:pt x="1482" y="459"/>
                </a:lnTo>
                <a:lnTo>
                  <a:pt x="1482" y="463"/>
                </a:lnTo>
                <a:lnTo>
                  <a:pt x="1482" y="462"/>
                </a:lnTo>
                <a:lnTo>
                  <a:pt x="1482" y="460"/>
                </a:lnTo>
                <a:lnTo>
                  <a:pt x="1482" y="459"/>
                </a:lnTo>
                <a:lnTo>
                  <a:pt x="1482" y="460"/>
                </a:lnTo>
                <a:lnTo>
                  <a:pt x="1482" y="462"/>
                </a:lnTo>
                <a:lnTo>
                  <a:pt x="1482" y="466"/>
                </a:lnTo>
                <a:lnTo>
                  <a:pt x="1482" y="470"/>
                </a:lnTo>
                <a:lnTo>
                  <a:pt x="1482" y="474"/>
                </a:lnTo>
                <a:lnTo>
                  <a:pt x="1483" y="477"/>
                </a:lnTo>
                <a:lnTo>
                  <a:pt x="1483" y="475"/>
                </a:lnTo>
                <a:lnTo>
                  <a:pt x="1483" y="473"/>
                </a:lnTo>
                <a:lnTo>
                  <a:pt x="1483" y="470"/>
                </a:lnTo>
                <a:lnTo>
                  <a:pt x="1483" y="468"/>
                </a:lnTo>
                <a:lnTo>
                  <a:pt x="1483" y="466"/>
                </a:lnTo>
                <a:lnTo>
                  <a:pt x="1483" y="467"/>
                </a:lnTo>
                <a:lnTo>
                  <a:pt x="1483" y="470"/>
                </a:lnTo>
                <a:lnTo>
                  <a:pt x="1483" y="478"/>
                </a:lnTo>
                <a:lnTo>
                  <a:pt x="1483" y="487"/>
                </a:lnTo>
                <a:lnTo>
                  <a:pt x="1483" y="494"/>
                </a:lnTo>
                <a:lnTo>
                  <a:pt x="1483" y="498"/>
                </a:lnTo>
                <a:lnTo>
                  <a:pt x="1483" y="500"/>
                </a:lnTo>
                <a:lnTo>
                  <a:pt x="1483" y="498"/>
                </a:lnTo>
                <a:lnTo>
                  <a:pt x="1483" y="492"/>
                </a:lnTo>
                <a:lnTo>
                  <a:pt x="1483" y="485"/>
                </a:lnTo>
                <a:lnTo>
                  <a:pt x="1483" y="482"/>
                </a:lnTo>
                <a:lnTo>
                  <a:pt x="1483" y="483"/>
                </a:lnTo>
                <a:lnTo>
                  <a:pt x="1483" y="490"/>
                </a:lnTo>
                <a:lnTo>
                  <a:pt x="1483" y="499"/>
                </a:lnTo>
                <a:lnTo>
                  <a:pt x="1483" y="509"/>
                </a:lnTo>
                <a:lnTo>
                  <a:pt x="1483" y="514"/>
                </a:lnTo>
                <a:lnTo>
                  <a:pt x="1483" y="513"/>
                </a:lnTo>
                <a:lnTo>
                  <a:pt x="1483" y="506"/>
                </a:lnTo>
                <a:lnTo>
                  <a:pt x="1483" y="495"/>
                </a:lnTo>
                <a:lnTo>
                  <a:pt x="1483" y="485"/>
                </a:lnTo>
                <a:lnTo>
                  <a:pt x="1483" y="478"/>
                </a:lnTo>
                <a:lnTo>
                  <a:pt x="1483" y="476"/>
                </a:lnTo>
                <a:lnTo>
                  <a:pt x="1483" y="477"/>
                </a:lnTo>
                <a:lnTo>
                  <a:pt x="1483" y="480"/>
                </a:lnTo>
                <a:lnTo>
                  <a:pt x="1483" y="482"/>
                </a:lnTo>
                <a:lnTo>
                  <a:pt x="1483" y="481"/>
                </a:lnTo>
                <a:lnTo>
                  <a:pt x="1483" y="477"/>
                </a:lnTo>
                <a:lnTo>
                  <a:pt x="1483" y="475"/>
                </a:lnTo>
                <a:lnTo>
                  <a:pt x="1484" y="475"/>
                </a:lnTo>
                <a:lnTo>
                  <a:pt x="1484" y="474"/>
                </a:lnTo>
                <a:lnTo>
                  <a:pt x="1484" y="472"/>
                </a:lnTo>
                <a:lnTo>
                  <a:pt x="1484" y="469"/>
                </a:lnTo>
                <a:lnTo>
                  <a:pt x="1484" y="466"/>
                </a:lnTo>
                <a:lnTo>
                  <a:pt x="1484" y="463"/>
                </a:lnTo>
                <a:lnTo>
                  <a:pt x="1484" y="462"/>
                </a:lnTo>
                <a:lnTo>
                  <a:pt x="1484" y="465"/>
                </a:lnTo>
                <a:lnTo>
                  <a:pt x="1484" y="466"/>
                </a:lnTo>
                <a:lnTo>
                  <a:pt x="1484" y="468"/>
                </a:lnTo>
                <a:lnTo>
                  <a:pt x="1484" y="466"/>
                </a:lnTo>
                <a:lnTo>
                  <a:pt x="1484" y="462"/>
                </a:lnTo>
                <a:lnTo>
                  <a:pt x="1484" y="458"/>
                </a:lnTo>
                <a:lnTo>
                  <a:pt x="1484" y="453"/>
                </a:lnTo>
                <a:lnTo>
                  <a:pt x="1484" y="447"/>
                </a:lnTo>
                <a:lnTo>
                  <a:pt x="1484" y="444"/>
                </a:lnTo>
                <a:lnTo>
                  <a:pt x="1484" y="447"/>
                </a:lnTo>
                <a:lnTo>
                  <a:pt x="1484" y="454"/>
                </a:lnTo>
                <a:lnTo>
                  <a:pt x="1484" y="462"/>
                </a:lnTo>
                <a:lnTo>
                  <a:pt x="1484" y="467"/>
                </a:lnTo>
                <a:lnTo>
                  <a:pt x="1484" y="470"/>
                </a:lnTo>
                <a:lnTo>
                  <a:pt x="1484" y="472"/>
                </a:lnTo>
                <a:lnTo>
                  <a:pt x="1484" y="470"/>
                </a:lnTo>
                <a:lnTo>
                  <a:pt x="1484" y="467"/>
                </a:lnTo>
                <a:lnTo>
                  <a:pt x="1484" y="466"/>
                </a:lnTo>
                <a:lnTo>
                  <a:pt x="1484" y="465"/>
                </a:lnTo>
                <a:lnTo>
                  <a:pt x="1485" y="463"/>
                </a:lnTo>
                <a:lnTo>
                  <a:pt x="1485" y="461"/>
                </a:lnTo>
                <a:lnTo>
                  <a:pt x="1485" y="458"/>
                </a:lnTo>
                <a:lnTo>
                  <a:pt x="1485" y="454"/>
                </a:lnTo>
                <a:lnTo>
                  <a:pt x="1485" y="453"/>
                </a:lnTo>
                <a:lnTo>
                  <a:pt x="1485" y="455"/>
                </a:lnTo>
                <a:lnTo>
                  <a:pt x="1485" y="459"/>
                </a:lnTo>
                <a:lnTo>
                  <a:pt x="1485" y="465"/>
                </a:lnTo>
                <a:lnTo>
                  <a:pt x="1485" y="469"/>
                </a:lnTo>
                <a:lnTo>
                  <a:pt x="1485" y="472"/>
                </a:lnTo>
                <a:lnTo>
                  <a:pt x="1485" y="470"/>
                </a:lnTo>
                <a:lnTo>
                  <a:pt x="1485" y="467"/>
                </a:lnTo>
                <a:lnTo>
                  <a:pt x="1485" y="462"/>
                </a:lnTo>
                <a:lnTo>
                  <a:pt x="1485" y="459"/>
                </a:lnTo>
                <a:lnTo>
                  <a:pt x="1485" y="456"/>
                </a:lnTo>
                <a:lnTo>
                  <a:pt x="1485" y="455"/>
                </a:lnTo>
                <a:lnTo>
                  <a:pt x="1485" y="456"/>
                </a:lnTo>
                <a:lnTo>
                  <a:pt x="1485" y="459"/>
                </a:lnTo>
                <a:lnTo>
                  <a:pt x="1485" y="461"/>
                </a:lnTo>
                <a:lnTo>
                  <a:pt x="1485" y="462"/>
                </a:lnTo>
                <a:lnTo>
                  <a:pt x="1485" y="463"/>
                </a:lnTo>
                <a:lnTo>
                  <a:pt x="1485" y="466"/>
                </a:lnTo>
                <a:lnTo>
                  <a:pt x="1485" y="467"/>
                </a:lnTo>
                <a:lnTo>
                  <a:pt x="1485" y="465"/>
                </a:lnTo>
                <a:lnTo>
                  <a:pt x="1485" y="460"/>
                </a:lnTo>
                <a:lnTo>
                  <a:pt x="1485" y="453"/>
                </a:lnTo>
                <a:lnTo>
                  <a:pt x="1485" y="446"/>
                </a:lnTo>
                <a:lnTo>
                  <a:pt x="1485" y="440"/>
                </a:lnTo>
                <a:lnTo>
                  <a:pt x="1485" y="437"/>
                </a:lnTo>
                <a:lnTo>
                  <a:pt x="1485" y="440"/>
                </a:lnTo>
                <a:lnTo>
                  <a:pt x="1486" y="446"/>
                </a:lnTo>
                <a:lnTo>
                  <a:pt x="1486" y="450"/>
                </a:lnTo>
                <a:lnTo>
                  <a:pt x="1486" y="451"/>
                </a:lnTo>
                <a:lnTo>
                  <a:pt x="1486" y="447"/>
                </a:lnTo>
                <a:lnTo>
                  <a:pt x="1486" y="444"/>
                </a:lnTo>
                <a:lnTo>
                  <a:pt x="1486" y="440"/>
                </a:lnTo>
                <a:lnTo>
                  <a:pt x="1486" y="438"/>
                </a:lnTo>
                <a:lnTo>
                  <a:pt x="1486" y="437"/>
                </a:lnTo>
                <a:lnTo>
                  <a:pt x="1486" y="440"/>
                </a:lnTo>
                <a:lnTo>
                  <a:pt x="1486" y="441"/>
                </a:lnTo>
                <a:lnTo>
                  <a:pt x="1486" y="443"/>
                </a:lnTo>
                <a:lnTo>
                  <a:pt x="1486" y="445"/>
                </a:lnTo>
                <a:lnTo>
                  <a:pt x="1486" y="446"/>
                </a:lnTo>
                <a:lnTo>
                  <a:pt x="1486" y="445"/>
                </a:lnTo>
                <a:lnTo>
                  <a:pt x="1486" y="443"/>
                </a:lnTo>
                <a:lnTo>
                  <a:pt x="1486" y="440"/>
                </a:lnTo>
                <a:lnTo>
                  <a:pt x="1486" y="437"/>
                </a:lnTo>
                <a:lnTo>
                  <a:pt x="1486" y="432"/>
                </a:lnTo>
                <a:lnTo>
                  <a:pt x="1486" y="430"/>
                </a:lnTo>
                <a:lnTo>
                  <a:pt x="1486" y="428"/>
                </a:lnTo>
                <a:lnTo>
                  <a:pt x="1486" y="426"/>
                </a:lnTo>
                <a:lnTo>
                  <a:pt x="1486" y="424"/>
                </a:lnTo>
                <a:lnTo>
                  <a:pt x="1486" y="423"/>
                </a:lnTo>
                <a:lnTo>
                  <a:pt x="1486" y="424"/>
                </a:lnTo>
                <a:lnTo>
                  <a:pt x="1486" y="428"/>
                </a:lnTo>
                <a:lnTo>
                  <a:pt x="1486" y="429"/>
                </a:lnTo>
                <a:lnTo>
                  <a:pt x="1486" y="431"/>
                </a:lnTo>
                <a:lnTo>
                  <a:pt x="1486" y="429"/>
                </a:lnTo>
                <a:lnTo>
                  <a:pt x="1486" y="423"/>
                </a:lnTo>
                <a:lnTo>
                  <a:pt x="1486" y="417"/>
                </a:lnTo>
                <a:lnTo>
                  <a:pt x="1486" y="413"/>
                </a:lnTo>
                <a:lnTo>
                  <a:pt x="1487" y="411"/>
                </a:lnTo>
                <a:lnTo>
                  <a:pt x="1487" y="414"/>
                </a:lnTo>
                <a:lnTo>
                  <a:pt x="1487" y="417"/>
                </a:lnTo>
                <a:lnTo>
                  <a:pt x="1487" y="422"/>
                </a:lnTo>
                <a:lnTo>
                  <a:pt x="1487" y="425"/>
                </a:lnTo>
                <a:lnTo>
                  <a:pt x="1487" y="429"/>
                </a:lnTo>
                <a:lnTo>
                  <a:pt x="1487" y="431"/>
                </a:lnTo>
                <a:lnTo>
                  <a:pt x="1487" y="432"/>
                </a:lnTo>
                <a:lnTo>
                  <a:pt x="1487" y="431"/>
                </a:lnTo>
                <a:lnTo>
                  <a:pt x="1487" y="426"/>
                </a:lnTo>
                <a:lnTo>
                  <a:pt x="1487" y="422"/>
                </a:lnTo>
                <a:lnTo>
                  <a:pt x="1487" y="417"/>
                </a:lnTo>
                <a:lnTo>
                  <a:pt x="1487" y="411"/>
                </a:lnTo>
                <a:lnTo>
                  <a:pt x="1487" y="404"/>
                </a:lnTo>
                <a:lnTo>
                  <a:pt x="1487" y="396"/>
                </a:lnTo>
                <a:lnTo>
                  <a:pt x="1487" y="386"/>
                </a:lnTo>
                <a:lnTo>
                  <a:pt x="1487" y="374"/>
                </a:lnTo>
                <a:lnTo>
                  <a:pt x="1487" y="363"/>
                </a:lnTo>
                <a:lnTo>
                  <a:pt x="1487" y="354"/>
                </a:lnTo>
                <a:lnTo>
                  <a:pt x="1487" y="347"/>
                </a:lnTo>
                <a:lnTo>
                  <a:pt x="1487" y="345"/>
                </a:lnTo>
                <a:lnTo>
                  <a:pt x="1487" y="351"/>
                </a:lnTo>
                <a:lnTo>
                  <a:pt x="1487" y="362"/>
                </a:lnTo>
                <a:lnTo>
                  <a:pt x="1487" y="371"/>
                </a:lnTo>
                <a:lnTo>
                  <a:pt x="1487" y="381"/>
                </a:lnTo>
                <a:lnTo>
                  <a:pt x="1487" y="389"/>
                </a:lnTo>
                <a:lnTo>
                  <a:pt x="1487" y="394"/>
                </a:lnTo>
                <a:lnTo>
                  <a:pt x="1487" y="395"/>
                </a:lnTo>
                <a:lnTo>
                  <a:pt x="1487" y="398"/>
                </a:lnTo>
                <a:lnTo>
                  <a:pt x="1489" y="402"/>
                </a:lnTo>
                <a:lnTo>
                  <a:pt x="1489" y="406"/>
                </a:lnTo>
                <a:lnTo>
                  <a:pt x="1489" y="409"/>
                </a:lnTo>
                <a:lnTo>
                  <a:pt x="1489" y="411"/>
                </a:lnTo>
                <a:lnTo>
                  <a:pt x="1489" y="413"/>
                </a:lnTo>
                <a:lnTo>
                  <a:pt x="1489" y="415"/>
                </a:lnTo>
                <a:lnTo>
                  <a:pt x="1489" y="418"/>
                </a:lnTo>
                <a:lnTo>
                  <a:pt x="1489" y="424"/>
                </a:lnTo>
                <a:lnTo>
                  <a:pt x="1489" y="435"/>
                </a:lnTo>
                <a:lnTo>
                  <a:pt x="1489" y="448"/>
                </a:lnTo>
                <a:lnTo>
                  <a:pt x="1489" y="462"/>
                </a:lnTo>
                <a:lnTo>
                  <a:pt x="1489" y="472"/>
                </a:lnTo>
                <a:lnTo>
                  <a:pt x="1489" y="478"/>
                </a:lnTo>
                <a:lnTo>
                  <a:pt x="1489" y="481"/>
                </a:lnTo>
                <a:lnTo>
                  <a:pt x="1489" y="477"/>
                </a:lnTo>
                <a:lnTo>
                  <a:pt x="1489" y="473"/>
                </a:lnTo>
                <a:lnTo>
                  <a:pt x="1489" y="466"/>
                </a:lnTo>
                <a:lnTo>
                  <a:pt x="1489" y="460"/>
                </a:lnTo>
                <a:lnTo>
                  <a:pt x="1489" y="455"/>
                </a:lnTo>
                <a:lnTo>
                  <a:pt x="1489" y="452"/>
                </a:lnTo>
                <a:lnTo>
                  <a:pt x="1489" y="451"/>
                </a:lnTo>
                <a:lnTo>
                  <a:pt x="1489" y="450"/>
                </a:lnTo>
                <a:lnTo>
                  <a:pt x="1489" y="451"/>
                </a:lnTo>
                <a:lnTo>
                  <a:pt x="1489" y="458"/>
                </a:lnTo>
                <a:lnTo>
                  <a:pt x="1489" y="466"/>
                </a:lnTo>
                <a:lnTo>
                  <a:pt x="1489" y="477"/>
                </a:lnTo>
                <a:lnTo>
                  <a:pt x="1489" y="489"/>
                </a:lnTo>
                <a:lnTo>
                  <a:pt x="1489" y="502"/>
                </a:lnTo>
                <a:lnTo>
                  <a:pt x="1489" y="511"/>
                </a:lnTo>
                <a:lnTo>
                  <a:pt x="1489" y="517"/>
                </a:lnTo>
                <a:lnTo>
                  <a:pt x="1489" y="518"/>
                </a:lnTo>
                <a:lnTo>
                  <a:pt x="1490" y="519"/>
                </a:lnTo>
                <a:lnTo>
                  <a:pt x="1490" y="520"/>
                </a:lnTo>
                <a:lnTo>
                  <a:pt x="1490" y="519"/>
                </a:lnTo>
                <a:lnTo>
                  <a:pt x="1490" y="514"/>
                </a:lnTo>
                <a:lnTo>
                  <a:pt x="1490" y="507"/>
                </a:lnTo>
                <a:lnTo>
                  <a:pt x="1490" y="495"/>
                </a:lnTo>
                <a:lnTo>
                  <a:pt x="1490" y="477"/>
                </a:lnTo>
                <a:lnTo>
                  <a:pt x="1490" y="456"/>
                </a:lnTo>
                <a:lnTo>
                  <a:pt x="1490" y="435"/>
                </a:lnTo>
                <a:lnTo>
                  <a:pt x="1490" y="415"/>
                </a:lnTo>
                <a:lnTo>
                  <a:pt x="1490" y="399"/>
                </a:lnTo>
                <a:lnTo>
                  <a:pt x="1490" y="387"/>
                </a:lnTo>
                <a:lnTo>
                  <a:pt x="1490" y="379"/>
                </a:lnTo>
                <a:lnTo>
                  <a:pt x="1490" y="374"/>
                </a:lnTo>
                <a:lnTo>
                  <a:pt x="1490" y="371"/>
                </a:lnTo>
                <a:lnTo>
                  <a:pt x="1490" y="367"/>
                </a:lnTo>
                <a:lnTo>
                  <a:pt x="1490" y="365"/>
                </a:lnTo>
                <a:lnTo>
                  <a:pt x="1490" y="369"/>
                </a:lnTo>
                <a:lnTo>
                  <a:pt x="1490" y="377"/>
                </a:lnTo>
                <a:lnTo>
                  <a:pt x="1490" y="388"/>
                </a:lnTo>
                <a:lnTo>
                  <a:pt x="1490" y="400"/>
                </a:lnTo>
                <a:lnTo>
                  <a:pt x="1490" y="411"/>
                </a:lnTo>
                <a:lnTo>
                  <a:pt x="1490" y="421"/>
                </a:lnTo>
                <a:lnTo>
                  <a:pt x="1490" y="428"/>
                </a:lnTo>
                <a:lnTo>
                  <a:pt x="1490" y="431"/>
                </a:lnTo>
                <a:lnTo>
                  <a:pt x="1490" y="435"/>
                </a:lnTo>
                <a:lnTo>
                  <a:pt x="1490" y="439"/>
                </a:lnTo>
                <a:lnTo>
                  <a:pt x="1490" y="446"/>
                </a:lnTo>
                <a:lnTo>
                  <a:pt x="1490" y="454"/>
                </a:lnTo>
                <a:lnTo>
                  <a:pt x="1490" y="461"/>
                </a:lnTo>
                <a:lnTo>
                  <a:pt x="1490" y="463"/>
                </a:lnTo>
                <a:lnTo>
                  <a:pt x="1490" y="462"/>
                </a:lnTo>
                <a:lnTo>
                  <a:pt x="1490" y="458"/>
                </a:lnTo>
                <a:lnTo>
                  <a:pt x="1490" y="453"/>
                </a:lnTo>
                <a:lnTo>
                  <a:pt x="1490" y="451"/>
                </a:lnTo>
                <a:lnTo>
                  <a:pt x="1490" y="452"/>
                </a:lnTo>
                <a:lnTo>
                  <a:pt x="1491" y="458"/>
                </a:lnTo>
                <a:lnTo>
                  <a:pt x="1491" y="466"/>
                </a:lnTo>
                <a:lnTo>
                  <a:pt x="1491" y="470"/>
                </a:lnTo>
                <a:lnTo>
                  <a:pt x="1491" y="468"/>
                </a:lnTo>
                <a:lnTo>
                  <a:pt x="1491" y="460"/>
                </a:lnTo>
                <a:lnTo>
                  <a:pt x="1491" y="447"/>
                </a:lnTo>
                <a:lnTo>
                  <a:pt x="1491" y="435"/>
                </a:lnTo>
                <a:lnTo>
                  <a:pt x="1491" y="425"/>
                </a:lnTo>
                <a:lnTo>
                  <a:pt x="1491" y="422"/>
                </a:lnTo>
                <a:lnTo>
                  <a:pt x="1491" y="428"/>
                </a:lnTo>
                <a:lnTo>
                  <a:pt x="1491" y="439"/>
                </a:lnTo>
                <a:lnTo>
                  <a:pt x="1491" y="451"/>
                </a:lnTo>
                <a:lnTo>
                  <a:pt x="1491" y="459"/>
                </a:lnTo>
                <a:lnTo>
                  <a:pt x="1491" y="462"/>
                </a:lnTo>
                <a:lnTo>
                  <a:pt x="1491" y="460"/>
                </a:lnTo>
                <a:lnTo>
                  <a:pt x="1491" y="452"/>
                </a:lnTo>
                <a:lnTo>
                  <a:pt x="1491" y="444"/>
                </a:lnTo>
                <a:lnTo>
                  <a:pt x="1491" y="437"/>
                </a:lnTo>
                <a:lnTo>
                  <a:pt x="1491" y="433"/>
                </a:lnTo>
                <a:lnTo>
                  <a:pt x="1491" y="437"/>
                </a:lnTo>
                <a:lnTo>
                  <a:pt x="1491" y="441"/>
                </a:lnTo>
                <a:lnTo>
                  <a:pt x="1491" y="446"/>
                </a:lnTo>
                <a:lnTo>
                  <a:pt x="1491" y="451"/>
                </a:lnTo>
                <a:lnTo>
                  <a:pt x="1491" y="453"/>
                </a:lnTo>
                <a:lnTo>
                  <a:pt x="1491" y="454"/>
                </a:lnTo>
                <a:lnTo>
                  <a:pt x="1491" y="455"/>
                </a:lnTo>
                <a:lnTo>
                  <a:pt x="1491" y="458"/>
                </a:lnTo>
                <a:lnTo>
                  <a:pt x="1491" y="462"/>
                </a:lnTo>
                <a:lnTo>
                  <a:pt x="1491" y="472"/>
                </a:lnTo>
                <a:lnTo>
                  <a:pt x="1491" y="481"/>
                </a:lnTo>
                <a:lnTo>
                  <a:pt x="1491" y="487"/>
                </a:lnTo>
                <a:lnTo>
                  <a:pt x="1491" y="490"/>
                </a:lnTo>
                <a:lnTo>
                  <a:pt x="1492" y="488"/>
                </a:lnTo>
                <a:lnTo>
                  <a:pt x="1492" y="482"/>
                </a:lnTo>
                <a:lnTo>
                  <a:pt x="1492" y="475"/>
                </a:lnTo>
                <a:lnTo>
                  <a:pt x="1492" y="469"/>
                </a:lnTo>
                <a:lnTo>
                  <a:pt x="1492" y="477"/>
                </a:lnTo>
                <a:lnTo>
                  <a:pt x="1492" y="488"/>
                </a:lnTo>
                <a:lnTo>
                  <a:pt x="1492" y="497"/>
                </a:lnTo>
                <a:lnTo>
                  <a:pt x="1492" y="503"/>
                </a:lnTo>
                <a:lnTo>
                  <a:pt x="1492" y="504"/>
                </a:lnTo>
                <a:lnTo>
                  <a:pt x="1492" y="499"/>
                </a:lnTo>
                <a:lnTo>
                  <a:pt x="1492" y="492"/>
                </a:lnTo>
                <a:lnTo>
                  <a:pt x="1492" y="485"/>
                </a:lnTo>
                <a:lnTo>
                  <a:pt x="1492" y="484"/>
                </a:lnTo>
                <a:lnTo>
                  <a:pt x="1492" y="489"/>
                </a:lnTo>
                <a:lnTo>
                  <a:pt x="1492" y="495"/>
                </a:lnTo>
                <a:lnTo>
                  <a:pt x="1492" y="500"/>
                </a:lnTo>
                <a:lnTo>
                  <a:pt x="1492" y="502"/>
                </a:lnTo>
                <a:lnTo>
                  <a:pt x="1492" y="499"/>
                </a:lnTo>
                <a:lnTo>
                  <a:pt x="1492" y="494"/>
                </a:lnTo>
                <a:lnTo>
                  <a:pt x="1492" y="488"/>
                </a:lnTo>
                <a:lnTo>
                  <a:pt x="1492" y="484"/>
                </a:lnTo>
                <a:lnTo>
                  <a:pt x="1492" y="485"/>
                </a:lnTo>
                <a:lnTo>
                  <a:pt x="1492" y="490"/>
                </a:lnTo>
                <a:lnTo>
                  <a:pt x="1492" y="497"/>
                </a:lnTo>
                <a:lnTo>
                  <a:pt x="1492" y="499"/>
                </a:lnTo>
                <a:lnTo>
                  <a:pt x="1492" y="496"/>
                </a:lnTo>
                <a:lnTo>
                  <a:pt x="1492" y="490"/>
                </a:lnTo>
                <a:lnTo>
                  <a:pt x="1492" y="483"/>
                </a:lnTo>
                <a:lnTo>
                  <a:pt x="1492" y="478"/>
                </a:lnTo>
                <a:lnTo>
                  <a:pt x="1492" y="476"/>
                </a:lnTo>
                <a:lnTo>
                  <a:pt x="1493" y="480"/>
                </a:lnTo>
                <a:lnTo>
                  <a:pt x="1493" y="484"/>
                </a:lnTo>
                <a:lnTo>
                  <a:pt x="1493" y="488"/>
                </a:lnTo>
                <a:lnTo>
                  <a:pt x="1493" y="487"/>
                </a:lnTo>
                <a:lnTo>
                  <a:pt x="1493" y="481"/>
                </a:lnTo>
                <a:lnTo>
                  <a:pt x="1493" y="473"/>
                </a:lnTo>
                <a:lnTo>
                  <a:pt x="1493" y="466"/>
                </a:lnTo>
                <a:lnTo>
                  <a:pt x="1493" y="462"/>
                </a:lnTo>
                <a:lnTo>
                  <a:pt x="1493" y="463"/>
                </a:lnTo>
                <a:lnTo>
                  <a:pt x="1493" y="468"/>
                </a:lnTo>
                <a:lnTo>
                  <a:pt x="1493" y="475"/>
                </a:lnTo>
                <a:lnTo>
                  <a:pt x="1493" y="483"/>
                </a:lnTo>
                <a:lnTo>
                  <a:pt x="1493" y="487"/>
                </a:lnTo>
                <a:lnTo>
                  <a:pt x="1493" y="488"/>
                </a:lnTo>
                <a:lnTo>
                  <a:pt x="1493" y="489"/>
                </a:lnTo>
                <a:lnTo>
                  <a:pt x="1493" y="491"/>
                </a:lnTo>
                <a:lnTo>
                  <a:pt x="1493" y="488"/>
                </a:lnTo>
                <a:lnTo>
                  <a:pt x="1493" y="484"/>
                </a:lnTo>
                <a:lnTo>
                  <a:pt x="1493" y="482"/>
                </a:lnTo>
                <a:lnTo>
                  <a:pt x="1493" y="484"/>
                </a:lnTo>
                <a:lnTo>
                  <a:pt x="1493" y="490"/>
                </a:lnTo>
                <a:lnTo>
                  <a:pt x="1493" y="499"/>
                </a:lnTo>
                <a:lnTo>
                  <a:pt x="1493" y="509"/>
                </a:lnTo>
                <a:lnTo>
                  <a:pt x="1493" y="519"/>
                </a:lnTo>
                <a:lnTo>
                  <a:pt x="1493" y="528"/>
                </a:lnTo>
                <a:lnTo>
                  <a:pt x="1493" y="533"/>
                </a:lnTo>
                <a:lnTo>
                  <a:pt x="1493" y="532"/>
                </a:lnTo>
                <a:lnTo>
                  <a:pt x="1493" y="526"/>
                </a:lnTo>
                <a:lnTo>
                  <a:pt x="1493" y="517"/>
                </a:lnTo>
                <a:lnTo>
                  <a:pt x="1493" y="505"/>
                </a:lnTo>
                <a:lnTo>
                  <a:pt x="1493" y="495"/>
                </a:lnTo>
                <a:lnTo>
                  <a:pt x="1493" y="487"/>
                </a:lnTo>
                <a:lnTo>
                  <a:pt x="1494" y="484"/>
                </a:lnTo>
                <a:lnTo>
                  <a:pt x="1494" y="488"/>
                </a:lnTo>
                <a:lnTo>
                  <a:pt x="1494" y="496"/>
                </a:lnTo>
                <a:lnTo>
                  <a:pt x="1494" y="504"/>
                </a:lnTo>
                <a:lnTo>
                  <a:pt x="1494" y="511"/>
                </a:lnTo>
                <a:lnTo>
                  <a:pt x="1494" y="515"/>
                </a:lnTo>
                <a:lnTo>
                  <a:pt x="1494" y="517"/>
                </a:lnTo>
                <a:lnTo>
                  <a:pt x="1494" y="511"/>
                </a:lnTo>
                <a:lnTo>
                  <a:pt x="1494" y="503"/>
                </a:lnTo>
                <a:lnTo>
                  <a:pt x="1494" y="494"/>
                </a:lnTo>
                <a:lnTo>
                  <a:pt x="1494" y="484"/>
                </a:lnTo>
                <a:lnTo>
                  <a:pt x="1494" y="476"/>
                </a:lnTo>
                <a:lnTo>
                  <a:pt x="1494" y="469"/>
                </a:lnTo>
                <a:lnTo>
                  <a:pt x="1494" y="466"/>
                </a:lnTo>
                <a:lnTo>
                  <a:pt x="1494" y="465"/>
                </a:lnTo>
                <a:lnTo>
                  <a:pt x="1494" y="468"/>
                </a:lnTo>
                <a:lnTo>
                  <a:pt x="1494" y="474"/>
                </a:lnTo>
                <a:lnTo>
                  <a:pt x="1494" y="480"/>
                </a:lnTo>
                <a:lnTo>
                  <a:pt x="1494" y="487"/>
                </a:lnTo>
                <a:lnTo>
                  <a:pt x="1494" y="490"/>
                </a:lnTo>
                <a:lnTo>
                  <a:pt x="1494" y="487"/>
                </a:lnTo>
                <a:lnTo>
                  <a:pt x="1494" y="478"/>
                </a:lnTo>
                <a:lnTo>
                  <a:pt x="1494" y="473"/>
                </a:lnTo>
                <a:lnTo>
                  <a:pt x="1494" y="472"/>
                </a:lnTo>
                <a:lnTo>
                  <a:pt x="1494" y="473"/>
                </a:lnTo>
                <a:lnTo>
                  <a:pt x="1494" y="477"/>
                </a:lnTo>
                <a:lnTo>
                  <a:pt x="1494" y="481"/>
                </a:lnTo>
                <a:lnTo>
                  <a:pt x="1494" y="476"/>
                </a:lnTo>
                <a:lnTo>
                  <a:pt x="1494" y="468"/>
                </a:lnTo>
                <a:lnTo>
                  <a:pt x="1494" y="459"/>
                </a:lnTo>
                <a:lnTo>
                  <a:pt x="1496" y="455"/>
                </a:lnTo>
                <a:lnTo>
                  <a:pt x="1496" y="460"/>
                </a:lnTo>
                <a:lnTo>
                  <a:pt x="1496" y="470"/>
                </a:lnTo>
                <a:lnTo>
                  <a:pt x="1496" y="485"/>
                </a:lnTo>
                <a:lnTo>
                  <a:pt x="1496" y="498"/>
                </a:lnTo>
                <a:lnTo>
                  <a:pt x="1496" y="507"/>
                </a:lnTo>
                <a:lnTo>
                  <a:pt x="1496" y="510"/>
                </a:lnTo>
                <a:lnTo>
                  <a:pt x="1496" y="505"/>
                </a:lnTo>
                <a:lnTo>
                  <a:pt x="1496" y="496"/>
                </a:lnTo>
                <a:lnTo>
                  <a:pt x="1496" y="488"/>
                </a:lnTo>
                <a:lnTo>
                  <a:pt x="1496" y="483"/>
                </a:lnTo>
                <a:lnTo>
                  <a:pt x="1496" y="481"/>
                </a:lnTo>
                <a:lnTo>
                  <a:pt x="1496" y="482"/>
                </a:lnTo>
                <a:lnTo>
                  <a:pt x="1496" y="485"/>
                </a:lnTo>
                <a:lnTo>
                  <a:pt x="1496" y="491"/>
                </a:lnTo>
                <a:lnTo>
                  <a:pt x="1496" y="497"/>
                </a:lnTo>
                <a:lnTo>
                  <a:pt x="1496" y="503"/>
                </a:lnTo>
                <a:lnTo>
                  <a:pt x="1496" y="509"/>
                </a:lnTo>
                <a:lnTo>
                  <a:pt x="1496" y="512"/>
                </a:lnTo>
                <a:lnTo>
                  <a:pt x="1496" y="507"/>
                </a:lnTo>
                <a:lnTo>
                  <a:pt x="1496" y="500"/>
                </a:lnTo>
                <a:lnTo>
                  <a:pt x="1496" y="494"/>
                </a:lnTo>
                <a:lnTo>
                  <a:pt x="1496" y="490"/>
                </a:lnTo>
                <a:lnTo>
                  <a:pt x="1496" y="491"/>
                </a:lnTo>
                <a:lnTo>
                  <a:pt x="1496" y="496"/>
                </a:lnTo>
                <a:lnTo>
                  <a:pt x="1496" y="500"/>
                </a:lnTo>
                <a:lnTo>
                  <a:pt x="1496" y="504"/>
                </a:lnTo>
                <a:lnTo>
                  <a:pt x="1496" y="505"/>
                </a:lnTo>
                <a:lnTo>
                  <a:pt x="1496" y="502"/>
                </a:lnTo>
                <a:lnTo>
                  <a:pt x="1497" y="495"/>
                </a:lnTo>
                <a:lnTo>
                  <a:pt x="1497" y="489"/>
                </a:lnTo>
                <a:lnTo>
                  <a:pt x="1497" y="487"/>
                </a:lnTo>
                <a:lnTo>
                  <a:pt x="1497" y="488"/>
                </a:lnTo>
                <a:lnTo>
                  <a:pt x="1497" y="492"/>
                </a:lnTo>
                <a:lnTo>
                  <a:pt x="1497" y="497"/>
                </a:lnTo>
                <a:lnTo>
                  <a:pt x="1497" y="500"/>
                </a:lnTo>
                <a:lnTo>
                  <a:pt x="1497" y="497"/>
                </a:lnTo>
                <a:lnTo>
                  <a:pt x="1497" y="490"/>
                </a:lnTo>
                <a:lnTo>
                  <a:pt x="1497" y="484"/>
                </a:lnTo>
                <a:lnTo>
                  <a:pt x="1497" y="480"/>
                </a:lnTo>
                <a:lnTo>
                  <a:pt x="1497" y="477"/>
                </a:lnTo>
                <a:lnTo>
                  <a:pt x="1497" y="476"/>
                </a:lnTo>
                <a:lnTo>
                  <a:pt x="1497" y="475"/>
                </a:lnTo>
                <a:lnTo>
                  <a:pt x="1497" y="476"/>
                </a:lnTo>
                <a:lnTo>
                  <a:pt x="1497" y="478"/>
                </a:lnTo>
                <a:lnTo>
                  <a:pt x="1497" y="484"/>
                </a:lnTo>
                <a:lnTo>
                  <a:pt x="1497" y="494"/>
                </a:lnTo>
                <a:lnTo>
                  <a:pt x="1497" y="502"/>
                </a:lnTo>
                <a:lnTo>
                  <a:pt x="1497" y="506"/>
                </a:lnTo>
                <a:lnTo>
                  <a:pt x="1497" y="507"/>
                </a:lnTo>
                <a:lnTo>
                  <a:pt x="1497" y="505"/>
                </a:lnTo>
                <a:lnTo>
                  <a:pt x="1497" y="498"/>
                </a:lnTo>
                <a:lnTo>
                  <a:pt x="1497" y="491"/>
                </a:lnTo>
                <a:lnTo>
                  <a:pt x="1497" y="483"/>
                </a:lnTo>
                <a:lnTo>
                  <a:pt x="1497" y="478"/>
                </a:lnTo>
                <a:lnTo>
                  <a:pt x="1497" y="476"/>
                </a:lnTo>
                <a:lnTo>
                  <a:pt x="1497" y="477"/>
                </a:lnTo>
                <a:lnTo>
                  <a:pt x="1497" y="480"/>
                </a:lnTo>
                <a:lnTo>
                  <a:pt x="1497" y="483"/>
                </a:lnTo>
                <a:lnTo>
                  <a:pt x="1497" y="487"/>
                </a:lnTo>
                <a:lnTo>
                  <a:pt x="1497" y="490"/>
                </a:lnTo>
                <a:lnTo>
                  <a:pt x="1497" y="491"/>
                </a:lnTo>
                <a:lnTo>
                  <a:pt x="1498" y="489"/>
                </a:lnTo>
                <a:lnTo>
                  <a:pt x="1498" y="487"/>
                </a:lnTo>
                <a:lnTo>
                  <a:pt x="1498" y="483"/>
                </a:lnTo>
                <a:lnTo>
                  <a:pt x="1498" y="478"/>
                </a:lnTo>
                <a:lnTo>
                  <a:pt x="1498" y="475"/>
                </a:lnTo>
                <a:lnTo>
                  <a:pt x="1498" y="473"/>
                </a:lnTo>
                <a:lnTo>
                  <a:pt x="1498" y="475"/>
                </a:lnTo>
                <a:lnTo>
                  <a:pt x="1498" y="477"/>
                </a:lnTo>
                <a:lnTo>
                  <a:pt x="1498" y="476"/>
                </a:lnTo>
                <a:lnTo>
                  <a:pt x="1498" y="474"/>
                </a:lnTo>
                <a:lnTo>
                  <a:pt x="1498" y="468"/>
                </a:lnTo>
                <a:lnTo>
                  <a:pt x="1498" y="462"/>
                </a:lnTo>
                <a:lnTo>
                  <a:pt x="1498" y="456"/>
                </a:lnTo>
                <a:lnTo>
                  <a:pt x="1498" y="454"/>
                </a:lnTo>
                <a:lnTo>
                  <a:pt x="1498" y="456"/>
                </a:lnTo>
                <a:lnTo>
                  <a:pt x="1498" y="461"/>
                </a:lnTo>
                <a:lnTo>
                  <a:pt x="1498" y="466"/>
                </a:lnTo>
                <a:lnTo>
                  <a:pt x="1498" y="472"/>
                </a:lnTo>
                <a:lnTo>
                  <a:pt x="1498" y="477"/>
                </a:lnTo>
                <a:lnTo>
                  <a:pt x="1498" y="475"/>
                </a:lnTo>
                <a:lnTo>
                  <a:pt x="1498" y="470"/>
                </a:lnTo>
                <a:lnTo>
                  <a:pt x="1498" y="466"/>
                </a:lnTo>
                <a:lnTo>
                  <a:pt x="1498" y="469"/>
                </a:lnTo>
                <a:lnTo>
                  <a:pt x="1498" y="473"/>
                </a:lnTo>
                <a:lnTo>
                  <a:pt x="1498" y="475"/>
                </a:lnTo>
                <a:lnTo>
                  <a:pt x="1498" y="469"/>
                </a:lnTo>
                <a:lnTo>
                  <a:pt x="1499" y="460"/>
                </a:lnTo>
                <a:lnTo>
                  <a:pt x="1499" y="450"/>
                </a:lnTo>
                <a:lnTo>
                  <a:pt x="1499" y="440"/>
                </a:lnTo>
                <a:lnTo>
                  <a:pt x="1499" y="435"/>
                </a:lnTo>
                <a:lnTo>
                  <a:pt x="1499" y="432"/>
                </a:lnTo>
                <a:lnTo>
                  <a:pt x="1499" y="435"/>
                </a:lnTo>
                <a:lnTo>
                  <a:pt x="1499" y="439"/>
                </a:lnTo>
                <a:lnTo>
                  <a:pt x="1499" y="447"/>
                </a:lnTo>
                <a:lnTo>
                  <a:pt x="1499" y="453"/>
                </a:lnTo>
                <a:lnTo>
                  <a:pt x="1499" y="458"/>
                </a:lnTo>
                <a:lnTo>
                  <a:pt x="1499" y="460"/>
                </a:lnTo>
                <a:lnTo>
                  <a:pt x="1499" y="462"/>
                </a:lnTo>
                <a:lnTo>
                  <a:pt x="1499" y="461"/>
                </a:lnTo>
                <a:lnTo>
                  <a:pt x="1499" y="460"/>
                </a:lnTo>
                <a:lnTo>
                  <a:pt x="1499" y="461"/>
                </a:lnTo>
                <a:lnTo>
                  <a:pt x="1499" y="463"/>
                </a:lnTo>
                <a:lnTo>
                  <a:pt x="1499" y="466"/>
                </a:lnTo>
                <a:lnTo>
                  <a:pt x="1499" y="473"/>
                </a:lnTo>
                <a:lnTo>
                  <a:pt x="1499" y="481"/>
                </a:lnTo>
                <a:lnTo>
                  <a:pt x="1499" y="489"/>
                </a:lnTo>
                <a:lnTo>
                  <a:pt x="1499" y="495"/>
                </a:lnTo>
                <a:lnTo>
                  <a:pt x="1499" y="496"/>
                </a:lnTo>
                <a:lnTo>
                  <a:pt x="1499" y="494"/>
                </a:lnTo>
                <a:lnTo>
                  <a:pt x="1499" y="488"/>
                </a:lnTo>
                <a:lnTo>
                  <a:pt x="1499" y="478"/>
                </a:lnTo>
                <a:lnTo>
                  <a:pt x="1499" y="472"/>
                </a:lnTo>
                <a:lnTo>
                  <a:pt x="1499" y="469"/>
                </a:lnTo>
                <a:lnTo>
                  <a:pt x="1499" y="472"/>
                </a:lnTo>
                <a:lnTo>
                  <a:pt x="1499" y="481"/>
                </a:lnTo>
                <a:lnTo>
                  <a:pt x="1500" y="491"/>
                </a:lnTo>
                <a:lnTo>
                  <a:pt x="1500" y="499"/>
                </a:lnTo>
                <a:lnTo>
                  <a:pt x="1500" y="504"/>
                </a:lnTo>
                <a:lnTo>
                  <a:pt x="1500" y="498"/>
                </a:lnTo>
                <a:lnTo>
                  <a:pt x="1500" y="489"/>
                </a:lnTo>
                <a:lnTo>
                  <a:pt x="1500" y="482"/>
                </a:lnTo>
                <a:lnTo>
                  <a:pt x="1500" y="478"/>
                </a:lnTo>
                <a:lnTo>
                  <a:pt x="1500" y="482"/>
                </a:lnTo>
                <a:lnTo>
                  <a:pt x="1500" y="489"/>
                </a:lnTo>
                <a:lnTo>
                  <a:pt x="1500" y="496"/>
                </a:lnTo>
                <a:lnTo>
                  <a:pt x="1500" y="504"/>
                </a:lnTo>
                <a:lnTo>
                  <a:pt x="1500" y="510"/>
                </a:lnTo>
                <a:lnTo>
                  <a:pt x="1500" y="505"/>
                </a:lnTo>
                <a:lnTo>
                  <a:pt x="1500" y="498"/>
                </a:lnTo>
                <a:lnTo>
                  <a:pt x="1500" y="492"/>
                </a:lnTo>
                <a:lnTo>
                  <a:pt x="1500" y="490"/>
                </a:lnTo>
                <a:lnTo>
                  <a:pt x="1500" y="491"/>
                </a:lnTo>
                <a:lnTo>
                  <a:pt x="1500" y="494"/>
                </a:lnTo>
                <a:lnTo>
                  <a:pt x="1500" y="498"/>
                </a:lnTo>
                <a:lnTo>
                  <a:pt x="1500" y="503"/>
                </a:lnTo>
                <a:lnTo>
                  <a:pt x="1500" y="506"/>
                </a:lnTo>
                <a:lnTo>
                  <a:pt x="1500" y="509"/>
                </a:lnTo>
                <a:lnTo>
                  <a:pt x="1500" y="510"/>
                </a:lnTo>
                <a:lnTo>
                  <a:pt x="1500" y="513"/>
                </a:lnTo>
                <a:lnTo>
                  <a:pt x="1500" y="518"/>
                </a:lnTo>
                <a:lnTo>
                  <a:pt x="1500" y="522"/>
                </a:lnTo>
                <a:lnTo>
                  <a:pt x="1500" y="526"/>
                </a:lnTo>
                <a:lnTo>
                  <a:pt x="1500" y="527"/>
                </a:lnTo>
                <a:lnTo>
                  <a:pt x="1500" y="526"/>
                </a:lnTo>
                <a:lnTo>
                  <a:pt x="1500" y="525"/>
                </a:lnTo>
                <a:lnTo>
                  <a:pt x="1500" y="524"/>
                </a:lnTo>
                <a:lnTo>
                  <a:pt x="1500" y="525"/>
                </a:lnTo>
                <a:lnTo>
                  <a:pt x="1500" y="529"/>
                </a:lnTo>
                <a:lnTo>
                  <a:pt x="1500" y="533"/>
                </a:lnTo>
                <a:lnTo>
                  <a:pt x="1501" y="534"/>
                </a:lnTo>
                <a:lnTo>
                  <a:pt x="1501" y="531"/>
                </a:lnTo>
                <a:lnTo>
                  <a:pt x="1501" y="527"/>
                </a:lnTo>
                <a:lnTo>
                  <a:pt x="1501" y="524"/>
                </a:lnTo>
                <a:lnTo>
                  <a:pt x="1501" y="520"/>
                </a:lnTo>
                <a:lnTo>
                  <a:pt x="1501" y="521"/>
                </a:lnTo>
                <a:lnTo>
                  <a:pt x="1501" y="525"/>
                </a:lnTo>
                <a:lnTo>
                  <a:pt x="1501" y="527"/>
                </a:lnTo>
                <a:lnTo>
                  <a:pt x="1501" y="529"/>
                </a:lnTo>
                <a:lnTo>
                  <a:pt x="1501" y="527"/>
                </a:lnTo>
                <a:lnTo>
                  <a:pt x="1501" y="521"/>
                </a:lnTo>
                <a:lnTo>
                  <a:pt x="1501" y="514"/>
                </a:lnTo>
                <a:lnTo>
                  <a:pt x="1501" y="506"/>
                </a:lnTo>
                <a:lnTo>
                  <a:pt x="1501" y="500"/>
                </a:lnTo>
                <a:lnTo>
                  <a:pt x="1501" y="499"/>
                </a:lnTo>
                <a:lnTo>
                  <a:pt x="1501" y="502"/>
                </a:lnTo>
                <a:lnTo>
                  <a:pt x="1501" y="506"/>
                </a:lnTo>
                <a:lnTo>
                  <a:pt x="1501" y="510"/>
                </a:lnTo>
                <a:lnTo>
                  <a:pt x="1501" y="509"/>
                </a:lnTo>
                <a:lnTo>
                  <a:pt x="1501" y="504"/>
                </a:lnTo>
                <a:lnTo>
                  <a:pt x="1501" y="496"/>
                </a:lnTo>
                <a:lnTo>
                  <a:pt x="1501" y="488"/>
                </a:lnTo>
                <a:lnTo>
                  <a:pt x="1501" y="480"/>
                </a:lnTo>
                <a:lnTo>
                  <a:pt x="1501" y="476"/>
                </a:lnTo>
                <a:lnTo>
                  <a:pt x="1501" y="477"/>
                </a:lnTo>
                <a:lnTo>
                  <a:pt x="1501" y="481"/>
                </a:lnTo>
                <a:lnTo>
                  <a:pt x="1501" y="485"/>
                </a:lnTo>
                <a:lnTo>
                  <a:pt x="1501" y="488"/>
                </a:lnTo>
                <a:lnTo>
                  <a:pt x="1501" y="489"/>
                </a:lnTo>
                <a:lnTo>
                  <a:pt x="1501" y="490"/>
                </a:lnTo>
                <a:lnTo>
                  <a:pt x="1501" y="489"/>
                </a:lnTo>
                <a:lnTo>
                  <a:pt x="1502" y="489"/>
                </a:lnTo>
                <a:lnTo>
                  <a:pt x="1502" y="488"/>
                </a:lnTo>
                <a:lnTo>
                  <a:pt x="1502" y="487"/>
                </a:lnTo>
                <a:lnTo>
                  <a:pt x="1502" y="484"/>
                </a:lnTo>
                <a:lnTo>
                  <a:pt x="1502" y="480"/>
                </a:lnTo>
                <a:lnTo>
                  <a:pt x="1502" y="476"/>
                </a:lnTo>
                <a:lnTo>
                  <a:pt x="1502" y="477"/>
                </a:lnTo>
                <a:lnTo>
                  <a:pt x="1502" y="481"/>
                </a:lnTo>
                <a:lnTo>
                  <a:pt x="1502" y="487"/>
                </a:lnTo>
                <a:lnTo>
                  <a:pt x="1502" y="491"/>
                </a:lnTo>
                <a:lnTo>
                  <a:pt x="1502" y="492"/>
                </a:lnTo>
                <a:lnTo>
                  <a:pt x="1502" y="487"/>
                </a:lnTo>
                <a:lnTo>
                  <a:pt x="1502" y="476"/>
                </a:lnTo>
                <a:lnTo>
                  <a:pt x="1502" y="465"/>
                </a:lnTo>
                <a:lnTo>
                  <a:pt x="1502" y="454"/>
                </a:lnTo>
                <a:lnTo>
                  <a:pt x="1502" y="450"/>
                </a:lnTo>
                <a:lnTo>
                  <a:pt x="1502" y="453"/>
                </a:lnTo>
                <a:lnTo>
                  <a:pt x="1502" y="461"/>
                </a:lnTo>
                <a:lnTo>
                  <a:pt x="1502" y="468"/>
                </a:lnTo>
                <a:lnTo>
                  <a:pt x="1502" y="474"/>
                </a:lnTo>
                <a:lnTo>
                  <a:pt x="1502" y="469"/>
                </a:lnTo>
                <a:lnTo>
                  <a:pt x="1502" y="462"/>
                </a:lnTo>
                <a:lnTo>
                  <a:pt x="1502" y="455"/>
                </a:lnTo>
                <a:lnTo>
                  <a:pt x="1502" y="452"/>
                </a:lnTo>
                <a:lnTo>
                  <a:pt x="1502" y="453"/>
                </a:lnTo>
                <a:lnTo>
                  <a:pt x="1502" y="451"/>
                </a:lnTo>
                <a:lnTo>
                  <a:pt x="1502" y="450"/>
                </a:lnTo>
                <a:lnTo>
                  <a:pt x="1504" y="447"/>
                </a:lnTo>
                <a:lnTo>
                  <a:pt x="1504" y="450"/>
                </a:lnTo>
                <a:lnTo>
                  <a:pt x="1504" y="453"/>
                </a:lnTo>
                <a:lnTo>
                  <a:pt x="1504" y="456"/>
                </a:lnTo>
                <a:lnTo>
                  <a:pt x="1504" y="458"/>
                </a:lnTo>
                <a:lnTo>
                  <a:pt x="1504" y="454"/>
                </a:lnTo>
                <a:lnTo>
                  <a:pt x="1504" y="451"/>
                </a:lnTo>
                <a:lnTo>
                  <a:pt x="1504" y="446"/>
                </a:lnTo>
                <a:lnTo>
                  <a:pt x="1504" y="445"/>
                </a:lnTo>
                <a:lnTo>
                  <a:pt x="1504" y="447"/>
                </a:lnTo>
                <a:lnTo>
                  <a:pt x="1504" y="452"/>
                </a:lnTo>
                <a:lnTo>
                  <a:pt x="1504" y="460"/>
                </a:lnTo>
                <a:lnTo>
                  <a:pt x="1504" y="468"/>
                </a:lnTo>
                <a:lnTo>
                  <a:pt x="1504" y="474"/>
                </a:lnTo>
                <a:lnTo>
                  <a:pt x="1504" y="476"/>
                </a:lnTo>
                <a:lnTo>
                  <a:pt x="1504" y="477"/>
                </a:lnTo>
                <a:lnTo>
                  <a:pt x="1504" y="478"/>
                </a:lnTo>
                <a:lnTo>
                  <a:pt x="1504" y="481"/>
                </a:lnTo>
                <a:lnTo>
                  <a:pt x="1504" y="480"/>
                </a:lnTo>
                <a:lnTo>
                  <a:pt x="1504" y="481"/>
                </a:lnTo>
                <a:lnTo>
                  <a:pt x="1504" y="483"/>
                </a:lnTo>
                <a:lnTo>
                  <a:pt x="1504" y="488"/>
                </a:lnTo>
                <a:lnTo>
                  <a:pt x="1504" y="492"/>
                </a:lnTo>
                <a:lnTo>
                  <a:pt x="1504" y="495"/>
                </a:lnTo>
                <a:lnTo>
                  <a:pt x="1504" y="494"/>
                </a:lnTo>
                <a:lnTo>
                  <a:pt x="1504" y="491"/>
                </a:lnTo>
                <a:lnTo>
                  <a:pt x="1504" y="489"/>
                </a:lnTo>
                <a:lnTo>
                  <a:pt x="1504" y="488"/>
                </a:lnTo>
                <a:lnTo>
                  <a:pt x="1504" y="491"/>
                </a:lnTo>
                <a:lnTo>
                  <a:pt x="1504" y="498"/>
                </a:lnTo>
                <a:lnTo>
                  <a:pt x="1504" y="509"/>
                </a:lnTo>
                <a:lnTo>
                  <a:pt x="1504" y="520"/>
                </a:lnTo>
                <a:lnTo>
                  <a:pt x="1505" y="527"/>
                </a:lnTo>
                <a:lnTo>
                  <a:pt x="1505" y="528"/>
                </a:lnTo>
                <a:lnTo>
                  <a:pt x="1505" y="526"/>
                </a:lnTo>
                <a:lnTo>
                  <a:pt x="1505" y="520"/>
                </a:lnTo>
                <a:lnTo>
                  <a:pt x="1505" y="514"/>
                </a:lnTo>
                <a:lnTo>
                  <a:pt x="1505" y="509"/>
                </a:lnTo>
                <a:lnTo>
                  <a:pt x="1505" y="502"/>
                </a:lnTo>
                <a:lnTo>
                  <a:pt x="1505" y="496"/>
                </a:lnTo>
                <a:lnTo>
                  <a:pt x="1505" y="485"/>
                </a:lnTo>
                <a:lnTo>
                  <a:pt x="1505" y="472"/>
                </a:lnTo>
                <a:lnTo>
                  <a:pt x="1505" y="455"/>
                </a:lnTo>
                <a:lnTo>
                  <a:pt x="1505" y="439"/>
                </a:lnTo>
                <a:lnTo>
                  <a:pt x="1505" y="425"/>
                </a:lnTo>
                <a:lnTo>
                  <a:pt x="1505" y="415"/>
                </a:lnTo>
                <a:lnTo>
                  <a:pt x="1505" y="407"/>
                </a:lnTo>
                <a:lnTo>
                  <a:pt x="1505" y="398"/>
                </a:lnTo>
                <a:lnTo>
                  <a:pt x="1505" y="387"/>
                </a:lnTo>
                <a:lnTo>
                  <a:pt x="1505" y="372"/>
                </a:lnTo>
                <a:lnTo>
                  <a:pt x="1505" y="356"/>
                </a:lnTo>
                <a:lnTo>
                  <a:pt x="1505" y="342"/>
                </a:lnTo>
                <a:lnTo>
                  <a:pt x="1505" y="333"/>
                </a:lnTo>
                <a:lnTo>
                  <a:pt x="1505" y="343"/>
                </a:lnTo>
                <a:lnTo>
                  <a:pt x="1505" y="358"/>
                </a:lnTo>
                <a:lnTo>
                  <a:pt x="1505" y="373"/>
                </a:lnTo>
                <a:lnTo>
                  <a:pt x="1505" y="388"/>
                </a:lnTo>
                <a:lnTo>
                  <a:pt x="1505" y="399"/>
                </a:lnTo>
                <a:lnTo>
                  <a:pt x="1505" y="408"/>
                </a:lnTo>
                <a:lnTo>
                  <a:pt x="1505" y="415"/>
                </a:lnTo>
                <a:lnTo>
                  <a:pt x="1505" y="422"/>
                </a:lnTo>
                <a:lnTo>
                  <a:pt x="1505" y="431"/>
                </a:lnTo>
                <a:lnTo>
                  <a:pt x="1505" y="443"/>
                </a:lnTo>
                <a:lnTo>
                  <a:pt x="1506" y="451"/>
                </a:lnTo>
                <a:lnTo>
                  <a:pt x="1506" y="454"/>
                </a:lnTo>
                <a:lnTo>
                  <a:pt x="1506" y="452"/>
                </a:lnTo>
                <a:lnTo>
                  <a:pt x="1506" y="450"/>
                </a:lnTo>
                <a:lnTo>
                  <a:pt x="1506" y="448"/>
                </a:lnTo>
                <a:lnTo>
                  <a:pt x="1506" y="447"/>
                </a:lnTo>
                <a:lnTo>
                  <a:pt x="1506" y="446"/>
                </a:lnTo>
                <a:lnTo>
                  <a:pt x="1506" y="443"/>
                </a:lnTo>
                <a:lnTo>
                  <a:pt x="1506" y="432"/>
                </a:lnTo>
                <a:lnTo>
                  <a:pt x="1506" y="418"/>
                </a:lnTo>
                <a:lnTo>
                  <a:pt x="1506" y="403"/>
                </a:lnTo>
                <a:lnTo>
                  <a:pt x="1506" y="392"/>
                </a:lnTo>
                <a:lnTo>
                  <a:pt x="1506" y="388"/>
                </a:lnTo>
                <a:lnTo>
                  <a:pt x="1506" y="391"/>
                </a:lnTo>
                <a:lnTo>
                  <a:pt x="1506" y="398"/>
                </a:lnTo>
                <a:lnTo>
                  <a:pt x="1506" y="406"/>
                </a:lnTo>
                <a:lnTo>
                  <a:pt x="1506" y="409"/>
                </a:lnTo>
                <a:lnTo>
                  <a:pt x="1506" y="407"/>
                </a:lnTo>
                <a:lnTo>
                  <a:pt x="1506" y="402"/>
                </a:lnTo>
                <a:lnTo>
                  <a:pt x="1506" y="398"/>
                </a:lnTo>
                <a:lnTo>
                  <a:pt x="1506" y="399"/>
                </a:lnTo>
                <a:lnTo>
                  <a:pt x="1506" y="408"/>
                </a:lnTo>
                <a:lnTo>
                  <a:pt x="1506" y="421"/>
                </a:lnTo>
                <a:lnTo>
                  <a:pt x="1506" y="432"/>
                </a:lnTo>
                <a:lnTo>
                  <a:pt x="1506" y="440"/>
                </a:lnTo>
                <a:lnTo>
                  <a:pt x="1506" y="441"/>
                </a:lnTo>
                <a:lnTo>
                  <a:pt x="1506" y="436"/>
                </a:lnTo>
                <a:lnTo>
                  <a:pt x="1506" y="426"/>
                </a:lnTo>
                <a:lnTo>
                  <a:pt x="1506" y="419"/>
                </a:lnTo>
                <a:lnTo>
                  <a:pt x="1507" y="431"/>
                </a:lnTo>
                <a:lnTo>
                  <a:pt x="1507" y="446"/>
                </a:lnTo>
                <a:lnTo>
                  <a:pt x="1507" y="463"/>
                </a:lnTo>
                <a:lnTo>
                  <a:pt x="1507" y="477"/>
                </a:lnTo>
                <a:lnTo>
                  <a:pt x="1507" y="484"/>
                </a:lnTo>
                <a:lnTo>
                  <a:pt x="1507" y="485"/>
                </a:lnTo>
                <a:lnTo>
                  <a:pt x="1507" y="482"/>
                </a:lnTo>
                <a:lnTo>
                  <a:pt x="1507" y="476"/>
                </a:lnTo>
                <a:lnTo>
                  <a:pt x="1507" y="473"/>
                </a:lnTo>
                <a:lnTo>
                  <a:pt x="1507" y="472"/>
                </a:lnTo>
                <a:lnTo>
                  <a:pt x="1507" y="467"/>
                </a:lnTo>
                <a:lnTo>
                  <a:pt x="1507" y="462"/>
                </a:lnTo>
                <a:lnTo>
                  <a:pt x="1507" y="455"/>
                </a:lnTo>
                <a:lnTo>
                  <a:pt x="1507" y="450"/>
                </a:lnTo>
                <a:lnTo>
                  <a:pt x="1507" y="447"/>
                </a:lnTo>
                <a:lnTo>
                  <a:pt x="1507" y="450"/>
                </a:lnTo>
                <a:lnTo>
                  <a:pt x="1507" y="456"/>
                </a:lnTo>
                <a:lnTo>
                  <a:pt x="1507" y="466"/>
                </a:lnTo>
                <a:lnTo>
                  <a:pt x="1507" y="477"/>
                </a:lnTo>
                <a:lnTo>
                  <a:pt x="1507" y="487"/>
                </a:lnTo>
                <a:lnTo>
                  <a:pt x="1507" y="494"/>
                </a:lnTo>
                <a:lnTo>
                  <a:pt x="1507" y="499"/>
                </a:lnTo>
                <a:lnTo>
                  <a:pt x="1507" y="500"/>
                </a:lnTo>
                <a:lnTo>
                  <a:pt x="1507" y="497"/>
                </a:lnTo>
                <a:lnTo>
                  <a:pt x="1507" y="491"/>
                </a:lnTo>
                <a:lnTo>
                  <a:pt x="1507" y="484"/>
                </a:lnTo>
                <a:lnTo>
                  <a:pt x="1507" y="477"/>
                </a:lnTo>
                <a:lnTo>
                  <a:pt x="1507" y="472"/>
                </a:lnTo>
                <a:lnTo>
                  <a:pt x="1507" y="469"/>
                </a:lnTo>
                <a:lnTo>
                  <a:pt x="1507" y="473"/>
                </a:lnTo>
                <a:lnTo>
                  <a:pt x="1507" y="474"/>
                </a:lnTo>
                <a:lnTo>
                  <a:pt x="1507" y="473"/>
                </a:lnTo>
                <a:lnTo>
                  <a:pt x="1507" y="472"/>
                </a:lnTo>
                <a:lnTo>
                  <a:pt x="1507" y="469"/>
                </a:lnTo>
                <a:lnTo>
                  <a:pt x="1508" y="468"/>
                </a:lnTo>
                <a:lnTo>
                  <a:pt x="1508" y="469"/>
                </a:lnTo>
                <a:lnTo>
                  <a:pt x="1508" y="472"/>
                </a:lnTo>
                <a:lnTo>
                  <a:pt x="1508" y="475"/>
                </a:lnTo>
                <a:lnTo>
                  <a:pt x="1508" y="480"/>
                </a:lnTo>
                <a:lnTo>
                  <a:pt x="1508" y="483"/>
                </a:lnTo>
                <a:lnTo>
                  <a:pt x="1508" y="485"/>
                </a:lnTo>
                <a:lnTo>
                  <a:pt x="1508" y="487"/>
                </a:lnTo>
                <a:lnTo>
                  <a:pt x="1508" y="488"/>
                </a:lnTo>
                <a:lnTo>
                  <a:pt x="1508" y="489"/>
                </a:lnTo>
                <a:lnTo>
                  <a:pt x="1508" y="488"/>
                </a:lnTo>
                <a:lnTo>
                  <a:pt x="1508" y="485"/>
                </a:lnTo>
                <a:lnTo>
                  <a:pt x="1508" y="482"/>
                </a:lnTo>
                <a:lnTo>
                  <a:pt x="1508" y="478"/>
                </a:lnTo>
                <a:lnTo>
                  <a:pt x="1508" y="475"/>
                </a:lnTo>
                <a:lnTo>
                  <a:pt x="1508" y="474"/>
                </a:lnTo>
                <a:lnTo>
                  <a:pt x="1508" y="475"/>
                </a:lnTo>
                <a:lnTo>
                  <a:pt x="1508" y="477"/>
                </a:lnTo>
                <a:lnTo>
                  <a:pt x="1508" y="481"/>
                </a:lnTo>
                <a:lnTo>
                  <a:pt x="1508" y="485"/>
                </a:lnTo>
                <a:lnTo>
                  <a:pt x="1508" y="490"/>
                </a:lnTo>
                <a:lnTo>
                  <a:pt x="1508" y="495"/>
                </a:lnTo>
                <a:lnTo>
                  <a:pt x="1508" y="497"/>
                </a:lnTo>
                <a:lnTo>
                  <a:pt x="1508" y="494"/>
                </a:lnTo>
                <a:lnTo>
                  <a:pt x="1508" y="485"/>
                </a:lnTo>
                <a:lnTo>
                  <a:pt x="1508" y="475"/>
                </a:lnTo>
                <a:lnTo>
                  <a:pt x="1508" y="461"/>
                </a:lnTo>
                <a:lnTo>
                  <a:pt x="1508" y="450"/>
                </a:lnTo>
                <a:lnTo>
                  <a:pt x="1508" y="443"/>
                </a:lnTo>
                <a:lnTo>
                  <a:pt x="1509" y="441"/>
                </a:lnTo>
                <a:lnTo>
                  <a:pt x="1509" y="446"/>
                </a:lnTo>
                <a:lnTo>
                  <a:pt x="1509" y="452"/>
                </a:lnTo>
                <a:lnTo>
                  <a:pt x="1509" y="459"/>
                </a:lnTo>
                <a:lnTo>
                  <a:pt x="1509" y="465"/>
                </a:lnTo>
                <a:lnTo>
                  <a:pt x="1509" y="463"/>
                </a:lnTo>
                <a:lnTo>
                  <a:pt x="1509" y="459"/>
                </a:lnTo>
                <a:lnTo>
                  <a:pt x="1509" y="451"/>
                </a:lnTo>
                <a:lnTo>
                  <a:pt x="1509" y="446"/>
                </a:lnTo>
                <a:lnTo>
                  <a:pt x="1509" y="443"/>
                </a:lnTo>
                <a:lnTo>
                  <a:pt x="1509" y="441"/>
                </a:lnTo>
                <a:lnTo>
                  <a:pt x="1509" y="440"/>
                </a:lnTo>
                <a:lnTo>
                  <a:pt x="1509" y="439"/>
                </a:lnTo>
                <a:lnTo>
                  <a:pt x="1509" y="436"/>
                </a:lnTo>
                <a:lnTo>
                  <a:pt x="1509" y="430"/>
                </a:lnTo>
                <a:lnTo>
                  <a:pt x="1509" y="425"/>
                </a:lnTo>
                <a:lnTo>
                  <a:pt x="1509" y="422"/>
                </a:lnTo>
                <a:lnTo>
                  <a:pt x="1509" y="423"/>
                </a:lnTo>
                <a:lnTo>
                  <a:pt x="1509" y="428"/>
                </a:lnTo>
                <a:lnTo>
                  <a:pt x="1509" y="431"/>
                </a:lnTo>
                <a:lnTo>
                  <a:pt x="1509" y="429"/>
                </a:lnTo>
                <a:lnTo>
                  <a:pt x="1509" y="423"/>
                </a:lnTo>
                <a:lnTo>
                  <a:pt x="1509" y="415"/>
                </a:lnTo>
                <a:lnTo>
                  <a:pt x="1509" y="408"/>
                </a:lnTo>
                <a:lnTo>
                  <a:pt x="1509" y="404"/>
                </a:lnTo>
                <a:lnTo>
                  <a:pt x="1509" y="403"/>
                </a:lnTo>
                <a:lnTo>
                  <a:pt x="1509" y="407"/>
                </a:lnTo>
                <a:lnTo>
                  <a:pt x="1509" y="408"/>
                </a:lnTo>
                <a:lnTo>
                  <a:pt x="1509" y="406"/>
                </a:lnTo>
                <a:lnTo>
                  <a:pt x="1511" y="403"/>
                </a:lnTo>
                <a:lnTo>
                  <a:pt x="1511" y="404"/>
                </a:lnTo>
                <a:lnTo>
                  <a:pt x="1511" y="408"/>
                </a:lnTo>
                <a:lnTo>
                  <a:pt x="1511" y="411"/>
                </a:lnTo>
                <a:lnTo>
                  <a:pt x="1511" y="414"/>
                </a:lnTo>
                <a:lnTo>
                  <a:pt x="1511" y="416"/>
                </a:lnTo>
                <a:lnTo>
                  <a:pt x="1511" y="417"/>
                </a:lnTo>
                <a:lnTo>
                  <a:pt x="1511" y="418"/>
                </a:lnTo>
                <a:lnTo>
                  <a:pt x="1511" y="419"/>
                </a:lnTo>
                <a:lnTo>
                  <a:pt x="1511" y="422"/>
                </a:lnTo>
                <a:lnTo>
                  <a:pt x="1511" y="426"/>
                </a:lnTo>
                <a:lnTo>
                  <a:pt x="1511" y="430"/>
                </a:lnTo>
                <a:lnTo>
                  <a:pt x="1511" y="435"/>
                </a:lnTo>
                <a:lnTo>
                  <a:pt x="1511" y="440"/>
                </a:lnTo>
                <a:lnTo>
                  <a:pt x="1511" y="446"/>
                </a:lnTo>
                <a:lnTo>
                  <a:pt x="1511" y="452"/>
                </a:lnTo>
                <a:lnTo>
                  <a:pt x="1511" y="455"/>
                </a:lnTo>
                <a:lnTo>
                  <a:pt x="1511" y="459"/>
                </a:lnTo>
                <a:lnTo>
                  <a:pt x="1511" y="462"/>
                </a:lnTo>
                <a:lnTo>
                  <a:pt x="1511" y="467"/>
                </a:lnTo>
                <a:lnTo>
                  <a:pt x="1511" y="469"/>
                </a:lnTo>
                <a:lnTo>
                  <a:pt x="1511" y="466"/>
                </a:lnTo>
                <a:lnTo>
                  <a:pt x="1511" y="460"/>
                </a:lnTo>
                <a:lnTo>
                  <a:pt x="1511" y="454"/>
                </a:lnTo>
                <a:lnTo>
                  <a:pt x="1511" y="448"/>
                </a:lnTo>
                <a:lnTo>
                  <a:pt x="1511" y="446"/>
                </a:lnTo>
                <a:lnTo>
                  <a:pt x="1511" y="448"/>
                </a:lnTo>
                <a:lnTo>
                  <a:pt x="1511" y="452"/>
                </a:lnTo>
                <a:lnTo>
                  <a:pt x="1511" y="456"/>
                </a:lnTo>
                <a:lnTo>
                  <a:pt x="1511" y="461"/>
                </a:lnTo>
                <a:lnTo>
                  <a:pt x="1512" y="466"/>
                </a:lnTo>
                <a:lnTo>
                  <a:pt x="1512" y="468"/>
                </a:lnTo>
                <a:lnTo>
                  <a:pt x="1512" y="467"/>
                </a:lnTo>
                <a:lnTo>
                  <a:pt x="1512" y="465"/>
                </a:lnTo>
                <a:lnTo>
                  <a:pt x="1512" y="463"/>
                </a:lnTo>
                <a:lnTo>
                  <a:pt x="1512" y="461"/>
                </a:lnTo>
                <a:lnTo>
                  <a:pt x="1512" y="458"/>
                </a:lnTo>
                <a:lnTo>
                  <a:pt x="1512" y="455"/>
                </a:lnTo>
                <a:lnTo>
                  <a:pt x="1512" y="454"/>
                </a:lnTo>
                <a:lnTo>
                  <a:pt x="1512" y="455"/>
                </a:lnTo>
                <a:lnTo>
                  <a:pt x="1512" y="459"/>
                </a:lnTo>
                <a:lnTo>
                  <a:pt x="1512" y="461"/>
                </a:lnTo>
                <a:lnTo>
                  <a:pt x="1512" y="466"/>
                </a:lnTo>
                <a:lnTo>
                  <a:pt x="1512" y="468"/>
                </a:lnTo>
                <a:lnTo>
                  <a:pt x="1512" y="467"/>
                </a:lnTo>
                <a:lnTo>
                  <a:pt x="1512" y="465"/>
                </a:lnTo>
                <a:lnTo>
                  <a:pt x="1512" y="462"/>
                </a:lnTo>
                <a:lnTo>
                  <a:pt x="1512" y="461"/>
                </a:lnTo>
                <a:lnTo>
                  <a:pt x="1512" y="463"/>
                </a:lnTo>
                <a:lnTo>
                  <a:pt x="1512" y="468"/>
                </a:lnTo>
                <a:lnTo>
                  <a:pt x="1512" y="473"/>
                </a:lnTo>
                <a:lnTo>
                  <a:pt x="1512" y="478"/>
                </a:lnTo>
                <a:lnTo>
                  <a:pt x="1512" y="483"/>
                </a:lnTo>
                <a:lnTo>
                  <a:pt x="1512" y="482"/>
                </a:lnTo>
                <a:lnTo>
                  <a:pt x="1512" y="477"/>
                </a:lnTo>
                <a:lnTo>
                  <a:pt x="1512" y="475"/>
                </a:lnTo>
                <a:lnTo>
                  <a:pt x="1512" y="474"/>
                </a:lnTo>
                <a:lnTo>
                  <a:pt x="1512" y="475"/>
                </a:lnTo>
                <a:lnTo>
                  <a:pt x="1512" y="476"/>
                </a:lnTo>
                <a:lnTo>
                  <a:pt x="1512" y="478"/>
                </a:lnTo>
                <a:lnTo>
                  <a:pt x="1513" y="482"/>
                </a:lnTo>
                <a:lnTo>
                  <a:pt x="1513" y="483"/>
                </a:lnTo>
                <a:lnTo>
                  <a:pt x="1513" y="482"/>
                </a:lnTo>
                <a:lnTo>
                  <a:pt x="1513" y="481"/>
                </a:lnTo>
                <a:lnTo>
                  <a:pt x="1513" y="478"/>
                </a:lnTo>
                <a:lnTo>
                  <a:pt x="1513" y="474"/>
                </a:lnTo>
                <a:lnTo>
                  <a:pt x="1513" y="467"/>
                </a:lnTo>
                <a:lnTo>
                  <a:pt x="1513" y="460"/>
                </a:lnTo>
                <a:lnTo>
                  <a:pt x="1513" y="452"/>
                </a:lnTo>
                <a:lnTo>
                  <a:pt x="1513" y="447"/>
                </a:lnTo>
                <a:lnTo>
                  <a:pt x="1513" y="445"/>
                </a:lnTo>
                <a:lnTo>
                  <a:pt x="1513" y="444"/>
                </a:lnTo>
                <a:lnTo>
                  <a:pt x="1513" y="447"/>
                </a:lnTo>
                <a:lnTo>
                  <a:pt x="1513" y="453"/>
                </a:lnTo>
                <a:lnTo>
                  <a:pt x="1513" y="455"/>
                </a:lnTo>
                <a:lnTo>
                  <a:pt x="1513" y="456"/>
                </a:lnTo>
                <a:lnTo>
                  <a:pt x="1513" y="455"/>
                </a:lnTo>
                <a:lnTo>
                  <a:pt x="1513" y="454"/>
                </a:lnTo>
                <a:lnTo>
                  <a:pt x="1513" y="455"/>
                </a:lnTo>
                <a:lnTo>
                  <a:pt x="1513" y="458"/>
                </a:lnTo>
                <a:lnTo>
                  <a:pt x="1513" y="461"/>
                </a:lnTo>
                <a:lnTo>
                  <a:pt x="1513" y="465"/>
                </a:lnTo>
                <a:lnTo>
                  <a:pt x="1513" y="463"/>
                </a:lnTo>
                <a:lnTo>
                  <a:pt x="1513" y="459"/>
                </a:lnTo>
                <a:lnTo>
                  <a:pt x="1513" y="455"/>
                </a:lnTo>
                <a:lnTo>
                  <a:pt x="1513" y="452"/>
                </a:lnTo>
                <a:lnTo>
                  <a:pt x="1513" y="451"/>
                </a:lnTo>
                <a:lnTo>
                  <a:pt x="1513" y="448"/>
                </a:lnTo>
                <a:lnTo>
                  <a:pt x="1514" y="448"/>
                </a:lnTo>
                <a:lnTo>
                  <a:pt x="1514" y="447"/>
                </a:lnTo>
                <a:lnTo>
                  <a:pt x="1514" y="444"/>
                </a:lnTo>
                <a:lnTo>
                  <a:pt x="1514" y="440"/>
                </a:lnTo>
                <a:lnTo>
                  <a:pt x="1514" y="438"/>
                </a:lnTo>
                <a:lnTo>
                  <a:pt x="1514" y="440"/>
                </a:lnTo>
                <a:lnTo>
                  <a:pt x="1514" y="445"/>
                </a:lnTo>
                <a:lnTo>
                  <a:pt x="1514" y="452"/>
                </a:lnTo>
                <a:lnTo>
                  <a:pt x="1514" y="458"/>
                </a:lnTo>
                <a:lnTo>
                  <a:pt x="1514" y="461"/>
                </a:lnTo>
                <a:lnTo>
                  <a:pt x="1514" y="462"/>
                </a:lnTo>
                <a:lnTo>
                  <a:pt x="1514" y="461"/>
                </a:lnTo>
                <a:lnTo>
                  <a:pt x="1514" y="460"/>
                </a:lnTo>
                <a:lnTo>
                  <a:pt x="1514" y="459"/>
                </a:lnTo>
                <a:lnTo>
                  <a:pt x="1514" y="463"/>
                </a:lnTo>
                <a:lnTo>
                  <a:pt x="1514" y="472"/>
                </a:lnTo>
                <a:lnTo>
                  <a:pt x="1514" y="480"/>
                </a:lnTo>
                <a:lnTo>
                  <a:pt x="1514" y="485"/>
                </a:lnTo>
                <a:lnTo>
                  <a:pt x="1514" y="488"/>
                </a:lnTo>
                <a:lnTo>
                  <a:pt x="1514" y="483"/>
                </a:lnTo>
                <a:lnTo>
                  <a:pt x="1514" y="474"/>
                </a:lnTo>
                <a:lnTo>
                  <a:pt x="1514" y="465"/>
                </a:lnTo>
                <a:lnTo>
                  <a:pt x="1514" y="454"/>
                </a:lnTo>
                <a:lnTo>
                  <a:pt x="1514" y="447"/>
                </a:lnTo>
                <a:lnTo>
                  <a:pt x="1514" y="445"/>
                </a:lnTo>
                <a:lnTo>
                  <a:pt x="1514" y="447"/>
                </a:lnTo>
                <a:lnTo>
                  <a:pt x="1514" y="450"/>
                </a:lnTo>
                <a:lnTo>
                  <a:pt x="1514" y="452"/>
                </a:lnTo>
                <a:lnTo>
                  <a:pt x="1514" y="454"/>
                </a:lnTo>
                <a:lnTo>
                  <a:pt x="1514" y="456"/>
                </a:lnTo>
                <a:lnTo>
                  <a:pt x="1514" y="460"/>
                </a:lnTo>
                <a:lnTo>
                  <a:pt x="1514" y="463"/>
                </a:lnTo>
                <a:lnTo>
                  <a:pt x="1514" y="470"/>
                </a:lnTo>
                <a:lnTo>
                  <a:pt x="1514" y="474"/>
                </a:lnTo>
                <a:lnTo>
                  <a:pt x="1514" y="476"/>
                </a:lnTo>
                <a:lnTo>
                  <a:pt x="1514" y="475"/>
                </a:lnTo>
                <a:lnTo>
                  <a:pt x="1515" y="472"/>
                </a:lnTo>
                <a:lnTo>
                  <a:pt x="1515" y="467"/>
                </a:lnTo>
                <a:lnTo>
                  <a:pt x="1515" y="461"/>
                </a:lnTo>
                <a:lnTo>
                  <a:pt x="1515" y="455"/>
                </a:lnTo>
                <a:lnTo>
                  <a:pt x="1515" y="451"/>
                </a:lnTo>
                <a:lnTo>
                  <a:pt x="1515" y="447"/>
                </a:lnTo>
                <a:lnTo>
                  <a:pt x="1515" y="446"/>
                </a:lnTo>
                <a:lnTo>
                  <a:pt x="1515" y="445"/>
                </a:lnTo>
                <a:lnTo>
                  <a:pt x="1515" y="444"/>
                </a:lnTo>
                <a:lnTo>
                  <a:pt x="1515" y="445"/>
                </a:lnTo>
                <a:lnTo>
                  <a:pt x="1515" y="447"/>
                </a:lnTo>
                <a:lnTo>
                  <a:pt x="1515" y="451"/>
                </a:lnTo>
                <a:lnTo>
                  <a:pt x="1515" y="453"/>
                </a:lnTo>
                <a:lnTo>
                  <a:pt x="1515" y="456"/>
                </a:lnTo>
                <a:lnTo>
                  <a:pt x="1515" y="459"/>
                </a:lnTo>
                <a:lnTo>
                  <a:pt x="1515" y="461"/>
                </a:lnTo>
                <a:lnTo>
                  <a:pt x="1515" y="460"/>
                </a:lnTo>
                <a:lnTo>
                  <a:pt x="1515" y="456"/>
                </a:lnTo>
                <a:lnTo>
                  <a:pt x="1515" y="453"/>
                </a:lnTo>
                <a:lnTo>
                  <a:pt x="1515" y="451"/>
                </a:lnTo>
                <a:lnTo>
                  <a:pt x="1515" y="448"/>
                </a:lnTo>
                <a:lnTo>
                  <a:pt x="1515" y="447"/>
                </a:lnTo>
                <a:lnTo>
                  <a:pt x="1515" y="450"/>
                </a:lnTo>
                <a:lnTo>
                  <a:pt x="1515" y="453"/>
                </a:lnTo>
                <a:lnTo>
                  <a:pt x="1515" y="459"/>
                </a:lnTo>
                <a:lnTo>
                  <a:pt x="1515" y="463"/>
                </a:lnTo>
                <a:lnTo>
                  <a:pt x="1515" y="466"/>
                </a:lnTo>
                <a:lnTo>
                  <a:pt x="1515" y="467"/>
                </a:lnTo>
                <a:lnTo>
                  <a:pt x="1515" y="468"/>
                </a:lnTo>
                <a:lnTo>
                  <a:pt x="1515" y="470"/>
                </a:lnTo>
                <a:lnTo>
                  <a:pt x="1516" y="475"/>
                </a:lnTo>
                <a:lnTo>
                  <a:pt x="1516" y="483"/>
                </a:lnTo>
                <a:lnTo>
                  <a:pt x="1516" y="490"/>
                </a:lnTo>
                <a:lnTo>
                  <a:pt x="1516" y="496"/>
                </a:lnTo>
                <a:lnTo>
                  <a:pt x="1516" y="500"/>
                </a:lnTo>
                <a:lnTo>
                  <a:pt x="1516" y="503"/>
                </a:lnTo>
                <a:lnTo>
                  <a:pt x="1516" y="505"/>
                </a:lnTo>
                <a:lnTo>
                  <a:pt x="1516" y="511"/>
                </a:lnTo>
                <a:lnTo>
                  <a:pt x="1516" y="515"/>
                </a:lnTo>
                <a:lnTo>
                  <a:pt x="1516" y="519"/>
                </a:lnTo>
                <a:lnTo>
                  <a:pt x="1516" y="520"/>
                </a:lnTo>
                <a:lnTo>
                  <a:pt x="1516" y="519"/>
                </a:lnTo>
                <a:lnTo>
                  <a:pt x="1516" y="514"/>
                </a:lnTo>
                <a:lnTo>
                  <a:pt x="1516" y="509"/>
                </a:lnTo>
                <a:lnTo>
                  <a:pt x="1516" y="502"/>
                </a:lnTo>
                <a:lnTo>
                  <a:pt x="1516" y="497"/>
                </a:lnTo>
                <a:lnTo>
                  <a:pt x="1516" y="499"/>
                </a:lnTo>
                <a:lnTo>
                  <a:pt x="1516" y="502"/>
                </a:lnTo>
                <a:lnTo>
                  <a:pt x="1516" y="506"/>
                </a:lnTo>
                <a:lnTo>
                  <a:pt x="1516" y="510"/>
                </a:lnTo>
                <a:lnTo>
                  <a:pt x="1516" y="512"/>
                </a:lnTo>
                <a:lnTo>
                  <a:pt x="1516" y="513"/>
                </a:lnTo>
                <a:lnTo>
                  <a:pt x="1516" y="512"/>
                </a:lnTo>
                <a:lnTo>
                  <a:pt x="1516" y="510"/>
                </a:lnTo>
                <a:lnTo>
                  <a:pt x="1516" y="509"/>
                </a:lnTo>
                <a:lnTo>
                  <a:pt x="1518" y="507"/>
                </a:lnTo>
                <a:lnTo>
                  <a:pt x="1518" y="510"/>
                </a:lnTo>
                <a:lnTo>
                  <a:pt x="1518" y="511"/>
                </a:lnTo>
                <a:lnTo>
                  <a:pt x="1518" y="509"/>
                </a:lnTo>
                <a:lnTo>
                  <a:pt x="1518" y="506"/>
                </a:lnTo>
                <a:lnTo>
                  <a:pt x="1518" y="504"/>
                </a:lnTo>
                <a:lnTo>
                  <a:pt x="1518" y="500"/>
                </a:lnTo>
                <a:lnTo>
                  <a:pt x="1518" y="497"/>
                </a:lnTo>
                <a:lnTo>
                  <a:pt x="1518" y="499"/>
                </a:lnTo>
                <a:lnTo>
                  <a:pt x="1518" y="503"/>
                </a:lnTo>
                <a:lnTo>
                  <a:pt x="1518" y="506"/>
                </a:lnTo>
                <a:lnTo>
                  <a:pt x="1518" y="504"/>
                </a:lnTo>
                <a:lnTo>
                  <a:pt x="1518" y="499"/>
                </a:lnTo>
                <a:lnTo>
                  <a:pt x="1518" y="494"/>
                </a:lnTo>
                <a:lnTo>
                  <a:pt x="1518" y="488"/>
                </a:lnTo>
                <a:lnTo>
                  <a:pt x="1518" y="485"/>
                </a:lnTo>
                <a:lnTo>
                  <a:pt x="1518" y="489"/>
                </a:lnTo>
                <a:lnTo>
                  <a:pt x="1518" y="496"/>
                </a:lnTo>
                <a:lnTo>
                  <a:pt x="1518" y="503"/>
                </a:lnTo>
                <a:lnTo>
                  <a:pt x="1518" y="507"/>
                </a:lnTo>
                <a:lnTo>
                  <a:pt x="1518" y="504"/>
                </a:lnTo>
                <a:lnTo>
                  <a:pt x="1518" y="497"/>
                </a:lnTo>
                <a:lnTo>
                  <a:pt x="1518" y="491"/>
                </a:lnTo>
                <a:lnTo>
                  <a:pt x="1518" y="489"/>
                </a:lnTo>
                <a:lnTo>
                  <a:pt x="1518" y="491"/>
                </a:lnTo>
                <a:lnTo>
                  <a:pt x="1518" y="500"/>
                </a:lnTo>
                <a:lnTo>
                  <a:pt x="1518" y="509"/>
                </a:lnTo>
                <a:lnTo>
                  <a:pt x="1518" y="514"/>
                </a:lnTo>
                <a:lnTo>
                  <a:pt x="1519" y="517"/>
                </a:lnTo>
                <a:lnTo>
                  <a:pt x="1519" y="513"/>
                </a:lnTo>
                <a:lnTo>
                  <a:pt x="1519" y="507"/>
                </a:lnTo>
                <a:lnTo>
                  <a:pt x="1519" y="499"/>
                </a:lnTo>
                <a:lnTo>
                  <a:pt x="1519" y="492"/>
                </a:lnTo>
                <a:lnTo>
                  <a:pt x="1519" y="490"/>
                </a:lnTo>
                <a:lnTo>
                  <a:pt x="1519" y="491"/>
                </a:lnTo>
                <a:lnTo>
                  <a:pt x="1519" y="496"/>
                </a:lnTo>
                <a:lnTo>
                  <a:pt x="1519" y="500"/>
                </a:lnTo>
                <a:lnTo>
                  <a:pt x="1519" y="505"/>
                </a:lnTo>
                <a:lnTo>
                  <a:pt x="1519" y="511"/>
                </a:lnTo>
                <a:lnTo>
                  <a:pt x="1519" y="515"/>
                </a:lnTo>
                <a:lnTo>
                  <a:pt x="1519" y="518"/>
                </a:lnTo>
                <a:lnTo>
                  <a:pt x="1519" y="517"/>
                </a:lnTo>
                <a:lnTo>
                  <a:pt x="1519" y="513"/>
                </a:lnTo>
                <a:lnTo>
                  <a:pt x="1519" y="506"/>
                </a:lnTo>
                <a:lnTo>
                  <a:pt x="1519" y="499"/>
                </a:lnTo>
                <a:lnTo>
                  <a:pt x="1519" y="491"/>
                </a:lnTo>
                <a:lnTo>
                  <a:pt x="1519" y="485"/>
                </a:lnTo>
                <a:lnTo>
                  <a:pt x="1519" y="484"/>
                </a:lnTo>
                <a:lnTo>
                  <a:pt x="1519" y="489"/>
                </a:lnTo>
                <a:lnTo>
                  <a:pt x="1519" y="494"/>
                </a:lnTo>
                <a:lnTo>
                  <a:pt x="1519" y="497"/>
                </a:lnTo>
                <a:lnTo>
                  <a:pt x="1519" y="498"/>
                </a:lnTo>
                <a:lnTo>
                  <a:pt x="1519" y="495"/>
                </a:lnTo>
                <a:lnTo>
                  <a:pt x="1519" y="487"/>
                </a:lnTo>
                <a:lnTo>
                  <a:pt x="1519" y="477"/>
                </a:lnTo>
                <a:lnTo>
                  <a:pt x="1519" y="469"/>
                </a:lnTo>
                <a:lnTo>
                  <a:pt x="1519" y="465"/>
                </a:lnTo>
                <a:lnTo>
                  <a:pt x="1519" y="466"/>
                </a:lnTo>
                <a:lnTo>
                  <a:pt x="1519" y="469"/>
                </a:lnTo>
                <a:lnTo>
                  <a:pt x="1519" y="473"/>
                </a:lnTo>
                <a:lnTo>
                  <a:pt x="1520" y="474"/>
                </a:lnTo>
                <a:lnTo>
                  <a:pt x="1520" y="470"/>
                </a:lnTo>
                <a:lnTo>
                  <a:pt x="1520" y="466"/>
                </a:lnTo>
                <a:lnTo>
                  <a:pt x="1520" y="460"/>
                </a:lnTo>
                <a:lnTo>
                  <a:pt x="1520" y="458"/>
                </a:lnTo>
                <a:lnTo>
                  <a:pt x="1520" y="456"/>
                </a:lnTo>
                <a:lnTo>
                  <a:pt x="1520" y="455"/>
                </a:lnTo>
                <a:lnTo>
                  <a:pt x="1520" y="452"/>
                </a:lnTo>
                <a:lnTo>
                  <a:pt x="1520" y="446"/>
                </a:lnTo>
                <a:lnTo>
                  <a:pt x="1520" y="438"/>
                </a:lnTo>
                <a:lnTo>
                  <a:pt x="1520" y="430"/>
                </a:lnTo>
                <a:lnTo>
                  <a:pt x="1520" y="421"/>
                </a:lnTo>
                <a:lnTo>
                  <a:pt x="1520" y="414"/>
                </a:lnTo>
                <a:lnTo>
                  <a:pt x="1520" y="409"/>
                </a:lnTo>
                <a:lnTo>
                  <a:pt x="1520" y="406"/>
                </a:lnTo>
                <a:lnTo>
                  <a:pt x="1520" y="402"/>
                </a:lnTo>
                <a:lnTo>
                  <a:pt x="1520" y="401"/>
                </a:lnTo>
                <a:lnTo>
                  <a:pt x="1520" y="404"/>
                </a:lnTo>
                <a:lnTo>
                  <a:pt x="1520" y="410"/>
                </a:lnTo>
                <a:lnTo>
                  <a:pt x="1520" y="418"/>
                </a:lnTo>
                <a:lnTo>
                  <a:pt x="1520" y="429"/>
                </a:lnTo>
                <a:lnTo>
                  <a:pt x="1520" y="441"/>
                </a:lnTo>
                <a:lnTo>
                  <a:pt x="1520" y="452"/>
                </a:lnTo>
                <a:lnTo>
                  <a:pt x="1520" y="459"/>
                </a:lnTo>
                <a:lnTo>
                  <a:pt x="1520" y="462"/>
                </a:lnTo>
                <a:lnTo>
                  <a:pt x="1520" y="465"/>
                </a:lnTo>
                <a:lnTo>
                  <a:pt x="1520" y="463"/>
                </a:lnTo>
                <a:lnTo>
                  <a:pt x="1521" y="463"/>
                </a:lnTo>
                <a:lnTo>
                  <a:pt x="1521" y="467"/>
                </a:lnTo>
                <a:lnTo>
                  <a:pt x="1521" y="474"/>
                </a:lnTo>
                <a:lnTo>
                  <a:pt x="1521" y="480"/>
                </a:lnTo>
                <a:lnTo>
                  <a:pt x="1521" y="485"/>
                </a:lnTo>
                <a:lnTo>
                  <a:pt x="1521" y="490"/>
                </a:lnTo>
                <a:lnTo>
                  <a:pt x="1521" y="492"/>
                </a:lnTo>
                <a:lnTo>
                  <a:pt x="1521" y="491"/>
                </a:lnTo>
                <a:lnTo>
                  <a:pt x="1521" y="488"/>
                </a:lnTo>
                <a:lnTo>
                  <a:pt x="1521" y="487"/>
                </a:lnTo>
                <a:lnTo>
                  <a:pt x="1521" y="488"/>
                </a:lnTo>
                <a:lnTo>
                  <a:pt x="1521" y="492"/>
                </a:lnTo>
                <a:lnTo>
                  <a:pt x="1521" y="496"/>
                </a:lnTo>
                <a:lnTo>
                  <a:pt x="1521" y="500"/>
                </a:lnTo>
                <a:lnTo>
                  <a:pt x="1521" y="504"/>
                </a:lnTo>
                <a:lnTo>
                  <a:pt x="1521" y="507"/>
                </a:lnTo>
                <a:lnTo>
                  <a:pt x="1521" y="509"/>
                </a:lnTo>
                <a:lnTo>
                  <a:pt x="1521" y="510"/>
                </a:lnTo>
                <a:lnTo>
                  <a:pt x="1521" y="513"/>
                </a:lnTo>
                <a:lnTo>
                  <a:pt x="1521" y="517"/>
                </a:lnTo>
                <a:lnTo>
                  <a:pt x="1521" y="524"/>
                </a:lnTo>
                <a:lnTo>
                  <a:pt x="1521" y="528"/>
                </a:lnTo>
                <a:lnTo>
                  <a:pt x="1521" y="529"/>
                </a:lnTo>
                <a:lnTo>
                  <a:pt x="1521" y="528"/>
                </a:lnTo>
                <a:lnTo>
                  <a:pt x="1521" y="521"/>
                </a:lnTo>
                <a:lnTo>
                  <a:pt x="1521" y="512"/>
                </a:lnTo>
                <a:lnTo>
                  <a:pt x="1521" y="500"/>
                </a:lnTo>
                <a:lnTo>
                  <a:pt x="1521" y="487"/>
                </a:lnTo>
                <a:lnTo>
                  <a:pt x="1521" y="475"/>
                </a:lnTo>
                <a:lnTo>
                  <a:pt x="1521" y="463"/>
                </a:lnTo>
                <a:lnTo>
                  <a:pt x="1521" y="453"/>
                </a:lnTo>
                <a:lnTo>
                  <a:pt x="1521" y="441"/>
                </a:lnTo>
                <a:lnTo>
                  <a:pt x="1521" y="428"/>
                </a:lnTo>
                <a:lnTo>
                  <a:pt x="1521" y="413"/>
                </a:lnTo>
                <a:lnTo>
                  <a:pt x="1521" y="394"/>
                </a:lnTo>
                <a:lnTo>
                  <a:pt x="1521" y="377"/>
                </a:lnTo>
                <a:lnTo>
                  <a:pt x="1522" y="357"/>
                </a:lnTo>
                <a:lnTo>
                  <a:pt x="1522" y="340"/>
                </a:lnTo>
                <a:lnTo>
                  <a:pt x="1522" y="322"/>
                </a:lnTo>
                <a:lnTo>
                  <a:pt x="1522" y="310"/>
                </a:lnTo>
                <a:lnTo>
                  <a:pt x="1522" y="299"/>
                </a:lnTo>
                <a:lnTo>
                  <a:pt x="1522" y="295"/>
                </a:lnTo>
                <a:lnTo>
                  <a:pt x="1522" y="297"/>
                </a:lnTo>
                <a:lnTo>
                  <a:pt x="1522" y="307"/>
                </a:lnTo>
                <a:lnTo>
                  <a:pt x="1522" y="320"/>
                </a:lnTo>
                <a:lnTo>
                  <a:pt x="1522" y="333"/>
                </a:lnTo>
                <a:lnTo>
                  <a:pt x="1522" y="345"/>
                </a:lnTo>
                <a:lnTo>
                  <a:pt x="1522" y="356"/>
                </a:lnTo>
                <a:lnTo>
                  <a:pt x="1522" y="362"/>
                </a:lnTo>
                <a:lnTo>
                  <a:pt x="1522" y="366"/>
                </a:lnTo>
                <a:lnTo>
                  <a:pt x="1522" y="371"/>
                </a:lnTo>
                <a:lnTo>
                  <a:pt x="1522" y="380"/>
                </a:lnTo>
                <a:lnTo>
                  <a:pt x="1522" y="394"/>
                </a:lnTo>
                <a:lnTo>
                  <a:pt x="1522" y="408"/>
                </a:lnTo>
                <a:lnTo>
                  <a:pt x="1522" y="421"/>
                </a:lnTo>
                <a:lnTo>
                  <a:pt x="1522" y="430"/>
                </a:lnTo>
                <a:lnTo>
                  <a:pt x="1522" y="437"/>
                </a:lnTo>
                <a:lnTo>
                  <a:pt x="1522" y="433"/>
                </a:lnTo>
                <a:lnTo>
                  <a:pt x="1522" y="430"/>
                </a:lnTo>
                <a:lnTo>
                  <a:pt x="1522" y="428"/>
                </a:lnTo>
                <a:lnTo>
                  <a:pt x="1522" y="426"/>
                </a:lnTo>
                <a:lnTo>
                  <a:pt x="1522" y="422"/>
                </a:lnTo>
                <a:lnTo>
                  <a:pt x="1522" y="417"/>
                </a:lnTo>
                <a:lnTo>
                  <a:pt x="1522" y="411"/>
                </a:lnTo>
                <a:lnTo>
                  <a:pt x="1522" y="409"/>
                </a:lnTo>
                <a:lnTo>
                  <a:pt x="1523" y="411"/>
                </a:lnTo>
                <a:lnTo>
                  <a:pt x="1523" y="421"/>
                </a:lnTo>
                <a:lnTo>
                  <a:pt x="1523" y="437"/>
                </a:lnTo>
                <a:lnTo>
                  <a:pt x="1523" y="451"/>
                </a:lnTo>
                <a:lnTo>
                  <a:pt x="1523" y="459"/>
                </a:lnTo>
                <a:lnTo>
                  <a:pt x="1523" y="460"/>
                </a:lnTo>
                <a:lnTo>
                  <a:pt x="1523" y="454"/>
                </a:lnTo>
                <a:lnTo>
                  <a:pt x="1523" y="441"/>
                </a:lnTo>
                <a:lnTo>
                  <a:pt x="1523" y="426"/>
                </a:lnTo>
                <a:lnTo>
                  <a:pt x="1523" y="413"/>
                </a:lnTo>
                <a:lnTo>
                  <a:pt x="1523" y="406"/>
                </a:lnTo>
                <a:lnTo>
                  <a:pt x="1523" y="410"/>
                </a:lnTo>
                <a:lnTo>
                  <a:pt x="1523" y="418"/>
                </a:lnTo>
                <a:lnTo>
                  <a:pt x="1523" y="428"/>
                </a:lnTo>
                <a:lnTo>
                  <a:pt x="1523" y="437"/>
                </a:lnTo>
                <a:lnTo>
                  <a:pt x="1523" y="447"/>
                </a:lnTo>
                <a:lnTo>
                  <a:pt x="1523" y="454"/>
                </a:lnTo>
                <a:lnTo>
                  <a:pt x="1523" y="460"/>
                </a:lnTo>
                <a:lnTo>
                  <a:pt x="1523" y="462"/>
                </a:lnTo>
                <a:lnTo>
                  <a:pt x="1523" y="463"/>
                </a:lnTo>
                <a:lnTo>
                  <a:pt x="1523" y="461"/>
                </a:lnTo>
                <a:lnTo>
                  <a:pt x="1523" y="459"/>
                </a:lnTo>
                <a:lnTo>
                  <a:pt x="1523" y="458"/>
                </a:lnTo>
                <a:lnTo>
                  <a:pt x="1523" y="460"/>
                </a:lnTo>
                <a:lnTo>
                  <a:pt x="1523" y="468"/>
                </a:lnTo>
                <a:lnTo>
                  <a:pt x="1523" y="477"/>
                </a:lnTo>
                <a:lnTo>
                  <a:pt x="1523" y="488"/>
                </a:lnTo>
                <a:lnTo>
                  <a:pt x="1523" y="497"/>
                </a:lnTo>
                <a:lnTo>
                  <a:pt x="1523" y="505"/>
                </a:lnTo>
                <a:lnTo>
                  <a:pt x="1523" y="510"/>
                </a:lnTo>
                <a:lnTo>
                  <a:pt x="1524" y="513"/>
                </a:lnTo>
                <a:lnTo>
                  <a:pt x="1524" y="515"/>
                </a:lnTo>
                <a:lnTo>
                  <a:pt x="1524" y="519"/>
                </a:lnTo>
                <a:lnTo>
                  <a:pt x="1524" y="525"/>
                </a:lnTo>
                <a:lnTo>
                  <a:pt x="1524" y="528"/>
                </a:lnTo>
                <a:lnTo>
                  <a:pt x="1524" y="529"/>
                </a:lnTo>
                <a:lnTo>
                  <a:pt x="1524" y="528"/>
                </a:lnTo>
                <a:lnTo>
                  <a:pt x="1524" y="525"/>
                </a:lnTo>
                <a:lnTo>
                  <a:pt x="1524" y="522"/>
                </a:lnTo>
                <a:lnTo>
                  <a:pt x="1524" y="520"/>
                </a:lnTo>
                <a:lnTo>
                  <a:pt x="1524" y="519"/>
                </a:lnTo>
                <a:lnTo>
                  <a:pt x="1524" y="520"/>
                </a:lnTo>
                <a:lnTo>
                  <a:pt x="1524" y="525"/>
                </a:lnTo>
                <a:lnTo>
                  <a:pt x="1524" y="527"/>
                </a:lnTo>
                <a:lnTo>
                  <a:pt x="1524" y="525"/>
                </a:lnTo>
                <a:lnTo>
                  <a:pt x="1524" y="524"/>
                </a:lnTo>
                <a:lnTo>
                  <a:pt x="1524" y="522"/>
                </a:lnTo>
                <a:lnTo>
                  <a:pt x="1524" y="525"/>
                </a:lnTo>
                <a:lnTo>
                  <a:pt x="1524" y="531"/>
                </a:lnTo>
                <a:lnTo>
                  <a:pt x="1524" y="536"/>
                </a:lnTo>
                <a:lnTo>
                  <a:pt x="1524" y="541"/>
                </a:lnTo>
                <a:lnTo>
                  <a:pt x="1524" y="543"/>
                </a:lnTo>
                <a:lnTo>
                  <a:pt x="1524" y="542"/>
                </a:lnTo>
                <a:lnTo>
                  <a:pt x="1524" y="536"/>
                </a:lnTo>
                <a:lnTo>
                  <a:pt x="1524" y="527"/>
                </a:lnTo>
                <a:lnTo>
                  <a:pt x="1524" y="515"/>
                </a:lnTo>
                <a:lnTo>
                  <a:pt x="1524" y="506"/>
                </a:lnTo>
                <a:lnTo>
                  <a:pt x="1524" y="499"/>
                </a:lnTo>
                <a:lnTo>
                  <a:pt x="1524" y="498"/>
                </a:lnTo>
                <a:lnTo>
                  <a:pt x="1524" y="502"/>
                </a:lnTo>
                <a:lnTo>
                  <a:pt x="1524" y="506"/>
                </a:lnTo>
                <a:lnTo>
                  <a:pt x="1524" y="510"/>
                </a:lnTo>
                <a:lnTo>
                  <a:pt x="1524" y="511"/>
                </a:lnTo>
                <a:lnTo>
                  <a:pt x="1524" y="507"/>
                </a:lnTo>
                <a:lnTo>
                  <a:pt x="1526" y="502"/>
                </a:lnTo>
                <a:lnTo>
                  <a:pt x="1526" y="496"/>
                </a:lnTo>
                <a:lnTo>
                  <a:pt x="1526" y="492"/>
                </a:lnTo>
                <a:lnTo>
                  <a:pt x="1526" y="494"/>
                </a:lnTo>
                <a:lnTo>
                  <a:pt x="1526" y="498"/>
                </a:lnTo>
                <a:lnTo>
                  <a:pt x="1526" y="502"/>
                </a:lnTo>
                <a:lnTo>
                  <a:pt x="1526" y="506"/>
                </a:lnTo>
                <a:lnTo>
                  <a:pt x="1526" y="510"/>
                </a:lnTo>
                <a:lnTo>
                  <a:pt x="1526" y="511"/>
                </a:lnTo>
                <a:lnTo>
                  <a:pt x="1526" y="512"/>
                </a:lnTo>
                <a:lnTo>
                  <a:pt x="1526" y="514"/>
                </a:lnTo>
                <a:lnTo>
                  <a:pt x="1526" y="520"/>
                </a:lnTo>
                <a:lnTo>
                  <a:pt x="1526" y="527"/>
                </a:lnTo>
                <a:lnTo>
                  <a:pt x="1526" y="533"/>
                </a:lnTo>
                <a:lnTo>
                  <a:pt x="1526" y="534"/>
                </a:lnTo>
                <a:lnTo>
                  <a:pt x="1526" y="533"/>
                </a:lnTo>
                <a:lnTo>
                  <a:pt x="1526" y="527"/>
                </a:lnTo>
                <a:lnTo>
                  <a:pt x="1526" y="520"/>
                </a:lnTo>
                <a:lnTo>
                  <a:pt x="1526" y="512"/>
                </a:lnTo>
                <a:lnTo>
                  <a:pt x="1526" y="507"/>
                </a:lnTo>
                <a:lnTo>
                  <a:pt x="1526" y="506"/>
                </a:lnTo>
                <a:lnTo>
                  <a:pt x="1526" y="510"/>
                </a:lnTo>
                <a:lnTo>
                  <a:pt x="1526" y="515"/>
                </a:lnTo>
                <a:lnTo>
                  <a:pt x="1526" y="520"/>
                </a:lnTo>
                <a:lnTo>
                  <a:pt x="1526" y="525"/>
                </a:lnTo>
                <a:lnTo>
                  <a:pt x="1526" y="528"/>
                </a:lnTo>
                <a:lnTo>
                  <a:pt x="1526" y="529"/>
                </a:lnTo>
                <a:lnTo>
                  <a:pt x="1526" y="528"/>
                </a:lnTo>
                <a:lnTo>
                  <a:pt x="1526" y="527"/>
                </a:lnTo>
                <a:lnTo>
                  <a:pt x="1526" y="526"/>
                </a:lnTo>
                <a:lnTo>
                  <a:pt x="1526" y="527"/>
                </a:lnTo>
                <a:lnTo>
                  <a:pt x="1527" y="528"/>
                </a:lnTo>
                <a:lnTo>
                  <a:pt x="1527" y="529"/>
                </a:lnTo>
                <a:lnTo>
                  <a:pt x="1527" y="532"/>
                </a:lnTo>
                <a:lnTo>
                  <a:pt x="1527" y="533"/>
                </a:lnTo>
                <a:lnTo>
                  <a:pt x="1527" y="531"/>
                </a:lnTo>
                <a:lnTo>
                  <a:pt x="1527" y="526"/>
                </a:lnTo>
                <a:lnTo>
                  <a:pt x="1527" y="521"/>
                </a:lnTo>
                <a:lnTo>
                  <a:pt x="1527" y="517"/>
                </a:lnTo>
                <a:lnTo>
                  <a:pt x="1527" y="511"/>
                </a:lnTo>
                <a:lnTo>
                  <a:pt x="1527" y="507"/>
                </a:lnTo>
                <a:lnTo>
                  <a:pt x="1527" y="506"/>
                </a:lnTo>
                <a:lnTo>
                  <a:pt x="1527" y="507"/>
                </a:lnTo>
                <a:lnTo>
                  <a:pt x="1527" y="510"/>
                </a:lnTo>
                <a:lnTo>
                  <a:pt x="1527" y="509"/>
                </a:lnTo>
                <a:lnTo>
                  <a:pt x="1527" y="506"/>
                </a:lnTo>
                <a:lnTo>
                  <a:pt x="1527" y="502"/>
                </a:lnTo>
                <a:lnTo>
                  <a:pt x="1527" y="496"/>
                </a:lnTo>
                <a:lnTo>
                  <a:pt x="1527" y="490"/>
                </a:lnTo>
                <a:lnTo>
                  <a:pt x="1527" y="485"/>
                </a:lnTo>
                <a:lnTo>
                  <a:pt x="1527" y="482"/>
                </a:lnTo>
                <a:lnTo>
                  <a:pt x="1527" y="481"/>
                </a:lnTo>
                <a:lnTo>
                  <a:pt x="1527" y="477"/>
                </a:lnTo>
                <a:lnTo>
                  <a:pt x="1527" y="475"/>
                </a:lnTo>
                <a:lnTo>
                  <a:pt x="1527" y="472"/>
                </a:lnTo>
                <a:lnTo>
                  <a:pt x="1527" y="466"/>
                </a:lnTo>
                <a:lnTo>
                  <a:pt x="1527" y="462"/>
                </a:lnTo>
                <a:lnTo>
                  <a:pt x="1527" y="459"/>
                </a:lnTo>
                <a:lnTo>
                  <a:pt x="1527" y="461"/>
                </a:lnTo>
                <a:lnTo>
                  <a:pt x="1528" y="462"/>
                </a:lnTo>
                <a:lnTo>
                  <a:pt x="1528" y="460"/>
                </a:lnTo>
                <a:lnTo>
                  <a:pt x="1528" y="455"/>
                </a:lnTo>
                <a:lnTo>
                  <a:pt x="1528" y="445"/>
                </a:lnTo>
                <a:lnTo>
                  <a:pt x="1528" y="432"/>
                </a:lnTo>
                <a:lnTo>
                  <a:pt x="1528" y="421"/>
                </a:lnTo>
                <a:lnTo>
                  <a:pt x="1528" y="411"/>
                </a:lnTo>
                <a:lnTo>
                  <a:pt x="1528" y="408"/>
                </a:lnTo>
                <a:lnTo>
                  <a:pt x="1528" y="410"/>
                </a:lnTo>
                <a:lnTo>
                  <a:pt x="1528" y="413"/>
                </a:lnTo>
                <a:lnTo>
                  <a:pt x="1528" y="414"/>
                </a:lnTo>
                <a:lnTo>
                  <a:pt x="1528" y="413"/>
                </a:lnTo>
                <a:lnTo>
                  <a:pt x="1528" y="409"/>
                </a:lnTo>
                <a:lnTo>
                  <a:pt x="1528" y="406"/>
                </a:lnTo>
                <a:lnTo>
                  <a:pt x="1528" y="402"/>
                </a:lnTo>
                <a:lnTo>
                  <a:pt x="1528" y="401"/>
                </a:lnTo>
                <a:lnTo>
                  <a:pt x="1528" y="403"/>
                </a:lnTo>
                <a:lnTo>
                  <a:pt x="1528" y="406"/>
                </a:lnTo>
                <a:lnTo>
                  <a:pt x="1528" y="407"/>
                </a:lnTo>
                <a:lnTo>
                  <a:pt x="1528" y="404"/>
                </a:lnTo>
                <a:lnTo>
                  <a:pt x="1528" y="399"/>
                </a:lnTo>
                <a:lnTo>
                  <a:pt x="1528" y="394"/>
                </a:lnTo>
                <a:lnTo>
                  <a:pt x="1528" y="391"/>
                </a:lnTo>
                <a:lnTo>
                  <a:pt x="1528" y="389"/>
                </a:lnTo>
                <a:lnTo>
                  <a:pt x="1528" y="392"/>
                </a:lnTo>
                <a:lnTo>
                  <a:pt x="1528" y="393"/>
                </a:lnTo>
                <a:lnTo>
                  <a:pt x="1528" y="392"/>
                </a:lnTo>
                <a:lnTo>
                  <a:pt x="1528" y="387"/>
                </a:lnTo>
                <a:lnTo>
                  <a:pt x="1528" y="382"/>
                </a:lnTo>
                <a:lnTo>
                  <a:pt x="1528" y="379"/>
                </a:lnTo>
                <a:lnTo>
                  <a:pt x="1528" y="382"/>
                </a:lnTo>
                <a:lnTo>
                  <a:pt x="1528" y="386"/>
                </a:lnTo>
                <a:lnTo>
                  <a:pt x="1528" y="392"/>
                </a:lnTo>
                <a:lnTo>
                  <a:pt x="1528" y="398"/>
                </a:lnTo>
                <a:lnTo>
                  <a:pt x="1528" y="403"/>
                </a:lnTo>
                <a:lnTo>
                  <a:pt x="1529" y="408"/>
                </a:lnTo>
                <a:lnTo>
                  <a:pt x="1529" y="411"/>
                </a:lnTo>
                <a:lnTo>
                  <a:pt x="1529" y="417"/>
                </a:lnTo>
                <a:lnTo>
                  <a:pt x="1529" y="423"/>
                </a:lnTo>
                <a:lnTo>
                  <a:pt x="1529" y="428"/>
                </a:lnTo>
                <a:lnTo>
                  <a:pt x="1529" y="425"/>
                </a:lnTo>
                <a:lnTo>
                  <a:pt x="1529" y="421"/>
                </a:lnTo>
                <a:lnTo>
                  <a:pt x="1529" y="414"/>
                </a:lnTo>
                <a:lnTo>
                  <a:pt x="1529" y="410"/>
                </a:lnTo>
                <a:lnTo>
                  <a:pt x="1529" y="409"/>
                </a:lnTo>
                <a:lnTo>
                  <a:pt x="1529" y="415"/>
                </a:lnTo>
                <a:lnTo>
                  <a:pt x="1529" y="425"/>
                </a:lnTo>
                <a:lnTo>
                  <a:pt x="1529" y="438"/>
                </a:lnTo>
                <a:lnTo>
                  <a:pt x="1529" y="451"/>
                </a:lnTo>
                <a:lnTo>
                  <a:pt x="1529" y="462"/>
                </a:lnTo>
                <a:lnTo>
                  <a:pt x="1529" y="472"/>
                </a:lnTo>
                <a:lnTo>
                  <a:pt x="1529" y="478"/>
                </a:lnTo>
                <a:lnTo>
                  <a:pt x="1529" y="482"/>
                </a:lnTo>
                <a:lnTo>
                  <a:pt x="1529" y="481"/>
                </a:lnTo>
                <a:lnTo>
                  <a:pt x="1529" y="477"/>
                </a:lnTo>
                <a:lnTo>
                  <a:pt x="1529" y="472"/>
                </a:lnTo>
                <a:lnTo>
                  <a:pt x="1529" y="465"/>
                </a:lnTo>
                <a:lnTo>
                  <a:pt x="1529" y="458"/>
                </a:lnTo>
                <a:lnTo>
                  <a:pt x="1529" y="450"/>
                </a:lnTo>
                <a:lnTo>
                  <a:pt x="1529" y="444"/>
                </a:lnTo>
                <a:lnTo>
                  <a:pt x="1529" y="441"/>
                </a:lnTo>
                <a:lnTo>
                  <a:pt x="1529" y="443"/>
                </a:lnTo>
                <a:lnTo>
                  <a:pt x="1529" y="444"/>
                </a:lnTo>
                <a:lnTo>
                  <a:pt x="1530" y="445"/>
                </a:lnTo>
                <a:lnTo>
                  <a:pt x="1530" y="446"/>
                </a:lnTo>
                <a:lnTo>
                  <a:pt x="1530" y="448"/>
                </a:lnTo>
                <a:lnTo>
                  <a:pt x="1530" y="454"/>
                </a:lnTo>
                <a:lnTo>
                  <a:pt x="1530" y="461"/>
                </a:lnTo>
                <a:lnTo>
                  <a:pt x="1530" y="467"/>
                </a:lnTo>
                <a:lnTo>
                  <a:pt x="1530" y="475"/>
                </a:lnTo>
                <a:lnTo>
                  <a:pt x="1530" y="482"/>
                </a:lnTo>
                <a:lnTo>
                  <a:pt x="1530" y="489"/>
                </a:lnTo>
                <a:lnTo>
                  <a:pt x="1530" y="491"/>
                </a:lnTo>
                <a:lnTo>
                  <a:pt x="1530" y="488"/>
                </a:lnTo>
                <a:lnTo>
                  <a:pt x="1530" y="482"/>
                </a:lnTo>
                <a:lnTo>
                  <a:pt x="1530" y="475"/>
                </a:lnTo>
                <a:lnTo>
                  <a:pt x="1530" y="467"/>
                </a:lnTo>
                <a:lnTo>
                  <a:pt x="1530" y="460"/>
                </a:lnTo>
                <a:lnTo>
                  <a:pt x="1530" y="456"/>
                </a:lnTo>
                <a:lnTo>
                  <a:pt x="1530" y="454"/>
                </a:lnTo>
                <a:lnTo>
                  <a:pt x="1530" y="452"/>
                </a:lnTo>
                <a:lnTo>
                  <a:pt x="1530" y="450"/>
                </a:lnTo>
                <a:lnTo>
                  <a:pt x="1530" y="445"/>
                </a:lnTo>
                <a:lnTo>
                  <a:pt x="1530" y="438"/>
                </a:lnTo>
                <a:lnTo>
                  <a:pt x="1530" y="432"/>
                </a:lnTo>
                <a:lnTo>
                  <a:pt x="1530" y="429"/>
                </a:lnTo>
                <a:lnTo>
                  <a:pt x="1530" y="428"/>
                </a:lnTo>
                <a:lnTo>
                  <a:pt x="1530" y="432"/>
                </a:lnTo>
                <a:lnTo>
                  <a:pt x="1530" y="439"/>
                </a:lnTo>
                <a:lnTo>
                  <a:pt x="1530" y="446"/>
                </a:lnTo>
                <a:lnTo>
                  <a:pt x="1530" y="451"/>
                </a:lnTo>
                <a:lnTo>
                  <a:pt x="1530" y="452"/>
                </a:lnTo>
                <a:lnTo>
                  <a:pt x="1531" y="448"/>
                </a:lnTo>
                <a:lnTo>
                  <a:pt x="1531" y="439"/>
                </a:lnTo>
                <a:lnTo>
                  <a:pt x="1531" y="425"/>
                </a:lnTo>
                <a:lnTo>
                  <a:pt x="1531" y="410"/>
                </a:lnTo>
                <a:lnTo>
                  <a:pt x="1531" y="398"/>
                </a:lnTo>
                <a:lnTo>
                  <a:pt x="1531" y="391"/>
                </a:lnTo>
                <a:lnTo>
                  <a:pt x="1531" y="399"/>
                </a:lnTo>
                <a:lnTo>
                  <a:pt x="1531" y="411"/>
                </a:lnTo>
                <a:lnTo>
                  <a:pt x="1531" y="425"/>
                </a:lnTo>
                <a:lnTo>
                  <a:pt x="1531" y="435"/>
                </a:lnTo>
                <a:lnTo>
                  <a:pt x="1531" y="436"/>
                </a:lnTo>
                <a:lnTo>
                  <a:pt x="1531" y="429"/>
                </a:lnTo>
                <a:lnTo>
                  <a:pt x="1531" y="417"/>
                </a:lnTo>
                <a:lnTo>
                  <a:pt x="1531" y="406"/>
                </a:lnTo>
                <a:lnTo>
                  <a:pt x="1531" y="398"/>
                </a:lnTo>
                <a:lnTo>
                  <a:pt x="1531" y="396"/>
                </a:lnTo>
                <a:lnTo>
                  <a:pt x="1531" y="403"/>
                </a:lnTo>
                <a:lnTo>
                  <a:pt x="1531" y="419"/>
                </a:lnTo>
                <a:lnTo>
                  <a:pt x="1531" y="436"/>
                </a:lnTo>
                <a:lnTo>
                  <a:pt x="1531" y="450"/>
                </a:lnTo>
                <a:lnTo>
                  <a:pt x="1531" y="459"/>
                </a:lnTo>
                <a:lnTo>
                  <a:pt x="1531" y="463"/>
                </a:lnTo>
                <a:lnTo>
                  <a:pt x="1531" y="465"/>
                </a:lnTo>
                <a:lnTo>
                  <a:pt x="1531" y="466"/>
                </a:lnTo>
                <a:lnTo>
                  <a:pt x="1531" y="468"/>
                </a:lnTo>
                <a:lnTo>
                  <a:pt x="1531" y="474"/>
                </a:lnTo>
                <a:lnTo>
                  <a:pt x="1531" y="478"/>
                </a:lnTo>
                <a:lnTo>
                  <a:pt x="1531" y="480"/>
                </a:lnTo>
                <a:lnTo>
                  <a:pt x="1531" y="478"/>
                </a:lnTo>
                <a:lnTo>
                  <a:pt x="1531" y="477"/>
                </a:lnTo>
                <a:lnTo>
                  <a:pt x="1531" y="476"/>
                </a:lnTo>
                <a:lnTo>
                  <a:pt x="1533" y="473"/>
                </a:lnTo>
                <a:lnTo>
                  <a:pt x="1533" y="467"/>
                </a:lnTo>
                <a:lnTo>
                  <a:pt x="1533" y="462"/>
                </a:lnTo>
                <a:lnTo>
                  <a:pt x="1533" y="459"/>
                </a:lnTo>
                <a:lnTo>
                  <a:pt x="1533" y="458"/>
                </a:lnTo>
                <a:lnTo>
                  <a:pt x="1533" y="460"/>
                </a:lnTo>
                <a:lnTo>
                  <a:pt x="1533" y="461"/>
                </a:lnTo>
                <a:lnTo>
                  <a:pt x="1533" y="462"/>
                </a:lnTo>
                <a:lnTo>
                  <a:pt x="1533" y="461"/>
                </a:lnTo>
                <a:lnTo>
                  <a:pt x="1533" y="455"/>
                </a:lnTo>
                <a:lnTo>
                  <a:pt x="1533" y="445"/>
                </a:lnTo>
                <a:lnTo>
                  <a:pt x="1533" y="435"/>
                </a:lnTo>
                <a:lnTo>
                  <a:pt x="1533" y="424"/>
                </a:lnTo>
                <a:lnTo>
                  <a:pt x="1533" y="417"/>
                </a:lnTo>
                <a:lnTo>
                  <a:pt x="1533" y="415"/>
                </a:lnTo>
                <a:lnTo>
                  <a:pt x="1533" y="413"/>
                </a:lnTo>
                <a:lnTo>
                  <a:pt x="1533" y="411"/>
                </a:lnTo>
                <a:lnTo>
                  <a:pt x="1533" y="409"/>
                </a:lnTo>
                <a:lnTo>
                  <a:pt x="1533" y="406"/>
                </a:lnTo>
                <a:lnTo>
                  <a:pt x="1533" y="402"/>
                </a:lnTo>
                <a:lnTo>
                  <a:pt x="1533" y="398"/>
                </a:lnTo>
                <a:lnTo>
                  <a:pt x="1533" y="395"/>
                </a:lnTo>
                <a:lnTo>
                  <a:pt x="1533" y="398"/>
                </a:lnTo>
                <a:lnTo>
                  <a:pt x="1533" y="401"/>
                </a:lnTo>
                <a:lnTo>
                  <a:pt x="1533" y="403"/>
                </a:lnTo>
                <a:lnTo>
                  <a:pt x="1533" y="404"/>
                </a:lnTo>
                <a:lnTo>
                  <a:pt x="1533" y="403"/>
                </a:lnTo>
                <a:lnTo>
                  <a:pt x="1533" y="406"/>
                </a:lnTo>
                <a:lnTo>
                  <a:pt x="1533" y="411"/>
                </a:lnTo>
                <a:lnTo>
                  <a:pt x="1534" y="417"/>
                </a:lnTo>
                <a:lnTo>
                  <a:pt x="1534" y="421"/>
                </a:lnTo>
                <a:lnTo>
                  <a:pt x="1534" y="422"/>
                </a:lnTo>
                <a:lnTo>
                  <a:pt x="1534" y="419"/>
                </a:lnTo>
                <a:lnTo>
                  <a:pt x="1534" y="417"/>
                </a:lnTo>
                <a:lnTo>
                  <a:pt x="1534" y="416"/>
                </a:lnTo>
                <a:lnTo>
                  <a:pt x="1534" y="415"/>
                </a:lnTo>
                <a:lnTo>
                  <a:pt x="1534" y="414"/>
                </a:lnTo>
                <a:lnTo>
                  <a:pt x="1534" y="413"/>
                </a:lnTo>
                <a:lnTo>
                  <a:pt x="1534" y="410"/>
                </a:lnTo>
                <a:lnTo>
                  <a:pt x="1534" y="409"/>
                </a:lnTo>
                <a:lnTo>
                  <a:pt x="1534" y="410"/>
                </a:lnTo>
                <a:lnTo>
                  <a:pt x="1534" y="413"/>
                </a:lnTo>
                <a:lnTo>
                  <a:pt x="1534" y="416"/>
                </a:lnTo>
                <a:lnTo>
                  <a:pt x="1534" y="419"/>
                </a:lnTo>
                <a:lnTo>
                  <a:pt x="1534" y="423"/>
                </a:lnTo>
                <a:lnTo>
                  <a:pt x="1534" y="424"/>
                </a:lnTo>
                <a:lnTo>
                  <a:pt x="1534" y="423"/>
                </a:lnTo>
                <a:lnTo>
                  <a:pt x="1534" y="421"/>
                </a:lnTo>
                <a:lnTo>
                  <a:pt x="1534" y="416"/>
                </a:lnTo>
                <a:lnTo>
                  <a:pt x="1534" y="414"/>
                </a:lnTo>
                <a:lnTo>
                  <a:pt x="1534" y="411"/>
                </a:lnTo>
                <a:lnTo>
                  <a:pt x="1534" y="410"/>
                </a:lnTo>
                <a:lnTo>
                  <a:pt x="1534" y="413"/>
                </a:lnTo>
                <a:lnTo>
                  <a:pt x="1534" y="416"/>
                </a:lnTo>
                <a:lnTo>
                  <a:pt x="1534" y="422"/>
                </a:lnTo>
                <a:lnTo>
                  <a:pt x="1534" y="428"/>
                </a:lnTo>
                <a:lnTo>
                  <a:pt x="1534" y="436"/>
                </a:lnTo>
                <a:lnTo>
                  <a:pt x="1535" y="443"/>
                </a:lnTo>
                <a:lnTo>
                  <a:pt x="1535" y="447"/>
                </a:lnTo>
                <a:lnTo>
                  <a:pt x="1535" y="441"/>
                </a:lnTo>
                <a:lnTo>
                  <a:pt x="1535" y="435"/>
                </a:lnTo>
                <a:lnTo>
                  <a:pt x="1535" y="428"/>
                </a:lnTo>
                <a:lnTo>
                  <a:pt x="1535" y="424"/>
                </a:lnTo>
                <a:lnTo>
                  <a:pt x="1535" y="426"/>
                </a:lnTo>
                <a:lnTo>
                  <a:pt x="1535" y="435"/>
                </a:lnTo>
                <a:lnTo>
                  <a:pt x="1535" y="447"/>
                </a:lnTo>
                <a:lnTo>
                  <a:pt x="1535" y="461"/>
                </a:lnTo>
                <a:lnTo>
                  <a:pt x="1535" y="473"/>
                </a:lnTo>
                <a:lnTo>
                  <a:pt x="1535" y="481"/>
                </a:lnTo>
                <a:lnTo>
                  <a:pt x="1535" y="484"/>
                </a:lnTo>
                <a:lnTo>
                  <a:pt x="1535" y="487"/>
                </a:lnTo>
                <a:lnTo>
                  <a:pt x="1535" y="488"/>
                </a:lnTo>
                <a:lnTo>
                  <a:pt x="1535" y="487"/>
                </a:lnTo>
                <a:lnTo>
                  <a:pt x="1535" y="488"/>
                </a:lnTo>
                <a:lnTo>
                  <a:pt x="1535" y="492"/>
                </a:lnTo>
                <a:lnTo>
                  <a:pt x="1535" y="497"/>
                </a:lnTo>
                <a:lnTo>
                  <a:pt x="1535" y="504"/>
                </a:lnTo>
                <a:lnTo>
                  <a:pt x="1535" y="512"/>
                </a:lnTo>
                <a:lnTo>
                  <a:pt x="1535" y="520"/>
                </a:lnTo>
                <a:lnTo>
                  <a:pt x="1535" y="528"/>
                </a:lnTo>
                <a:lnTo>
                  <a:pt x="1535" y="534"/>
                </a:lnTo>
                <a:lnTo>
                  <a:pt x="1535" y="537"/>
                </a:lnTo>
                <a:lnTo>
                  <a:pt x="1535" y="536"/>
                </a:lnTo>
                <a:lnTo>
                  <a:pt x="1535" y="535"/>
                </a:lnTo>
                <a:lnTo>
                  <a:pt x="1535" y="534"/>
                </a:lnTo>
                <a:lnTo>
                  <a:pt x="1535" y="533"/>
                </a:lnTo>
                <a:lnTo>
                  <a:pt x="1535" y="532"/>
                </a:lnTo>
                <a:lnTo>
                  <a:pt x="1535" y="528"/>
                </a:lnTo>
                <a:lnTo>
                  <a:pt x="1535" y="520"/>
                </a:lnTo>
                <a:lnTo>
                  <a:pt x="1535" y="512"/>
                </a:lnTo>
                <a:lnTo>
                  <a:pt x="1535" y="504"/>
                </a:lnTo>
                <a:lnTo>
                  <a:pt x="1536" y="500"/>
                </a:lnTo>
                <a:lnTo>
                  <a:pt x="1536" y="502"/>
                </a:lnTo>
                <a:lnTo>
                  <a:pt x="1536" y="507"/>
                </a:lnTo>
                <a:lnTo>
                  <a:pt x="1536" y="514"/>
                </a:lnTo>
                <a:lnTo>
                  <a:pt x="1536" y="521"/>
                </a:lnTo>
                <a:lnTo>
                  <a:pt x="1536" y="525"/>
                </a:lnTo>
                <a:lnTo>
                  <a:pt x="1536" y="526"/>
                </a:lnTo>
                <a:lnTo>
                  <a:pt x="1536" y="529"/>
                </a:lnTo>
                <a:lnTo>
                  <a:pt x="1536" y="535"/>
                </a:lnTo>
                <a:lnTo>
                  <a:pt x="1536" y="539"/>
                </a:lnTo>
                <a:lnTo>
                  <a:pt x="1536" y="541"/>
                </a:lnTo>
                <a:lnTo>
                  <a:pt x="1536" y="537"/>
                </a:lnTo>
                <a:lnTo>
                  <a:pt x="1536" y="533"/>
                </a:lnTo>
                <a:lnTo>
                  <a:pt x="1536" y="529"/>
                </a:lnTo>
                <a:lnTo>
                  <a:pt x="1536" y="531"/>
                </a:lnTo>
                <a:lnTo>
                  <a:pt x="1536" y="535"/>
                </a:lnTo>
                <a:lnTo>
                  <a:pt x="1536" y="542"/>
                </a:lnTo>
                <a:lnTo>
                  <a:pt x="1536" y="548"/>
                </a:lnTo>
                <a:lnTo>
                  <a:pt x="1536" y="550"/>
                </a:lnTo>
                <a:lnTo>
                  <a:pt x="1536" y="548"/>
                </a:lnTo>
                <a:lnTo>
                  <a:pt x="1536" y="546"/>
                </a:lnTo>
                <a:lnTo>
                  <a:pt x="1536" y="543"/>
                </a:lnTo>
                <a:lnTo>
                  <a:pt x="1536" y="546"/>
                </a:lnTo>
                <a:lnTo>
                  <a:pt x="1536" y="547"/>
                </a:lnTo>
                <a:lnTo>
                  <a:pt x="1536" y="546"/>
                </a:lnTo>
                <a:lnTo>
                  <a:pt x="1536" y="547"/>
                </a:lnTo>
                <a:lnTo>
                  <a:pt x="1537" y="552"/>
                </a:lnTo>
                <a:lnTo>
                  <a:pt x="1537" y="565"/>
                </a:lnTo>
                <a:lnTo>
                  <a:pt x="1537" y="583"/>
                </a:lnTo>
                <a:lnTo>
                  <a:pt x="1537" y="602"/>
                </a:lnTo>
                <a:lnTo>
                  <a:pt x="1537" y="622"/>
                </a:lnTo>
                <a:lnTo>
                  <a:pt x="1537" y="637"/>
                </a:lnTo>
                <a:lnTo>
                  <a:pt x="1537" y="642"/>
                </a:lnTo>
                <a:lnTo>
                  <a:pt x="1537" y="638"/>
                </a:lnTo>
                <a:lnTo>
                  <a:pt x="1537" y="630"/>
                </a:lnTo>
                <a:lnTo>
                  <a:pt x="1537" y="618"/>
                </a:lnTo>
                <a:lnTo>
                  <a:pt x="1537" y="609"/>
                </a:lnTo>
                <a:lnTo>
                  <a:pt x="1537" y="603"/>
                </a:lnTo>
                <a:lnTo>
                  <a:pt x="1537" y="601"/>
                </a:lnTo>
                <a:lnTo>
                  <a:pt x="1537" y="603"/>
                </a:lnTo>
                <a:lnTo>
                  <a:pt x="1537" y="606"/>
                </a:lnTo>
                <a:lnTo>
                  <a:pt x="1537" y="607"/>
                </a:lnTo>
                <a:lnTo>
                  <a:pt x="1537" y="609"/>
                </a:lnTo>
                <a:lnTo>
                  <a:pt x="1537" y="610"/>
                </a:lnTo>
                <a:lnTo>
                  <a:pt x="1537" y="613"/>
                </a:lnTo>
                <a:lnTo>
                  <a:pt x="1537" y="614"/>
                </a:lnTo>
                <a:lnTo>
                  <a:pt x="1537" y="611"/>
                </a:lnTo>
                <a:lnTo>
                  <a:pt x="1537" y="608"/>
                </a:lnTo>
                <a:lnTo>
                  <a:pt x="1537" y="602"/>
                </a:lnTo>
                <a:lnTo>
                  <a:pt x="1537" y="598"/>
                </a:lnTo>
                <a:lnTo>
                  <a:pt x="1537" y="593"/>
                </a:lnTo>
                <a:lnTo>
                  <a:pt x="1537" y="589"/>
                </a:lnTo>
                <a:lnTo>
                  <a:pt x="1537" y="588"/>
                </a:lnTo>
                <a:lnTo>
                  <a:pt x="1538" y="591"/>
                </a:lnTo>
                <a:lnTo>
                  <a:pt x="1538" y="593"/>
                </a:lnTo>
                <a:lnTo>
                  <a:pt x="1538" y="595"/>
                </a:lnTo>
                <a:lnTo>
                  <a:pt x="1538" y="593"/>
                </a:lnTo>
                <a:lnTo>
                  <a:pt x="1538" y="589"/>
                </a:lnTo>
                <a:lnTo>
                  <a:pt x="1538" y="585"/>
                </a:lnTo>
                <a:lnTo>
                  <a:pt x="1538" y="581"/>
                </a:lnTo>
                <a:lnTo>
                  <a:pt x="1538" y="585"/>
                </a:lnTo>
                <a:lnTo>
                  <a:pt x="1538" y="592"/>
                </a:lnTo>
                <a:lnTo>
                  <a:pt x="1538" y="601"/>
                </a:lnTo>
                <a:lnTo>
                  <a:pt x="1538" y="607"/>
                </a:lnTo>
                <a:lnTo>
                  <a:pt x="1538" y="603"/>
                </a:lnTo>
                <a:lnTo>
                  <a:pt x="1538" y="595"/>
                </a:lnTo>
                <a:lnTo>
                  <a:pt x="1538" y="586"/>
                </a:lnTo>
                <a:lnTo>
                  <a:pt x="1538" y="580"/>
                </a:lnTo>
                <a:lnTo>
                  <a:pt x="1538" y="587"/>
                </a:lnTo>
                <a:lnTo>
                  <a:pt x="1538" y="598"/>
                </a:lnTo>
                <a:lnTo>
                  <a:pt x="1538" y="606"/>
                </a:lnTo>
                <a:lnTo>
                  <a:pt x="1538" y="611"/>
                </a:lnTo>
                <a:lnTo>
                  <a:pt x="1538" y="610"/>
                </a:lnTo>
                <a:lnTo>
                  <a:pt x="1538" y="602"/>
                </a:lnTo>
                <a:lnTo>
                  <a:pt x="1538" y="591"/>
                </a:lnTo>
                <a:lnTo>
                  <a:pt x="1538" y="578"/>
                </a:lnTo>
                <a:lnTo>
                  <a:pt x="1538" y="569"/>
                </a:lnTo>
                <a:lnTo>
                  <a:pt x="1538" y="564"/>
                </a:lnTo>
                <a:lnTo>
                  <a:pt x="1538" y="565"/>
                </a:lnTo>
                <a:lnTo>
                  <a:pt x="1538" y="569"/>
                </a:lnTo>
                <a:lnTo>
                  <a:pt x="1538" y="571"/>
                </a:lnTo>
                <a:lnTo>
                  <a:pt x="1538" y="572"/>
                </a:lnTo>
                <a:lnTo>
                  <a:pt x="1538" y="569"/>
                </a:lnTo>
                <a:lnTo>
                  <a:pt x="1538" y="564"/>
                </a:lnTo>
                <a:lnTo>
                  <a:pt x="1538" y="557"/>
                </a:lnTo>
                <a:lnTo>
                  <a:pt x="1539" y="549"/>
                </a:lnTo>
                <a:lnTo>
                  <a:pt x="1539" y="540"/>
                </a:lnTo>
                <a:lnTo>
                  <a:pt x="1539" y="528"/>
                </a:lnTo>
                <a:lnTo>
                  <a:pt x="1539" y="517"/>
                </a:lnTo>
                <a:lnTo>
                  <a:pt x="1539" y="507"/>
                </a:lnTo>
                <a:lnTo>
                  <a:pt x="1539" y="503"/>
                </a:lnTo>
                <a:lnTo>
                  <a:pt x="1539" y="502"/>
                </a:lnTo>
                <a:lnTo>
                  <a:pt x="1539" y="505"/>
                </a:lnTo>
                <a:lnTo>
                  <a:pt x="1539" y="511"/>
                </a:lnTo>
                <a:lnTo>
                  <a:pt x="1539" y="515"/>
                </a:lnTo>
                <a:lnTo>
                  <a:pt x="1539" y="517"/>
                </a:lnTo>
                <a:lnTo>
                  <a:pt x="1539" y="514"/>
                </a:lnTo>
                <a:lnTo>
                  <a:pt x="1539" y="506"/>
                </a:lnTo>
                <a:lnTo>
                  <a:pt x="1539" y="497"/>
                </a:lnTo>
                <a:lnTo>
                  <a:pt x="1539" y="489"/>
                </a:lnTo>
                <a:lnTo>
                  <a:pt x="1539" y="482"/>
                </a:lnTo>
                <a:lnTo>
                  <a:pt x="1539" y="478"/>
                </a:lnTo>
                <a:lnTo>
                  <a:pt x="1539" y="482"/>
                </a:lnTo>
                <a:lnTo>
                  <a:pt x="1539" y="488"/>
                </a:lnTo>
                <a:lnTo>
                  <a:pt x="1539" y="494"/>
                </a:lnTo>
                <a:lnTo>
                  <a:pt x="1539" y="498"/>
                </a:lnTo>
                <a:lnTo>
                  <a:pt x="1539" y="500"/>
                </a:lnTo>
                <a:lnTo>
                  <a:pt x="1539" y="503"/>
                </a:lnTo>
                <a:lnTo>
                  <a:pt x="1539" y="502"/>
                </a:lnTo>
                <a:lnTo>
                  <a:pt x="1539" y="500"/>
                </a:lnTo>
                <a:lnTo>
                  <a:pt x="1539" y="498"/>
                </a:lnTo>
                <a:lnTo>
                  <a:pt x="1539" y="499"/>
                </a:lnTo>
                <a:lnTo>
                  <a:pt x="1539" y="498"/>
                </a:lnTo>
                <a:lnTo>
                  <a:pt x="1539" y="494"/>
                </a:lnTo>
                <a:lnTo>
                  <a:pt x="1541" y="489"/>
                </a:lnTo>
                <a:lnTo>
                  <a:pt x="1541" y="482"/>
                </a:lnTo>
                <a:lnTo>
                  <a:pt x="1541" y="476"/>
                </a:lnTo>
                <a:lnTo>
                  <a:pt x="1541" y="473"/>
                </a:lnTo>
                <a:lnTo>
                  <a:pt x="1541" y="472"/>
                </a:lnTo>
                <a:lnTo>
                  <a:pt x="1541" y="474"/>
                </a:lnTo>
                <a:lnTo>
                  <a:pt x="1541" y="476"/>
                </a:lnTo>
                <a:lnTo>
                  <a:pt x="1541" y="474"/>
                </a:lnTo>
                <a:lnTo>
                  <a:pt x="1541" y="468"/>
                </a:lnTo>
                <a:lnTo>
                  <a:pt x="1541" y="462"/>
                </a:lnTo>
                <a:lnTo>
                  <a:pt x="1541" y="459"/>
                </a:lnTo>
                <a:lnTo>
                  <a:pt x="1541" y="458"/>
                </a:lnTo>
                <a:lnTo>
                  <a:pt x="1541" y="461"/>
                </a:lnTo>
                <a:lnTo>
                  <a:pt x="1541" y="468"/>
                </a:lnTo>
                <a:lnTo>
                  <a:pt x="1541" y="476"/>
                </a:lnTo>
                <a:lnTo>
                  <a:pt x="1541" y="480"/>
                </a:lnTo>
                <a:lnTo>
                  <a:pt x="1541" y="477"/>
                </a:lnTo>
                <a:lnTo>
                  <a:pt x="1541" y="470"/>
                </a:lnTo>
                <a:lnTo>
                  <a:pt x="1541" y="461"/>
                </a:lnTo>
                <a:lnTo>
                  <a:pt x="1541" y="451"/>
                </a:lnTo>
                <a:lnTo>
                  <a:pt x="1541" y="445"/>
                </a:lnTo>
                <a:lnTo>
                  <a:pt x="1541" y="443"/>
                </a:lnTo>
                <a:lnTo>
                  <a:pt x="1541" y="448"/>
                </a:lnTo>
                <a:lnTo>
                  <a:pt x="1541" y="458"/>
                </a:lnTo>
                <a:lnTo>
                  <a:pt x="1541" y="467"/>
                </a:lnTo>
                <a:lnTo>
                  <a:pt x="1541" y="474"/>
                </a:lnTo>
                <a:lnTo>
                  <a:pt x="1541" y="477"/>
                </a:lnTo>
                <a:lnTo>
                  <a:pt x="1541" y="475"/>
                </a:lnTo>
                <a:lnTo>
                  <a:pt x="1541" y="469"/>
                </a:lnTo>
                <a:lnTo>
                  <a:pt x="1541" y="459"/>
                </a:lnTo>
                <a:lnTo>
                  <a:pt x="1542" y="448"/>
                </a:lnTo>
                <a:lnTo>
                  <a:pt x="1542" y="440"/>
                </a:lnTo>
                <a:lnTo>
                  <a:pt x="1542" y="436"/>
                </a:lnTo>
                <a:lnTo>
                  <a:pt x="1542" y="438"/>
                </a:lnTo>
                <a:lnTo>
                  <a:pt x="1542" y="444"/>
                </a:lnTo>
                <a:lnTo>
                  <a:pt x="1542" y="448"/>
                </a:lnTo>
                <a:lnTo>
                  <a:pt x="1542" y="453"/>
                </a:lnTo>
                <a:lnTo>
                  <a:pt x="1542" y="455"/>
                </a:lnTo>
                <a:lnTo>
                  <a:pt x="1542" y="456"/>
                </a:lnTo>
                <a:lnTo>
                  <a:pt x="1542" y="458"/>
                </a:lnTo>
                <a:lnTo>
                  <a:pt x="1542" y="459"/>
                </a:lnTo>
                <a:lnTo>
                  <a:pt x="1542" y="460"/>
                </a:lnTo>
                <a:lnTo>
                  <a:pt x="1542" y="461"/>
                </a:lnTo>
                <a:lnTo>
                  <a:pt x="1542" y="460"/>
                </a:lnTo>
                <a:lnTo>
                  <a:pt x="1542" y="459"/>
                </a:lnTo>
                <a:lnTo>
                  <a:pt x="1542" y="456"/>
                </a:lnTo>
                <a:lnTo>
                  <a:pt x="1542" y="453"/>
                </a:lnTo>
                <a:lnTo>
                  <a:pt x="1542" y="451"/>
                </a:lnTo>
                <a:lnTo>
                  <a:pt x="1542" y="448"/>
                </a:lnTo>
                <a:lnTo>
                  <a:pt x="1542" y="450"/>
                </a:lnTo>
                <a:lnTo>
                  <a:pt x="1542" y="451"/>
                </a:lnTo>
                <a:lnTo>
                  <a:pt x="1542" y="447"/>
                </a:lnTo>
                <a:lnTo>
                  <a:pt x="1542" y="443"/>
                </a:lnTo>
                <a:lnTo>
                  <a:pt x="1542" y="437"/>
                </a:lnTo>
                <a:lnTo>
                  <a:pt x="1542" y="431"/>
                </a:lnTo>
                <a:lnTo>
                  <a:pt x="1542" y="428"/>
                </a:lnTo>
                <a:lnTo>
                  <a:pt x="1542" y="426"/>
                </a:lnTo>
                <a:lnTo>
                  <a:pt x="1542" y="429"/>
                </a:lnTo>
                <a:lnTo>
                  <a:pt x="1542" y="432"/>
                </a:lnTo>
                <a:lnTo>
                  <a:pt x="1542" y="435"/>
                </a:lnTo>
                <a:lnTo>
                  <a:pt x="1542" y="437"/>
                </a:lnTo>
                <a:lnTo>
                  <a:pt x="1542" y="438"/>
                </a:lnTo>
                <a:lnTo>
                  <a:pt x="1542" y="437"/>
                </a:lnTo>
                <a:lnTo>
                  <a:pt x="1542" y="436"/>
                </a:lnTo>
                <a:lnTo>
                  <a:pt x="1543" y="433"/>
                </a:lnTo>
                <a:lnTo>
                  <a:pt x="1543" y="430"/>
                </a:lnTo>
                <a:lnTo>
                  <a:pt x="1543" y="425"/>
                </a:lnTo>
                <a:lnTo>
                  <a:pt x="1543" y="419"/>
                </a:lnTo>
                <a:lnTo>
                  <a:pt x="1543" y="413"/>
                </a:lnTo>
                <a:lnTo>
                  <a:pt x="1543" y="407"/>
                </a:lnTo>
                <a:lnTo>
                  <a:pt x="1543" y="403"/>
                </a:lnTo>
                <a:lnTo>
                  <a:pt x="1543" y="402"/>
                </a:lnTo>
                <a:lnTo>
                  <a:pt x="1543" y="401"/>
                </a:lnTo>
                <a:lnTo>
                  <a:pt x="1543" y="402"/>
                </a:lnTo>
                <a:lnTo>
                  <a:pt x="1543" y="406"/>
                </a:lnTo>
                <a:lnTo>
                  <a:pt x="1543" y="413"/>
                </a:lnTo>
                <a:lnTo>
                  <a:pt x="1543" y="419"/>
                </a:lnTo>
                <a:lnTo>
                  <a:pt x="1543" y="424"/>
                </a:lnTo>
                <a:lnTo>
                  <a:pt x="1543" y="428"/>
                </a:lnTo>
                <a:lnTo>
                  <a:pt x="1543" y="426"/>
                </a:lnTo>
                <a:lnTo>
                  <a:pt x="1543" y="423"/>
                </a:lnTo>
                <a:lnTo>
                  <a:pt x="1543" y="416"/>
                </a:lnTo>
                <a:lnTo>
                  <a:pt x="1543" y="408"/>
                </a:lnTo>
                <a:lnTo>
                  <a:pt x="1543" y="403"/>
                </a:lnTo>
                <a:lnTo>
                  <a:pt x="1543" y="401"/>
                </a:lnTo>
                <a:lnTo>
                  <a:pt x="1543" y="403"/>
                </a:lnTo>
                <a:lnTo>
                  <a:pt x="1543" y="406"/>
                </a:lnTo>
                <a:lnTo>
                  <a:pt x="1543" y="408"/>
                </a:lnTo>
                <a:lnTo>
                  <a:pt x="1543" y="406"/>
                </a:lnTo>
                <a:lnTo>
                  <a:pt x="1543" y="401"/>
                </a:lnTo>
                <a:lnTo>
                  <a:pt x="1544" y="398"/>
                </a:lnTo>
                <a:lnTo>
                  <a:pt x="1544" y="394"/>
                </a:lnTo>
                <a:lnTo>
                  <a:pt x="1544" y="393"/>
                </a:lnTo>
                <a:lnTo>
                  <a:pt x="1544" y="392"/>
                </a:lnTo>
                <a:lnTo>
                  <a:pt x="1544" y="395"/>
                </a:lnTo>
                <a:lnTo>
                  <a:pt x="1544" y="400"/>
                </a:lnTo>
                <a:lnTo>
                  <a:pt x="1544" y="402"/>
                </a:lnTo>
                <a:lnTo>
                  <a:pt x="1544" y="400"/>
                </a:lnTo>
                <a:lnTo>
                  <a:pt x="1544" y="396"/>
                </a:lnTo>
                <a:lnTo>
                  <a:pt x="1544" y="393"/>
                </a:lnTo>
                <a:lnTo>
                  <a:pt x="1544" y="389"/>
                </a:lnTo>
                <a:lnTo>
                  <a:pt x="1544" y="388"/>
                </a:lnTo>
                <a:lnTo>
                  <a:pt x="1544" y="391"/>
                </a:lnTo>
                <a:lnTo>
                  <a:pt x="1544" y="394"/>
                </a:lnTo>
                <a:lnTo>
                  <a:pt x="1544" y="398"/>
                </a:lnTo>
                <a:lnTo>
                  <a:pt x="1544" y="400"/>
                </a:lnTo>
                <a:lnTo>
                  <a:pt x="1544" y="402"/>
                </a:lnTo>
                <a:lnTo>
                  <a:pt x="1544" y="404"/>
                </a:lnTo>
                <a:lnTo>
                  <a:pt x="1544" y="407"/>
                </a:lnTo>
                <a:lnTo>
                  <a:pt x="1544" y="408"/>
                </a:lnTo>
                <a:lnTo>
                  <a:pt x="1545" y="408"/>
                </a:lnTo>
                <a:lnTo>
                  <a:pt x="1545" y="407"/>
                </a:lnTo>
                <a:lnTo>
                  <a:pt x="1545" y="408"/>
                </a:lnTo>
                <a:lnTo>
                  <a:pt x="1545" y="410"/>
                </a:lnTo>
                <a:lnTo>
                  <a:pt x="1545" y="417"/>
                </a:lnTo>
                <a:lnTo>
                  <a:pt x="1545" y="426"/>
                </a:lnTo>
                <a:lnTo>
                  <a:pt x="1545" y="436"/>
                </a:lnTo>
                <a:lnTo>
                  <a:pt x="1545" y="445"/>
                </a:lnTo>
                <a:lnTo>
                  <a:pt x="1545" y="452"/>
                </a:lnTo>
                <a:lnTo>
                  <a:pt x="1545" y="455"/>
                </a:lnTo>
                <a:lnTo>
                  <a:pt x="1545" y="458"/>
                </a:lnTo>
                <a:lnTo>
                  <a:pt x="1545" y="455"/>
                </a:lnTo>
                <a:lnTo>
                  <a:pt x="1545" y="453"/>
                </a:lnTo>
                <a:lnTo>
                  <a:pt x="1545" y="450"/>
                </a:lnTo>
                <a:lnTo>
                  <a:pt x="1545" y="448"/>
                </a:lnTo>
                <a:lnTo>
                  <a:pt x="1545" y="450"/>
                </a:lnTo>
                <a:lnTo>
                  <a:pt x="1545" y="451"/>
                </a:lnTo>
                <a:lnTo>
                  <a:pt x="1545" y="450"/>
                </a:lnTo>
                <a:lnTo>
                  <a:pt x="1545" y="447"/>
                </a:lnTo>
                <a:lnTo>
                  <a:pt x="1545" y="444"/>
                </a:lnTo>
                <a:lnTo>
                  <a:pt x="1545" y="440"/>
                </a:lnTo>
                <a:lnTo>
                  <a:pt x="1545" y="438"/>
                </a:lnTo>
                <a:lnTo>
                  <a:pt x="1545" y="436"/>
                </a:lnTo>
                <a:lnTo>
                  <a:pt x="1545" y="435"/>
                </a:lnTo>
                <a:lnTo>
                  <a:pt x="1545" y="436"/>
                </a:lnTo>
                <a:lnTo>
                  <a:pt x="1545" y="437"/>
                </a:lnTo>
                <a:lnTo>
                  <a:pt x="1545" y="438"/>
                </a:lnTo>
                <a:lnTo>
                  <a:pt x="1545" y="439"/>
                </a:lnTo>
                <a:lnTo>
                  <a:pt x="1545" y="438"/>
                </a:lnTo>
                <a:lnTo>
                  <a:pt x="1545" y="437"/>
                </a:lnTo>
                <a:lnTo>
                  <a:pt x="1545" y="435"/>
                </a:lnTo>
                <a:lnTo>
                  <a:pt x="1545" y="432"/>
                </a:lnTo>
                <a:lnTo>
                  <a:pt x="1546" y="429"/>
                </a:lnTo>
                <a:lnTo>
                  <a:pt x="1546" y="428"/>
                </a:lnTo>
                <a:lnTo>
                  <a:pt x="1546" y="426"/>
                </a:lnTo>
                <a:lnTo>
                  <a:pt x="1546" y="428"/>
                </a:lnTo>
                <a:lnTo>
                  <a:pt x="1546" y="429"/>
                </a:lnTo>
                <a:lnTo>
                  <a:pt x="1546" y="430"/>
                </a:lnTo>
                <a:lnTo>
                  <a:pt x="1546" y="433"/>
                </a:lnTo>
                <a:lnTo>
                  <a:pt x="1546" y="438"/>
                </a:lnTo>
                <a:lnTo>
                  <a:pt x="1546" y="443"/>
                </a:lnTo>
                <a:lnTo>
                  <a:pt x="1546" y="447"/>
                </a:lnTo>
                <a:lnTo>
                  <a:pt x="1546" y="450"/>
                </a:lnTo>
                <a:lnTo>
                  <a:pt x="1546" y="451"/>
                </a:lnTo>
                <a:lnTo>
                  <a:pt x="1546" y="450"/>
                </a:lnTo>
                <a:lnTo>
                  <a:pt x="1546" y="446"/>
                </a:lnTo>
                <a:lnTo>
                  <a:pt x="1546" y="441"/>
                </a:lnTo>
                <a:lnTo>
                  <a:pt x="1546" y="437"/>
                </a:lnTo>
                <a:lnTo>
                  <a:pt x="1546" y="435"/>
                </a:lnTo>
                <a:lnTo>
                  <a:pt x="1546" y="432"/>
                </a:lnTo>
                <a:lnTo>
                  <a:pt x="1546" y="430"/>
                </a:lnTo>
                <a:lnTo>
                  <a:pt x="1546" y="428"/>
                </a:lnTo>
                <a:lnTo>
                  <a:pt x="1546" y="424"/>
                </a:lnTo>
                <a:lnTo>
                  <a:pt x="1546" y="421"/>
                </a:lnTo>
                <a:lnTo>
                  <a:pt x="1546" y="415"/>
                </a:lnTo>
                <a:lnTo>
                  <a:pt x="1546" y="409"/>
                </a:lnTo>
                <a:lnTo>
                  <a:pt x="1546" y="404"/>
                </a:lnTo>
                <a:lnTo>
                  <a:pt x="1546" y="400"/>
                </a:lnTo>
                <a:lnTo>
                  <a:pt x="1546" y="398"/>
                </a:lnTo>
                <a:lnTo>
                  <a:pt x="1546" y="395"/>
                </a:lnTo>
                <a:lnTo>
                  <a:pt x="1546" y="396"/>
                </a:lnTo>
                <a:lnTo>
                  <a:pt x="1546" y="398"/>
                </a:lnTo>
                <a:lnTo>
                  <a:pt x="1548" y="395"/>
                </a:lnTo>
                <a:lnTo>
                  <a:pt x="1548" y="392"/>
                </a:lnTo>
                <a:lnTo>
                  <a:pt x="1548" y="387"/>
                </a:lnTo>
                <a:lnTo>
                  <a:pt x="1548" y="384"/>
                </a:lnTo>
                <a:lnTo>
                  <a:pt x="1548" y="381"/>
                </a:lnTo>
                <a:lnTo>
                  <a:pt x="1548" y="386"/>
                </a:lnTo>
                <a:lnTo>
                  <a:pt x="1548" y="394"/>
                </a:lnTo>
                <a:lnTo>
                  <a:pt x="1548" y="403"/>
                </a:lnTo>
                <a:lnTo>
                  <a:pt x="1548" y="410"/>
                </a:lnTo>
                <a:lnTo>
                  <a:pt x="1548" y="418"/>
                </a:lnTo>
                <a:lnTo>
                  <a:pt x="1548" y="423"/>
                </a:lnTo>
                <a:lnTo>
                  <a:pt x="1548" y="426"/>
                </a:lnTo>
                <a:lnTo>
                  <a:pt x="1548" y="425"/>
                </a:lnTo>
                <a:lnTo>
                  <a:pt x="1548" y="423"/>
                </a:lnTo>
                <a:lnTo>
                  <a:pt x="1548" y="421"/>
                </a:lnTo>
                <a:lnTo>
                  <a:pt x="1548" y="419"/>
                </a:lnTo>
                <a:lnTo>
                  <a:pt x="1548" y="423"/>
                </a:lnTo>
                <a:lnTo>
                  <a:pt x="1548" y="429"/>
                </a:lnTo>
                <a:lnTo>
                  <a:pt x="1548" y="439"/>
                </a:lnTo>
                <a:lnTo>
                  <a:pt x="1548" y="452"/>
                </a:lnTo>
                <a:lnTo>
                  <a:pt x="1548" y="461"/>
                </a:lnTo>
                <a:lnTo>
                  <a:pt x="1548" y="466"/>
                </a:lnTo>
                <a:lnTo>
                  <a:pt x="1548" y="467"/>
                </a:lnTo>
                <a:lnTo>
                  <a:pt x="1548" y="463"/>
                </a:lnTo>
                <a:lnTo>
                  <a:pt x="1548" y="458"/>
                </a:lnTo>
                <a:lnTo>
                  <a:pt x="1548" y="452"/>
                </a:lnTo>
                <a:lnTo>
                  <a:pt x="1548" y="447"/>
                </a:lnTo>
                <a:lnTo>
                  <a:pt x="1548" y="446"/>
                </a:lnTo>
                <a:lnTo>
                  <a:pt x="1548" y="447"/>
                </a:lnTo>
                <a:lnTo>
                  <a:pt x="1549" y="447"/>
                </a:lnTo>
                <a:lnTo>
                  <a:pt x="1549" y="445"/>
                </a:lnTo>
                <a:lnTo>
                  <a:pt x="1549" y="443"/>
                </a:lnTo>
                <a:lnTo>
                  <a:pt x="1549" y="439"/>
                </a:lnTo>
                <a:lnTo>
                  <a:pt x="1549" y="438"/>
                </a:lnTo>
                <a:lnTo>
                  <a:pt x="1549" y="440"/>
                </a:lnTo>
                <a:lnTo>
                  <a:pt x="1549" y="445"/>
                </a:lnTo>
                <a:lnTo>
                  <a:pt x="1549" y="454"/>
                </a:lnTo>
                <a:lnTo>
                  <a:pt x="1549" y="465"/>
                </a:lnTo>
                <a:lnTo>
                  <a:pt x="1549" y="472"/>
                </a:lnTo>
                <a:lnTo>
                  <a:pt x="1549" y="474"/>
                </a:lnTo>
                <a:lnTo>
                  <a:pt x="1549" y="473"/>
                </a:lnTo>
                <a:lnTo>
                  <a:pt x="1549" y="469"/>
                </a:lnTo>
                <a:lnTo>
                  <a:pt x="1549" y="466"/>
                </a:lnTo>
                <a:lnTo>
                  <a:pt x="1549" y="463"/>
                </a:lnTo>
                <a:lnTo>
                  <a:pt x="1549" y="465"/>
                </a:lnTo>
                <a:lnTo>
                  <a:pt x="1549" y="468"/>
                </a:lnTo>
                <a:lnTo>
                  <a:pt x="1549" y="473"/>
                </a:lnTo>
                <a:lnTo>
                  <a:pt x="1549" y="475"/>
                </a:lnTo>
                <a:lnTo>
                  <a:pt x="1549" y="470"/>
                </a:lnTo>
                <a:lnTo>
                  <a:pt x="1549" y="465"/>
                </a:lnTo>
                <a:lnTo>
                  <a:pt x="1549" y="459"/>
                </a:lnTo>
                <a:lnTo>
                  <a:pt x="1549" y="455"/>
                </a:lnTo>
                <a:lnTo>
                  <a:pt x="1549" y="453"/>
                </a:lnTo>
                <a:lnTo>
                  <a:pt x="1549" y="454"/>
                </a:lnTo>
                <a:lnTo>
                  <a:pt x="1549" y="456"/>
                </a:lnTo>
                <a:lnTo>
                  <a:pt x="1549" y="458"/>
                </a:lnTo>
                <a:lnTo>
                  <a:pt x="1549" y="459"/>
                </a:lnTo>
                <a:lnTo>
                  <a:pt x="1549" y="462"/>
                </a:lnTo>
                <a:lnTo>
                  <a:pt x="1549" y="468"/>
                </a:lnTo>
                <a:lnTo>
                  <a:pt x="1549" y="474"/>
                </a:lnTo>
                <a:lnTo>
                  <a:pt x="1549" y="478"/>
                </a:lnTo>
                <a:lnTo>
                  <a:pt x="1549" y="482"/>
                </a:lnTo>
                <a:lnTo>
                  <a:pt x="1549" y="481"/>
                </a:lnTo>
                <a:lnTo>
                  <a:pt x="1550" y="477"/>
                </a:lnTo>
                <a:lnTo>
                  <a:pt x="1550" y="474"/>
                </a:lnTo>
                <a:lnTo>
                  <a:pt x="1550" y="477"/>
                </a:lnTo>
                <a:lnTo>
                  <a:pt x="1550" y="483"/>
                </a:lnTo>
                <a:lnTo>
                  <a:pt x="1550" y="489"/>
                </a:lnTo>
                <a:lnTo>
                  <a:pt x="1550" y="496"/>
                </a:lnTo>
                <a:lnTo>
                  <a:pt x="1550" y="500"/>
                </a:lnTo>
                <a:lnTo>
                  <a:pt x="1550" y="503"/>
                </a:lnTo>
                <a:lnTo>
                  <a:pt x="1550" y="502"/>
                </a:lnTo>
                <a:lnTo>
                  <a:pt x="1550" y="500"/>
                </a:lnTo>
                <a:lnTo>
                  <a:pt x="1550" y="502"/>
                </a:lnTo>
                <a:lnTo>
                  <a:pt x="1550" y="504"/>
                </a:lnTo>
                <a:lnTo>
                  <a:pt x="1550" y="506"/>
                </a:lnTo>
                <a:lnTo>
                  <a:pt x="1550" y="511"/>
                </a:lnTo>
                <a:lnTo>
                  <a:pt x="1550" y="517"/>
                </a:lnTo>
                <a:lnTo>
                  <a:pt x="1550" y="520"/>
                </a:lnTo>
                <a:lnTo>
                  <a:pt x="1550" y="522"/>
                </a:lnTo>
                <a:lnTo>
                  <a:pt x="1550" y="525"/>
                </a:lnTo>
                <a:lnTo>
                  <a:pt x="1550" y="527"/>
                </a:lnTo>
                <a:lnTo>
                  <a:pt x="1550" y="528"/>
                </a:lnTo>
                <a:lnTo>
                  <a:pt x="1550" y="529"/>
                </a:lnTo>
                <a:lnTo>
                  <a:pt x="1550" y="532"/>
                </a:lnTo>
                <a:lnTo>
                  <a:pt x="1550" y="536"/>
                </a:lnTo>
                <a:lnTo>
                  <a:pt x="1550" y="542"/>
                </a:lnTo>
                <a:lnTo>
                  <a:pt x="1550" y="544"/>
                </a:lnTo>
                <a:lnTo>
                  <a:pt x="1550" y="542"/>
                </a:lnTo>
                <a:lnTo>
                  <a:pt x="1550" y="539"/>
                </a:lnTo>
                <a:lnTo>
                  <a:pt x="1550" y="533"/>
                </a:lnTo>
                <a:lnTo>
                  <a:pt x="1551" y="528"/>
                </a:lnTo>
                <a:lnTo>
                  <a:pt x="1551" y="525"/>
                </a:lnTo>
                <a:lnTo>
                  <a:pt x="1551" y="524"/>
                </a:lnTo>
                <a:lnTo>
                  <a:pt x="1551" y="521"/>
                </a:lnTo>
                <a:lnTo>
                  <a:pt x="1551" y="515"/>
                </a:lnTo>
                <a:lnTo>
                  <a:pt x="1551" y="509"/>
                </a:lnTo>
                <a:lnTo>
                  <a:pt x="1551" y="502"/>
                </a:lnTo>
                <a:lnTo>
                  <a:pt x="1551" y="496"/>
                </a:lnTo>
                <a:lnTo>
                  <a:pt x="1551" y="494"/>
                </a:lnTo>
                <a:lnTo>
                  <a:pt x="1551" y="497"/>
                </a:lnTo>
                <a:lnTo>
                  <a:pt x="1551" y="503"/>
                </a:lnTo>
                <a:lnTo>
                  <a:pt x="1551" y="505"/>
                </a:lnTo>
                <a:lnTo>
                  <a:pt x="1551" y="503"/>
                </a:lnTo>
                <a:lnTo>
                  <a:pt x="1551" y="504"/>
                </a:lnTo>
                <a:lnTo>
                  <a:pt x="1551" y="509"/>
                </a:lnTo>
                <a:lnTo>
                  <a:pt x="1551" y="512"/>
                </a:lnTo>
                <a:lnTo>
                  <a:pt x="1551" y="515"/>
                </a:lnTo>
                <a:lnTo>
                  <a:pt x="1551" y="517"/>
                </a:lnTo>
                <a:lnTo>
                  <a:pt x="1551" y="512"/>
                </a:lnTo>
                <a:lnTo>
                  <a:pt x="1551" y="505"/>
                </a:lnTo>
                <a:lnTo>
                  <a:pt x="1551" y="496"/>
                </a:lnTo>
                <a:lnTo>
                  <a:pt x="1551" y="490"/>
                </a:lnTo>
                <a:lnTo>
                  <a:pt x="1551" y="489"/>
                </a:lnTo>
                <a:lnTo>
                  <a:pt x="1551" y="490"/>
                </a:lnTo>
                <a:lnTo>
                  <a:pt x="1551" y="492"/>
                </a:lnTo>
                <a:lnTo>
                  <a:pt x="1551" y="495"/>
                </a:lnTo>
                <a:lnTo>
                  <a:pt x="1551" y="492"/>
                </a:lnTo>
                <a:lnTo>
                  <a:pt x="1552" y="489"/>
                </a:lnTo>
                <a:lnTo>
                  <a:pt x="1552" y="482"/>
                </a:lnTo>
                <a:lnTo>
                  <a:pt x="1552" y="474"/>
                </a:lnTo>
                <a:lnTo>
                  <a:pt x="1552" y="472"/>
                </a:lnTo>
                <a:lnTo>
                  <a:pt x="1552" y="473"/>
                </a:lnTo>
                <a:lnTo>
                  <a:pt x="1552" y="476"/>
                </a:lnTo>
                <a:lnTo>
                  <a:pt x="1552" y="481"/>
                </a:lnTo>
                <a:lnTo>
                  <a:pt x="1552" y="484"/>
                </a:lnTo>
                <a:lnTo>
                  <a:pt x="1552" y="487"/>
                </a:lnTo>
                <a:lnTo>
                  <a:pt x="1552" y="485"/>
                </a:lnTo>
                <a:lnTo>
                  <a:pt x="1552" y="481"/>
                </a:lnTo>
                <a:lnTo>
                  <a:pt x="1552" y="474"/>
                </a:lnTo>
                <a:lnTo>
                  <a:pt x="1552" y="468"/>
                </a:lnTo>
                <a:lnTo>
                  <a:pt x="1552" y="463"/>
                </a:lnTo>
                <a:lnTo>
                  <a:pt x="1552" y="461"/>
                </a:lnTo>
                <a:lnTo>
                  <a:pt x="1552" y="463"/>
                </a:lnTo>
                <a:lnTo>
                  <a:pt x="1552" y="466"/>
                </a:lnTo>
                <a:lnTo>
                  <a:pt x="1552" y="465"/>
                </a:lnTo>
                <a:lnTo>
                  <a:pt x="1552" y="460"/>
                </a:lnTo>
                <a:lnTo>
                  <a:pt x="1552" y="453"/>
                </a:lnTo>
                <a:lnTo>
                  <a:pt x="1552" y="444"/>
                </a:lnTo>
                <a:lnTo>
                  <a:pt x="1552" y="438"/>
                </a:lnTo>
                <a:lnTo>
                  <a:pt x="1552" y="436"/>
                </a:lnTo>
                <a:lnTo>
                  <a:pt x="1552" y="440"/>
                </a:lnTo>
                <a:lnTo>
                  <a:pt x="1552" y="452"/>
                </a:lnTo>
                <a:lnTo>
                  <a:pt x="1552" y="469"/>
                </a:lnTo>
                <a:lnTo>
                  <a:pt x="1552" y="483"/>
                </a:lnTo>
                <a:lnTo>
                  <a:pt x="1552" y="492"/>
                </a:lnTo>
                <a:lnTo>
                  <a:pt x="1552" y="495"/>
                </a:lnTo>
                <a:lnTo>
                  <a:pt x="1552" y="490"/>
                </a:lnTo>
                <a:lnTo>
                  <a:pt x="1552" y="483"/>
                </a:lnTo>
                <a:lnTo>
                  <a:pt x="1552" y="475"/>
                </a:lnTo>
                <a:lnTo>
                  <a:pt x="1552" y="470"/>
                </a:lnTo>
                <a:lnTo>
                  <a:pt x="1552" y="474"/>
                </a:lnTo>
                <a:lnTo>
                  <a:pt x="1553" y="475"/>
                </a:lnTo>
                <a:lnTo>
                  <a:pt x="1553" y="473"/>
                </a:lnTo>
                <a:lnTo>
                  <a:pt x="1553" y="467"/>
                </a:lnTo>
                <a:lnTo>
                  <a:pt x="1553" y="460"/>
                </a:lnTo>
                <a:lnTo>
                  <a:pt x="1553" y="453"/>
                </a:lnTo>
                <a:lnTo>
                  <a:pt x="1553" y="452"/>
                </a:lnTo>
                <a:lnTo>
                  <a:pt x="1553" y="454"/>
                </a:lnTo>
                <a:lnTo>
                  <a:pt x="1553" y="462"/>
                </a:lnTo>
                <a:lnTo>
                  <a:pt x="1553" y="470"/>
                </a:lnTo>
                <a:lnTo>
                  <a:pt x="1553" y="474"/>
                </a:lnTo>
                <a:lnTo>
                  <a:pt x="1553" y="473"/>
                </a:lnTo>
                <a:lnTo>
                  <a:pt x="1553" y="465"/>
                </a:lnTo>
                <a:lnTo>
                  <a:pt x="1553" y="454"/>
                </a:lnTo>
                <a:lnTo>
                  <a:pt x="1553" y="445"/>
                </a:lnTo>
                <a:lnTo>
                  <a:pt x="1553" y="441"/>
                </a:lnTo>
                <a:lnTo>
                  <a:pt x="1553" y="447"/>
                </a:lnTo>
                <a:lnTo>
                  <a:pt x="1553" y="454"/>
                </a:lnTo>
                <a:lnTo>
                  <a:pt x="1553" y="458"/>
                </a:lnTo>
                <a:lnTo>
                  <a:pt x="1553" y="456"/>
                </a:lnTo>
                <a:lnTo>
                  <a:pt x="1553" y="451"/>
                </a:lnTo>
                <a:lnTo>
                  <a:pt x="1553" y="444"/>
                </a:lnTo>
                <a:lnTo>
                  <a:pt x="1553" y="439"/>
                </a:lnTo>
                <a:lnTo>
                  <a:pt x="1553" y="438"/>
                </a:lnTo>
                <a:lnTo>
                  <a:pt x="1553" y="440"/>
                </a:lnTo>
                <a:lnTo>
                  <a:pt x="1553" y="445"/>
                </a:lnTo>
                <a:lnTo>
                  <a:pt x="1553" y="450"/>
                </a:lnTo>
                <a:lnTo>
                  <a:pt x="1553" y="453"/>
                </a:lnTo>
                <a:lnTo>
                  <a:pt x="1553" y="452"/>
                </a:lnTo>
                <a:lnTo>
                  <a:pt x="1553" y="446"/>
                </a:lnTo>
                <a:lnTo>
                  <a:pt x="1553" y="441"/>
                </a:lnTo>
                <a:lnTo>
                  <a:pt x="1554" y="438"/>
                </a:lnTo>
                <a:lnTo>
                  <a:pt x="1554" y="439"/>
                </a:lnTo>
                <a:lnTo>
                  <a:pt x="1554" y="443"/>
                </a:lnTo>
                <a:lnTo>
                  <a:pt x="1554" y="450"/>
                </a:lnTo>
                <a:lnTo>
                  <a:pt x="1554" y="458"/>
                </a:lnTo>
                <a:lnTo>
                  <a:pt x="1554" y="466"/>
                </a:lnTo>
                <a:lnTo>
                  <a:pt x="1554" y="469"/>
                </a:lnTo>
                <a:lnTo>
                  <a:pt x="1554" y="470"/>
                </a:lnTo>
                <a:lnTo>
                  <a:pt x="1554" y="469"/>
                </a:lnTo>
                <a:lnTo>
                  <a:pt x="1554" y="467"/>
                </a:lnTo>
                <a:lnTo>
                  <a:pt x="1554" y="463"/>
                </a:lnTo>
                <a:lnTo>
                  <a:pt x="1554" y="458"/>
                </a:lnTo>
                <a:lnTo>
                  <a:pt x="1554" y="452"/>
                </a:lnTo>
                <a:lnTo>
                  <a:pt x="1554" y="445"/>
                </a:lnTo>
                <a:lnTo>
                  <a:pt x="1554" y="439"/>
                </a:lnTo>
                <a:lnTo>
                  <a:pt x="1554" y="435"/>
                </a:lnTo>
                <a:lnTo>
                  <a:pt x="1554" y="430"/>
                </a:lnTo>
                <a:lnTo>
                  <a:pt x="1554" y="429"/>
                </a:lnTo>
                <a:lnTo>
                  <a:pt x="1554" y="431"/>
                </a:lnTo>
                <a:lnTo>
                  <a:pt x="1554" y="436"/>
                </a:lnTo>
                <a:lnTo>
                  <a:pt x="1554" y="439"/>
                </a:lnTo>
                <a:lnTo>
                  <a:pt x="1554" y="441"/>
                </a:lnTo>
                <a:lnTo>
                  <a:pt x="1554" y="439"/>
                </a:lnTo>
                <a:lnTo>
                  <a:pt x="1554" y="435"/>
                </a:lnTo>
                <a:lnTo>
                  <a:pt x="1554" y="430"/>
                </a:lnTo>
                <a:lnTo>
                  <a:pt x="1554" y="429"/>
                </a:lnTo>
                <a:lnTo>
                  <a:pt x="1554" y="431"/>
                </a:lnTo>
                <a:lnTo>
                  <a:pt x="1554" y="440"/>
                </a:lnTo>
                <a:lnTo>
                  <a:pt x="1554" y="451"/>
                </a:lnTo>
                <a:lnTo>
                  <a:pt x="1554" y="462"/>
                </a:lnTo>
                <a:lnTo>
                  <a:pt x="1554" y="473"/>
                </a:lnTo>
                <a:lnTo>
                  <a:pt x="1556" y="483"/>
                </a:lnTo>
                <a:lnTo>
                  <a:pt x="1556" y="488"/>
                </a:lnTo>
                <a:lnTo>
                  <a:pt x="1556" y="489"/>
                </a:lnTo>
                <a:lnTo>
                  <a:pt x="1556" y="491"/>
                </a:lnTo>
                <a:lnTo>
                  <a:pt x="1556" y="494"/>
                </a:lnTo>
                <a:lnTo>
                  <a:pt x="1556" y="496"/>
                </a:lnTo>
                <a:lnTo>
                  <a:pt x="1556" y="498"/>
                </a:lnTo>
                <a:lnTo>
                  <a:pt x="1556" y="499"/>
                </a:lnTo>
                <a:lnTo>
                  <a:pt x="1556" y="498"/>
                </a:lnTo>
                <a:lnTo>
                  <a:pt x="1556" y="496"/>
                </a:lnTo>
                <a:lnTo>
                  <a:pt x="1556" y="495"/>
                </a:lnTo>
                <a:lnTo>
                  <a:pt x="1556" y="496"/>
                </a:lnTo>
                <a:lnTo>
                  <a:pt x="1556" y="503"/>
                </a:lnTo>
                <a:lnTo>
                  <a:pt x="1556" y="510"/>
                </a:lnTo>
                <a:lnTo>
                  <a:pt x="1556" y="514"/>
                </a:lnTo>
                <a:lnTo>
                  <a:pt x="1556" y="515"/>
                </a:lnTo>
                <a:lnTo>
                  <a:pt x="1556" y="513"/>
                </a:lnTo>
                <a:lnTo>
                  <a:pt x="1556" y="506"/>
                </a:lnTo>
                <a:lnTo>
                  <a:pt x="1556" y="499"/>
                </a:lnTo>
                <a:lnTo>
                  <a:pt x="1556" y="494"/>
                </a:lnTo>
                <a:lnTo>
                  <a:pt x="1556" y="495"/>
                </a:lnTo>
                <a:lnTo>
                  <a:pt x="1556" y="500"/>
                </a:lnTo>
                <a:lnTo>
                  <a:pt x="1556" y="509"/>
                </a:lnTo>
                <a:lnTo>
                  <a:pt x="1556" y="514"/>
                </a:lnTo>
                <a:lnTo>
                  <a:pt x="1556" y="518"/>
                </a:lnTo>
                <a:lnTo>
                  <a:pt x="1556" y="515"/>
                </a:lnTo>
                <a:lnTo>
                  <a:pt x="1556" y="511"/>
                </a:lnTo>
                <a:lnTo>
                  <a:pt x="1556" y="506"/>
                </a:lnTo>
                <a:lnTo>
                  <a:pt x="1556" y="504"/>
                </a:lnTo>
                <a:lnTo>
                  <a:pt x="1556" y="506"/>
                </a:lnTo>
                <a:lnTo>
                  <a:pt x="1556" y="511"/>
                </a:lnTo>
                <a:lnTo>
                  <a:pt x="1556" y="513"/>
                </a:lnTo>
                <a:lnTo>
                  <a:pt x="1556" y="510"/>
                </a:lnTo>
                <a:lnTo>
                  <a:pt x="1556" y="502"/>
                </a:lnTo>
                <a:lnTo>
                  <a:pt x="1556" y="489"/>
                </a:lnTo>
                <a:lnTo>
                  <a:pt x="1557" y="473"/>
                </a:lnTo>
                <a:lnTo>
                  <a:pt x="1557" y="460"/>
                </a:lnTo>
                <a:lnTo>
                  <a:pt x="1557" y="453"/>
                </a:lnTo>
                <a:lnTo>
                  <a:pt x="1557" y="459"/>
                </a:lnTo>
                <a:lnTo>
                  <a:pt x="1557" y="465"/>
                </a:lnTo>
                <a:lnTo>
                  <a:pt x="1557" y="468"/>
                </a:lnTo>
                <a:lnTo>
                  <a:pt x="1557" y="466"/>
                </a:lnTo>
                <a:lnTo>
                  <a:pt x="1557" y="462"/>
                </a:lnTo>
                <a:lnTo>
                  <a:pt x="1557" y="460"/>
                </a:lnTo>
                <a:lnTo>
                  <a:pt x="1557" y="459"/>
                </a:lnTo>
                <a:lnTo>
                  <a:pt x="1557" y="461"/>
                </a:lnTo>
                <a:lnTo>
                  <a:pt x="1557" y="463"/>
                </a:lnTo>
                <a:lnTo>
                  <a:pt x="1557" y="462"/>
                </a:lnTo>
                <a:lnTo>
                  <a:pt x="1557" y="461"/>
                </a:lnTo>
                <a:lnTo>
                  <a:pt x="1557" y="462"/>
                </a:lnTo>
                <a:lnTo>
                  <a:pt x="1557" y="463"/>
                </a:lnTo>
                <a:lnTo>
                  <a:pt x="1557" y="465"/>
                </a:lnTo>
                <a:lnTo>
                  <a:pt x="1557" y="466"/>
                </a:lnTo>
                <a:lnTo>
                  <a:pt x="1557" y="465"/>
                </a:lnTo>
                <a:lnTo>
                  <a:pt x="1557" y="466"/>
                </a:lnTo>
                <a:lnTo>
                  <a:pt x="1557" y="468"/>
                </a:lnTo>
                <a:lnTo>
                  <a:pt x="1557" y="469"/>
                </a:lnTo>
                <a:lnTo>
                  <a:pt x="1557" y="467"/>
                </a:lnTo>
                <a:lnTo>
                  <a:pt x="1557" y="463"/>
                </a:lnTo>
                <a:lnTo>
                  <a:pt x="1558" y="459"/>
                </a:lnTo>
                <a:lnTo>
                  <a:pt x="1558" y="454"/>
                </a:lnTo>
                <a:lnTo>
                  <a:pt x="1558" y="452"/>
                </a:lnTo>
                <a:lnTo>
                  <a:pt x="1558" y="451"/>
                </a:lnTo>
                <a:lnTo>
                  <a:pt x="1558" y="453"/>
                </a:lnTo>
                <a:lnTo>
                  <a:pt x="1558" y="456"/>
                </a:lnTo>
                <a:lnTo>
                  <a:pt x="1558" y="459"/>
                </a:lnTo>
                <a:lnTo>
                  <a:pt x="1558" y="458"/>
                </a:lnTo>
                <a:lnTo>
                  <a:pt x="1558" y="455"/>
                </a:lnTo>
                <a:lnTo>
                  <a:pt x="1558" y="453"/>
                </a:lnTo>
                <a:lnTo>
                  <a:pt x="1558" y="454"/>
                </a:lnTo>
                <a:lnTo>
                  <a:pt x="1558" y="452"/>
                </a:lnTo>
                <a:lnTo>
                  <a:pt x="1558" y="447"/>
                </a:lnTo>
                <a:lnTo>
                  <a:pt x="1558" y="444"/>
                </a:lnTo>
                <a:lnTo>
                  <a:pt x="1558" y="440"/>
                </a:lnTo>
                <a:lnTo>
                  <a:pt x="1558" y="439"/>
                </a:lnTo>
                <a:lnTo>
                  <a:pt x="1558" y="437"/>
                </a:lnTo>
                <a:lnTo>
                  <a:pt x="1558" y="436"/>
                </a:lnTo>
                <a:lnTo>
                  <a:pt x="1558" y="435"/>
                </a:lnTo>
                <a:lnTo>
                  <a:pt x="1558" y="432"/>
                </a:lnTo>
                <a:lnTo>
                  <a:pt x="1559" y="431"/>
                </a:lnTo>
                <a:lnTo>
                  <a:pt x="1559" y="432"/>
                </a:lnTo>
                <a:lnTo>
                  <a:pt x="1559" y="435"/>
                </a:lnTo>
                <a:lnTo>
                  <a:pt x="1559" y="438"/>
                </a:lnTo>
                <a:lnTo>
                  <a:pt x="1559" y="445"/>
                </a:lnTo>
                <a:lnTo>
                  <a:pt x="1559" y="453"/>
                </a:lnTo>
                <a:lnTo>
                  <a:pt x="1559" y="466"/>
                </a:lnTo>
                <a:lnTo>
                  <a:pt x="1559" y="481"/>
                </a:lnTo>
                <a:lnTo>
                  <a:pt x="1559" y="498"/>
                </a:lnTo>
                <a:lnTo>
                  <a:pt x="1559" y="519"/>
                </a:lnTo>
                <a:lnTo>
                  <a:pt x="1559" y="544"/>
                </a:lnTo>
                <a:lnTo>
                  <a:pt x="1559" y="564"/>
                </a:lnTo>
                <a:lnTo>
                  <a:pt x="1559" y="578"/>
                </a:lnTo>
                <a:lnTo>
                  <a:pt x="1559" y="583"/>
                </a:lnTo>
                <a:lnTo>
                  <a:pt x="1559" y="577"/>
                </a:lnTo>
                <a:lnTo>
                  <a:pt x="1559" y="561"/>
                </a:lnTo>
                <a:lnTo>
                  <a:pt x="1559" y="539"/>
                </a:lnTo>
                <a:lnTo>
                  <a:pt x="1559" y="517"/>
                </a:lnTo>
                <a:lnTo>
                  <a:pt x="1559" y="498"/>
                </a:lnTo>
                <a:lnTo>
                  <a:pt x="1559" y="487"/>
                </a:lnTo>
                <a:lnTo>
                  <a:pt x="1559" y="483"/>
                </a:lnTo>
                <a:lnTo>
                  <a:pt x="1559" y="482"/>
                </a:lnTo>
                <a:lnTo>
                  <a:pt x="1559" y="478"/>
                </a:lnTo>
                <a:lnTo>
                  <a:pt x="1559" y="470"/>
                </a:lnTo>
                <a:lnTo>
                  <a:pt x="1559" y="461"/>
                </a:lnTo>
                <a:lnTo>
                  <a:pt x="1559" y="451"/>
                </a:lnTo>
                <a:lnTo>
                  <a:pt x="1559" y="446"/>
                </a:lnTo>
                <a:lnTo>
                  <a:pt x="1559" y="445"/>
                </a:lnTo>
                <a:lnTo>
                  <a:pt x="1559" y="448"/>
                </a:lnTo>
                <a:lnTo>
                  <a:pt x="1559" y="452"/>
                </a:lnTo>
                <a:lnTo>
                  <a:pt x="1559" y="448"/>
                </a:lnTo>
                <a:lnTo>
                  <a:pt x="1559" y="440"/>
                </a:lnTo>
                <a:lnTo>
                  <a:pt x="1559" y="429"/>
                </a:lnTo>
                <a:lnTo>
                  <a:pt x="1559" y="419"/>
                </a:lnTo>
                <a:lnTo>
                  <a:pt x="1559" y="415"/>
                </a:lnTo>
                <a:lnTo>
                  <a:pt x="1560" y="415"/>
                </a:lnTo>
                <a:lnTo>
                  <a:pt x="1560" y="422"/>
                </a:lnTo>
                <a:lnTo>
                  <a:pt x="1560" y="428"/>
                </a:lnTo>
                <a:lnTo>
                  <a:pt x="1560" y="431"/>
                </a:lnTo>
                <a:lnTo>
                  <a:pt x="1560" y="432"/>
                </a:lnTo>
                <a:lnTo>
                  <a:pt x="1560" y="429"/>
                </a:lnTo>
                <a:lnTo>
                  <a:pt x="1560" y="424"/>
                </a:lnTo>
                <a:lnTo>
                  <a:pt x="1560" y="417"/>
                </a:lnTo>
                <a:lnTo>
                  <a:pt x="1560" y="411"/>
                </a:lnTo>
                <a:lnTo>
                  <a:pt x="1560" y="407"/>
                </a:lnTo>
                <a:lnTo>
                  <a:pt x="1560" y="402"/>
                </a:lnTo>
                <a:lnTo>
                  <a:pt x="1560" y="400"/>
                </a:lnTo>
                <a:lnTo>
                  <a:pt x="1560" y="396"/>
                </a:lnTo>
                <a:lnTo>
                  <a:pt x="1560" y="400"/>
                </a:lnTo>
                <a:lnTo>
                  <a:pt x="1560" y="407"/>
                </a:lnTo>
                <a:lnTo>
                  <a:pt x="1560" y="417"/>
                </a:lnTo>
                <a:lnTo>
                  <a:pt x="1560" y="429"/>
                </a:lnTo>
                <a:lnTo>
                  <a:pt x="1560" y="441"/>
                </a:lnTo>
                <a:lnTo>
                  <a:pt x="1560" y="454"/>
                </a:lnTo>
                <a:lnTo>
                  <a:pt x="1560" y="462"/>
                </a:lnTo>
                <a:lnTo>
                  <a:pt x="1560" y="466"/>
                </a:lnTo>
                <a:lnTo>
                  <a:pt x="1560" y="461"/>
                </a:lnTo>
                <a:lnTo>
                  <a:pt x="1560" y="452"/>
                </a:lnTo>
                <a:lnTo>
                  <a:pt x="1560" y="440"/>
                </a:lnTo>
                <a:lnTo>
                  <a:pt x="1560" y="428"/>
                </a:lnTo>
                <a:lnTo>
                  <a:pt x="1560" y="418"/>
                </a:lnTo>
                <a:lnTo>
                  <a:pt x="1560" y="414"/>
                </a:lnTo>
                <a:lnTo>
                  <a:pt x="1560" y="418"/>
                </a:lnTo>
                <a:lnTo>
                  <a:pt x="1561" y="425"/>
                </a:lnTo>
                <a:lnTo>
                  <a:pt x="1561" y="432"/>
                </a:lnTo>
                <a:lnTo>
                  <a:pt x="1561" y="438"/>
                </a:lnTo>
                <a:lnTo>
                  <a:pt x="1561" y="441"/>
                </a:lnTo>
                <a:lnTo>
                  <a:pt x="1561" y="447"/>
                </a:lnTo>
                <a:lnTo>
                  <a:pt x="1561" y="458"/>
                </a:lnTo>
                <a:lnTo>
                  <a:pt x="1561" y="480"/>
                </a:lnTo>
                <a:lnTo>
                  <a:pt x="1561" y="509"/>
                </a:lnTo>
                <a:lnTo>
                  <a:pt x="1561" y="544"/>
                </a:lnTo>
                <a:lnTo>
                  <a:pt x="1561" y="583"/>
                </a:lnTo>
                <a:lnTo>
                  <a:pt x="1561" y="616"/>
                </a:lnTo>
                <a:lnTo>
                  <a:pt x="1561" y="644"/>
                </a:lnTo>
                <a:lnTo>
                  <a:pt x="1561" y="658"/>
                </a:lnTo>
                <a:lnTo>
                  <a:pt x="1561" y="660"/>
                </a:lnTo>
                <a:lnTo>
                  <a:pt x="1561" y="655"/>
                </a:lnTo>
                <a:lnTo>
                  <a:pt x="1561" y="647"/>
                </a:lnTo>
                <a:lnTo>
                  <a:pt x="1561" y="638"/>
                </a:lnTo>
                <a:lnTo>
                  <a:pt x="1561" y="629"/>
                </a:lnTo>
                <a:lnTo>
                  <a:pt x="1561" y="617"/>
                </a:lnTo>
                <a:lnTo>
                  <a:pt x="1561" y="605"/>
                </a:lnTo>
                <a:lnTo>
                  <a:pt x="1561" y="587"/>
                </a:lnTo>
                <a:lnTo>
                  <a:pt x="1561" y="570"/>
                </a:lnTo>
                <a:lnTo>
                  <a:pt x="1561" y="550"/>
                </a:lnTo>
                <a:lnTo>
                  <a:pt x="1561" y="535"/>
                </a:lnTo>
                <a:lnTo>
                  <a:pt x="1561" y="526"/>
                </a:lnTo>
                <a:lnTo>
                  <a:pt x="1561" y="520"/>
                </a:lnTo>
                <a:lnTo>
                  <a:pt x="1561" y="518"/>
                </a:lnTo>
                <a:lnTo>
                  <a:pt x="1561" y="514"/>
                </a:lnTo>
                <a:lnTo>
                  <a:pt x="1561" y="509"/>
                </a:lnTo>
                <a:lnTo>
                  <a:pt x="1561" y="498"/>
                </a:lnTo>
                <a:lnTo>
                  <a:pt x="1561" y="485"/>
                </a:lnTo>
                <a:lnTo>
                  <a:pt x="1561" y="474"/>
                </a:lnTo>
                <a:lnTo>
                  <a:pt x="1563" y="465"/>
                </a:lnTo>
                <a:lnTo>
                  <a:pt x="1563" y="462"/>
                </a:lnTo>
                <a:lnTo>
                  <a:pt x="1563" y="465"/>
                </a:lnTo>
                <a:lnTo>
                  <a:pt x="1563" y="470"/>
                </a:lnTo>
                <a:lnTo>
                  <a:pt x="1563" y="475"/>
                </a:lnTo>
                <a:lnTo>
                  <a:pt x="1563" y="476"/>
                </a:lnTo>
                <a:lnTo>
                  <a:pt x="1563" y="473"/>
                </a:lnTo>
                <a:lnTo>
                  <a:pt x="1563" y="463"/>
                </a:lnTo>
                <a:lnTo>
                  <a:pt x="1563" y="453"/>
                </a:lnTo>
                <a:lnTo>
                  <a:pt x="1563" y="441"/>
                </a:lnTo>
                <a:lnTo>
                  <a:pt x="1563" y="435"/>
                </a:lnTo>
                <a:lnTo>
                  <a:pt x="1563" y="433"/>
                </a:lnTo>
                <a:lnTo>
                  <a:pt x="1563" y="437"/>
                </a:lnTo>
                <a:lnTo>
                  <a:pt x="1563" y="441"/>
                </a:lnTo>
                <a:lnTo>
                  <a:pt x="1563" y="446"/>
                </a:lnTo>
                <a:lnTo>
                  <a:pt x="1563" y="447"/>
                </a:lnTo>
                <a:lnTo>
                  <a:pt x="1563" y="443"/>
                </a:lnTo>
                <a:lnTo>
                  <a:pt x="1563" y="435"/>
                </a:lnTo>
                <a:lnTo>
                  <a:pt x="1563" y="424"/>
                </a:lnTo>
                <a:lnTo>
                  <a:pt x="1563" y="417"/>
                </a:lnTo>
                <a:lnTo>
                  <a:pt x="1563" y="415"/>
                </a:lnTo>
                <a:lnTo>
                  <a:pt x="1563" y="416"/>
                </a:lnTo>
                <a:lnTo>
                  <a:pt x="1563" y="421"/>
                </a:lnTo>
                <a:lnTo>
                  <a:pt x="1563" y="425"/>
                </a:lnTo>
                <a:lnTo>
                  <a:pt x="1563" y="430"/>
                </a:lnTo>
                <a:lnTo>
                  <a:pt x="1563" y="431"/>
                </a:lnTo>
                <a:lnTo>
                  <a:pt x="1563" y="429"/>
                </a:lnTo>
                <a:lnTo>
                  <a:pt x="1563" y="425"/>
                </a:lnTo>
                <a:lnTo>
                  <a:pt x="1563" y="422"/>
                </a:lnTo>
                <a:lnTo>
                  <a:pt x="1563" y="426"/>
                </a:lnTo>
                <a:lnTo>
                  <a:pt x="1563" y="433"/>
                </a:lnTo>
                <a:lnTo>
                  <a:pt x="1563" y="444"/>
                </a:lnTo>
                <a:lnTo>
                  <a:pt x="1563" y="453"/>
                </a:lnTo>
                <a:lnTo>
                  <a:pt x="1563" y="459"/>
                </a:lnTo>
                <a:lnTo>
                  <a:pt x="1563" y="454"/>
                </a:lnTo>
                <a:lnTo>
                  <a:pt x="1564" y="448"/>
                </a:lnTo>
                <a:lnTo>
                  <a:pt x="1564" y="444"/>
                </a:lnTo>
                <a:lnTo>
                  <a:pt x="1564" y="443"/>
                </a:lnTo>
                <a:lnTo>
                  <a:pt x="1564" y="446"/>
                </a:lnTo>
                <a:lnTo>
                  <a:pt x="1564" y="453"/>
                </a:lnTo>
                <a:lnTo>
                  <a:pt x="1564" y="461"/>
                </a:lnTo>
                <a:lnTo>
                  <a:pt x="1564" y="468"/>
                </a:lnTo>
                <a:lnTo>
                  <a:pt x="1564" y="470"/>
                </a:lnTo>
                <a:lnTo>
                  <a:pt x="1564" y="468"/>
                </a:lnTo>
                <a:lnTo>
                  <a:pt x="1564" y="465"/>
                </a:lnTo>
                <a:lnTo>
                  <a:pt x="1564" y="462"/>
                </a:lnTo>
                <a:lnTo>
                  <a:pt x="1564" y="461"/>
                </a:lnTo>
                <a:lnTo>
                  <a:pt x="1564" y="462"/>
                </a:lnTo>
                <a:lnTo>
                  <a:pt x="1564" y="465"/>
                </a:lnTo>
                <a:lnTo>
                  <a:pt x="1564" y="467"/>
                </a:lnTo>
                <a:lnTo>
                  <a:pt x="1564" y="468"/>
                </a:lnTo>
                <a:lnTo>
                  <a:pt x="1564" y="467"/>
                </a:lnTo>
                <a:lnTo>
                  <a:pt x="1564" y="463"/>
                </a:lnTo>
                <a:lnTo>
                  <a:pt x="1564" y="460"/>
                </a:lnTo>
                <a:lnTo>
                  <a:pt x="1564" y="459"/>
                </a:lnTo>
                <a:lnTo>
                  <a:pt x="1564" y="461"/>
                </a:lnTo>
                <a:lnTo>
                  <a:pt x="1564" y="466"/>
                </a:lnTo>
                <a:lnTo>
                  <a:pt x="1564" y="468"/>
                </a:lnTo>
                <a:lnTo>
                  <a:pt x="1564" y="472"/>
                </a:lnTo>
                <a:lnTo>
                  <a:pt x="1564" y="473"/>
                </a:lnTo>
                <a:lnTo>
                  <a:pt x="1564" y="472"/>
                </a:lnTo>
                <a:lnTo>
                  <a:pt x="1564" y="469"/>
                </a:lnTo>
                <a:lnTo>
                  <a:pt x="1564" y="467"/>
                </a:lnTo>
                <a:lnTo>
                  <a:pt x="1564" y="466"/>
                </a:lnTo>
                <a:lnTo>
                  <a:pt x="1565" y="468"/>
                </a:lnTo>
                <a:lnTo>
                  <a:pt x="1565" y="473"/>
                </a:lnTo>
                <a:lnTo>
                  <a:pt x="1565" y="482"/>
                </a:lnTo>
                <a:lnTo>
                  <a:pt x="1565" y="496"/>
                </a:lnTo>
                <a:lnTo>
                  <a:pt x="1565" y="514"/>
                </a:lnTo>
                <a:lnTo>
                  <a:pt x="1565" y="533"/>
                </a:lnTo>
                <a:lnTo>
                  <a:pt x="1565" y="552"/>
                </a:lnTo>
                <a:lnTo>
                  <a:pt x="1565" y="570"/>
                </a:lnTo>
                <a:lnTo>
                  <a:pt x="1565" y="580"/>
                </a:lnTo>
                <a:lnTo>
                  <a:pt x="1565" y="583"/>
                </a:lnTo>
                <a:lnTo>
                  <a:pt x="1565" y="581"/>
                </a:lnTo>
                <a:lnTo>
                  <a:pt x="1565" y="583"/>
                </a:lnTo>
                <a:lnTo>
                  <a:pt x="1565" y="586"/>
                </a:lnTo>
                <a:lnTo>
                  <a:pt x="1565" y="592"/>
                </a:lnTo>
                <a:lnTo>
                  <a:pt x="1565" y="599"/>
                </a:lnTo>
                <a:lnTo>
                  <a:pt x="1565" y="602"/>
                </a:lnTo>
                <a:lnTo>
                  <a:pt x="1565" y="603"/>
                </a:lnTo>
                <a:lnTo>
                  <a:pt x="1565" y="602"/>
                </a:lnTo>
                <a:lnTo>
                  <a:pt x="1565" y="601"/>
                </a:lnTo>
                <a:lnTo>
                  <a:pt x="1565" y="600"/>
                </a:lnTo>
                <a:lnTo>
                  <a:pt x="1565" y="601"/>
                </a:lnTo>
                <a:lnTo>
                  <a:pt x="1565" y="605"/>
                </a:lnTo>
                <a:lnTo>
                  <a:pt x="1565" y="607"/>
                </a:lnTo>
                <a:lnTo>
                  <a:pt x="1565" y="609"/>
                </a:lnTo>
                <a:lnTo>
                  <a:pt x="1565" y="610"/>
                </a:lnTo>
                <a:lnTo>
                  <a:pt x="1566" y="609"/>
                </a:lnTo>
                <a:lnTo>
                  <a:pt x="1566" y="610"/>
                </a:lnTo>
                <a:lnTo>
                  <a:pt x="1566" y="613"/>
                </a:lnTo>
                <a:lnTo>
                  <a:pt x="1566" y="614"/>
                </a:lnTo>
                <a:lnTo>
                  <a:pt x="1566" y="615"/>
                </a:lnTo>
                <a:lnTo>
                  <a:pt x="1566" y="614"/>
                </a:lnTo>
                <a:lnTo>
                  <a:pt x="1566" y="610"/>
                </a:lnTo>
                <a:lnTo>
                  <a:pt x="1566" y="603"/>
                </a:lnTo>
                <a:lnTo>
                  <a:pt x="1566" y="595"/>
                </a:lnTo>
                <a:lnTo>
                  <a:pt x="1566" y="584"/>
                </a:lnTo>
                <a:lnTo>
                  <a:pt x="1566" y="570"/>
                </a:lnTo>
                <a:lnTo>
                  <a:pt x="1566" y="555"/>
                </a:lnTo>
                <a:lnTo>
                  <a:pt x="1566" y="536"/>
                </a:lnTo>
                <a:lnTo>
                  <a:pt x="1566" y="515"/>
                </a:lnTo>
                <a:lnTo>
                  <a:pt x="1566" y="492"/>
                </a:lnTo>
                <a:lnTo>
                  <a:pt x="1566" y="470"/>
                </a:lnTo>
                <a:lnTo>
                  <a:pt x="1566" y="450"/>
                </a:lnTo>
                <a:lnTo>
                  <a:pt x="1566" y="433"/>
                </a:lnTo>
                <a:lnTo>
                  <a:pt x="1566" y="422"/>
                </a:lnTo>
                <a:lnTo>
                  <a:pt x="1566" y="416"/>
                </a:lnTo>
                <a:lnTo>
                  <a:pt x="1566" y="410"/>
                </a:lnTo>
                <a:lnTo>
                  <a:pt x="1566" y="404"/>
                </a:lnTo>
                <a:lnTo>
                  <a:pt x="1566" y="395"/>
                </a:lnTo>
                <a:lnTo>
                  <a:pt x="1566" y="381"/>
                </a:lnTo>
                <a:lnTo>
                  <a:pt x="1566" y="367"/>
                </a:lnTo>
                <a:lnTo>
                  <a:pt x="1566" y="356"/>
                </a:lnTo>
                <a:lnTo>
                  <a:pt x="1566" y="350"/>
                </a:lnTo>
                <a:lnTo>
                  <a:pt x="1566" y="351"/>
                </a:lnTo>
                <a:lnTo>
                  <a:pt x="1566" y="357"/>
                </a:lnTo>
                <a:lnTo>
                  <a:pt x="1566" y="366"/>
                </a:lnTo>
                <a:lnTo>
                  <a:pt x="1566" y="374"/>
                </a:lnTo>
                <a:lnTo>
                  <a:pt x="1566" y="376"/>
                </a:lnTo>
                <a:lnTo>
                  <a:pt x="1566" y="370"/>
                </a:lnTo>
                <a:lnTo>
                  <a:pt x="1566" y="359"/>
                </a:lnTo>
                <a:lnTo>
                  <a:pt x="1566" y="347"/>
                </a:lnTo>
                <a:lnTo>
                  <a:pt x="1566" y="334"/>
                </a:lnTo>
                <a:lnTo>
                  <a:pt x="1566" y="326"/>
                </a:lnTo>
                <a:lnTo>
                  <a:pt x="1567" y="321"/>
                </a:lnTo>
                <a:lnTo>
                  <a:pt x="1567" y="320"/>
                </a:lnTo>
                <a:lnTo>
                  <a:pt x="1567" y="322"/>
                </a:lnTo>
                <a:lnTo>
                  <a:pt x="1567" y="325"/>
                </a:lnTo>
                <a:lnTo>
                  <a:pt x="1567" y="324"/>
                </a:lnTo>
                <a:lnTo>
                  <a:pt x="1567" y="322"/>
                </a:lnTo>
                <a:lnTo>
                  <a:pt x="1567" y="321"/>
                </a:lnTo>
                <a:lnTo>
                  <a:pt x="1567" y="320"/>
                </a:lnTo>
                <a:lnTo>
                  <a:pt x="1567" y="321"/>
                </a:lnTo>
                <a:lnTo>
                  <a:pt x="1567" y="325"/>
                </a:lnTo>
                <a:lnTo>
                  <a:pt x="1567" y="330"/>
                </a:lnTo>
                <a:lnTo>
                  <a:pt x="1567" y="335"/>
                </a:lnTo>
                <a:lnTo>
                  <a:pt x="1567" y="339"/>
                </a:lnTo>
                <a:lnTo>
                  <a:pt x="1567" y="341"/>
                </a:lnTo>
                <a:lnTo>
                  <a:pt x="1567" y="342"/>
                </a:lnTo>
                <a:lnTo>
                  <a:pt x="1567" y="339"/>
                </a:lnTo>
                <a:lnTo>
                  <a:pt x="1567" y="333"/>
                </a:lnTo>
                <a:lnTo>
                  <a:pt x="1567" y="329"/>
                </a:lnTo>
                <a:lnTo>
                  <a:pt x="1567" y="326"/>
                </a:lnTo>
                <a:lnTo>
                  <a:pt x="1567" y="325"/>
                </a:lnTo>
                <a:lnTo>
                  <a:pt x="1567" y="326"/>
                </a:lnTo>
                <a:lnTo>
                  <a:pt x="1567" y="328"/>
                </a:lnTo>
                <a:lnTo>
                  <a:pt x="1567" y="332"/>
                </a:lnTo>
                <a:lnTo>
                  <a:pt x="1567" y="333"/>
                </a:lnTo>
                <a:lnTo>
                  <a:pt x="1567" y="334"/>
                </a:lnTo>
                <a:lnTo>
                  <a:pt x="1567" y="335"/>
                </a:lnTo>
                <a:lnTo>
                  <a:pt x="1568" y="340"/>
                </a:lnTo>
                <a:lnTo>
                  <a:pt x="1568" y="344"/>
                </a:lnTo>
                <a:lnTo>
                  <a:pt x="1568" y="351"/>
                </a:lnTo>
                <a:lnTo>
                  <a:pt x="1568" y="358"/>
                </a:lnTo>
                <a:lnTo>
                  <a:pt x="1568" y="362"/>
                </a:lnTo>
                <a:lnTo>
                  <a:pt x="1568" y="358"/>
                </a:lnTo>
                <a:lnTo>
                  <a:pt x="1568" y="354"/>
                </a:lnTo>
                <a:lnTo>
                  <a:pt x="1568" y="349"/>
                </a:lnTo>
                <a:lnTo>
                  <a:pt x="1568" y="345"/>
                </a:lnTo>
                <a:lnTo>
                  <a:pt x="1568" y="344"/>
                </a:lnTo>
                <a:lnTo>
                  <a:pt x="1568" y="347"/>
                </a:lnTo>
                <a:lnTo>
                  <a:pt x="1568" y="352"/>
                </a:lnTo>
                <a:lnTo>
                  <a:pt x="1568" y="358"/>
                </a:lnTo>
                <a:lnTo>
                  <a:pt x="1568" y="363"/>
                </a:lnTo>
                <a:lnTo>
                  <a:pt x="1568" y="365"/>
                </a:lnTo>
                <a:lnTo>
                  <a:pt x="1568" y="364"/>
                </a:lnTo>
                <a:lnTo>
                  <a:pt x="1568" y="362"/>
                </a:lnTo>
                <a:lnTo>
                  <a:pt x="1568" y="359"/>
                </a:lnTo>
                <a:lnTo>
                  <a:pt x="1568" y="357"/>
                </a:lnTo>
                <a:lnTo>
                  <a:pt x="1568" y="356"/>
                </a:lnTo>
                <a:lnTo>
                  <a:pt x="1568" y="354"/>
                </a:lnTo>
                <a:lnTo>
                  <a:pt x="1568" y="348"/>
                </a:lnTo>
                <a:lnTo>
                  <a:pt x="1568" y="342"/>
                </a:lnTo>
                <a:lnTo>
                  <a:pt x="1568" y="334"/>
                </a:lnTo>
                <a:lnTo>
                  <a:pt x="1568" y="328"/>
                </a:lnTo>
                <a:lnTo>
                  <a:pt x="1568" y="326"/>
                </a:lnTo>
                <a:lnTo>
                  <a:pt x="1568" y="329"/>
                </a:lnTo>
                <a:lnTo>
                  <a:pt x="1568" y="340"/>
                </a:lnTo>
                <a:lnTo>
                  <a:pt x="1568" y="352"/>
                </a:lnTo>
                <a:lnTo>
                  <a:pt x="1569" y="364"/>
                </a:lnTo>
                <a:lnTo>
                  <a:pt x="1569" y="372"/>
                </a:lnTo>
                <a:lnTo>
                  <a:pt x="1569" y="376"/>
                </a:lnTo>
                <a:lnTo>
                  <a:pt x="1569" y="373"/>
                </a:lnTo>
                <a:lnTo>
                  <a:pt x="1569" y="367"/>
                </a:lnTo>
                <a:lnTo>
                  <a:pt x="1569" y="359"/>
                </a:lnTo>
                <a:lnTo>
                  <a:pt x="1569" y="356"/>
                </a:lnTo>
                <a:lnTo>
                  <a:pt x="1569" y="355"/>
                </a:lnTo>
                <a:lnTo>
                  <a:pt x="1569" y="359"/>
                </a:lnTo>
                <a:lnTo>
                  <a:pt x="1569" y="365"/>
                </a:lnTo>
                <a:lnTo>
                  <a:pt x="1569" y="369"/>
                </a:lnTo>
                <a:lnTo>
                  <a:pt x="1569" y="370"/>
                </a:lnTo>
                <a:lnTo>
                  <a:pt x="1569" y="369"/>
                </a:lnTo>
                <a:lnTo>
                  <a:pt x="1569" y="366"/>
                </a:lnTo>
                <a:lnTo>
                  <a:pt x="1569" y="365"/>
                </a:lnTo>
                <a:lnTo>
                  <a:pt x="1569" y="372"/>
                </a:lnTo>
                <a:lnTo>
                  <a:pt x="1569" y="386"/>
                </a:lnTo>
                <a:lnTo>
                  <a:pt x="1569" y="409"/>
                </a:lnTo>
                <a:lnTo>
                  <a:pt x="1569" y="436"/>
                </a:lnTo>
                <a:lnTo>
                  <a:pt x="1569" y="462"/>
                </a:lnTo>
                <a:lnTo>
                  <a:pt x="1569" y="485"/>
                </a:lnTo>
                <a:lnTo>
                  <a:pt x="1569" y="506"/>
                </a:lnTo>
                <a:lnTo>
                  <a:pt x="1569" y="519"/>
                </a:lnTo>
                <a:lnTo>
                  <a:pt x="1569" y="527"/>
                </a:lnTo>
                <a:lnTo>
                  <a:pt x="1569" y="533"/>
                </a:lnTo>
                <a:lnTo>
                  <a:pt x="1569" y="539"/>
                </a:lnTo>
                <a:lnTo>
                  <a:pt x="1569" y="546"/>
                </a:lnTo>
                <a:lnTo>
                  <a:pt x="1569" y="550"/>
                </a:lnTo>
                <a:lnTo>
                  <a:pt x="1569" y="555"/>
                </a:lnTo>
                <a:lnTo>
                  <a:pt x="1569" y="558"/>
                </a:lnTo>
                <a:lnTo>
                  <a:pt x="1569" y="562"/>
                </a:lnTo>
                <a:lnTo>
                  <a:pt x="1569" y="564"/>
                </a:lnTo>
                <a:lnTo>
                  <a:pt x="1569" y="568"/>
                </a:lnTo>
                <a:lnTo>
                  <a:pt x="1569" y="571"/>
                </a:lnTo>
                <a:lnTo>
                  <a:pt x="1569" y="577"/>
                </a:lnTo>
                <a:lnTo>
                  <a:pt x="1569" y="585"/>
                </a:lnTo>
                <a:lnTo>
                  <a:pt x="1569" y="593"/>
                </a:lnTo>
                <a:lnTo>
                  <a:pt x="1571" y="599"/>
                </a:lnTo>
                <a:lnTo>
                  <a:pt x="1571" y="606"/>
                </a:lnTo>
                <a:lnTo>
                  <a:pt x="1571" y="610"/>
                </a:lnTo>
                <a:lnTo>
                  <a:pt x="1571" y="616"/>
                </a:lnTo>
                <a:lnTo>
                  <a:pt x="1571" y="618"/>
                </a:lnTo>
                <a:lnTo>
                  <a:pt x="1571" y="620"/>
                </a:lnTo>
                <a:lnTo>
                  <a:pt x="1571" y="621"/>
                </a:lnTo>
                <a:lnTo>
                  <a:pt x="1571" y="622"/>
                </a:lnTo>
                <a:lnTo>
                  <a:pt x="1571" y="624"/>
                </a:lnTo>
                <a:lnTo>
                  <a:pt x="1571" y="625"/>
                </a:lnTo>
                <a:lnTo>
                  <a:pt x="1571" y="630"/>
                </a:lnTo>
                <a:lnTo>
                  <a:pt x="1571" y="635"/>
                </a:lnTo>
                <a:lnTo>
                  <a:pt x="1571" y="638"/>
                </a:lnTo>
                <a:lnTo>
                  <a:pt x="1571" y="635"/>
                </a:lnTo>
                <a:lnTo>
                  <a:pt x="1571" y="629"/>
                </a:lnTo>
                <a:lnTo>
                  <a:pt x="1571" y="623"/>
                </a:lnTo>
                <a:lnTo>
                  <a:pt x="1571" y="620"/>
                </a:lnTo>
                <a:lnTo>
                  <a:pt x="1571" y="623"/>
                </a:lnTo>
                <a:lnTo>
                  <a:pt x="1571" y="630"/>
                </a:lnTo>
                <a:lnTo>
                  <a:pt x="1571" y="638"/>
                </a:lnTo>
                <a:lnTo>
                  <a:pt x="1571" y="640"/>
                </a:lnTo>
                <a:lnTo>
                  <a:pt x="1571" y="633"/>
                </a:lnTo>
                <a:lnTo>
                  <a:pt x="1571" y="618"/>
                </a:lnTo>
                <a:lnTo>
                  <a:pt x="1571" y="595"/>
                </a:lnTo>
                <a:lnTo>
                  <a:pt x="1571" y="564"/>
                </a:lnTo>
                <a:lnTo>
                  <a:pt x="1571" y="534"/>
                </a:lnTo>
                <a:lnTo>
                  <a:pt x="1571" y="505"/>
                </a:lnTo>
                <a:lnTo>
                  <a:pt x="1571" y="483"/>
                </a:lnTo>
                <a:lnTo>
                  <a:pt x="1571" y="466"/>
                </a:lnTo>
                <a:lnTo>
                  <a:pt x="1572" y="456"/>
                </a:lnTo>
                <a:lnTo>
                  <a:pt x="1572" y="450"/>
                </a:lnTo>
                <a:lnTo>
                  <a:pt x="1572" y="444"/>
                </a:lnTo>
                <a:lnTo>
                  <a:pt x="1572" y="437"/>
                </a:lnTo>
                <a:lnTo>
                  <a:pt x="1572" y="430"/>
                </a:lnTo>
                <a:lnTo>
                  <a:pt x="1572" y="422"/>
                </a:lnTo>
                <a:lnTo>
                  <a:pt x="1572" y="415"/>
                </a:lnTo>
                <a:lnTo>
                  <a:pt x="1572" y="410"/>
                </a:lnTo>
                <a:lnTo>
                  <a:pt x="1572" y="411"/>
                </a:lnTo>
                <a:lnTo>
                  <a:pt x="1572" y="414"/>
                </a:lnTo>
                <a:lnTo>
                  <a:pt x="1572" y="417"/>
                </a:lnTo>
                <a:lnTo>
                  <a:pt x="1572" y="416"/>
                </a:lnTo>
                <a:lnTo>
                  <a:pt x="1572" y="413"/>
                </a:lnTo>
                <a:lnTo>
                  <a:pt x="1572" y="403"/>
                </a:lnTo>
                <a:lnTo>
                  <a:pt x="1572" y="391"/>
                </a:lnTo>
                <a:lnTo>
                  <a:pt x="1572" y="377"/>
                </a:lnTo>
                <a:lnTo>
                  <a:pt x="1572" y="364"/>
                </a:lnTo>
                <a:lnTo>
                  <a:pt x="1572" y="355"/>
                </a:lnTo>
                <a:lnTo>
                  <a:pt x="1572" y="350"/>
                </a:lnTo>
                <a:lnTo>
                  <a:pt x="1572" y="349"/>
                </a:lnTo>
                <a:lnTo>
                  <a:pt x="1572" y="348"/>
                </a:lnTo>
                <a:lnTo>
                  <a:pt x="1572" y="347"/>
                </a:lnTo>
                <a:lnTo>
                  <a:pt x="1572" y="342"/>
                </a:lnTo>
                <a:lnTo>
                  <a:pt x="1572" y="337"/>
                </a:lnTo>
                <a:lnTo>
                  <a:pt x="1572" y="333"/>
                </a:lnTo>
                <a:lnTo>
                  <a:pt x="1572" y="330"/>
                </a:lnTo>
                <a:lnTo>
                  <a:pt x="1572" y="332"/>
                </a:lnTo>
                <a:lnTo>
                  <a:pt x="1572" y="330"/>
                </a:lnTo>
                <a:lnTo>
                  <a:pt x="1573" y="330"/>
                </a:lnTo>
                <a:lnTo>
                  <a:pt x="1573" y="333"/>
                </a:lnTo>
                <a:lnTo>
                  <a:pt x="1573" y="337"/>
                </a:lnTo>
                <a:lnTo>
                  <a:pt x="1573" y="344"/>
                </a:lnTo>
                <a:lnTo>
                  <a:pt x="1573" y="354"/>
                </a:lnTo>
                <a:lnTo>
                  <a:pt x="1573" y="359"/>
                </a:lnTo>
                <a:lnTo>
                  <a:pt x="1573" y="356"/>
                </a:lnTo>
                <a:lnTo>
                  <a:pt x="1573" y="350"/>
                </a:lnTo>
                <a:lnTo>
                  <a:pt x="1573" y="344"/>
                </a:lnTo>
                <a:lnTo>
                  <a:pt x="1573" y="343"/>
                </a:lnTo>
                <a:lnTo>
                  <a:pt x="1573" y="349"/>
                </a:lnTo>
                <a:lnTo>
                  <a:pt x="1573" y="363"/>
                </a:lnTo>
                <a:lnTo>
                  <a:pt x="1573" y="384"/>
                </a:lnTo>
                <a:lnTo>
                  <a:pt x="1573" y="404"/>
                </a:lnTo>
                <a:lnTo>
                  <a:pt x="1573" y="423"/>
                </a:lnTo>
                <a:lnTo>
                  <a:pt x="1573" y="440"/>
                </a:lnTo>
                <a:lnTo>
                  <a:pt x="1573" y="455"/>
                </a:lnTo>
                <a:lnTo>
                  <a:pt x="1573" y="465"/>
                </a:lnTo>
                <a:lnTo>
                  <a:pt x="1573" y="472"/>
                </a:lnTo>
                <a:lnTo>
                  <a:pt x="1573" y="477"/>
                </a:lnTo>
                <a:lnTo>
                  <a:pt x="1573" y="482"/>
                </a:lnTo>
                <a:lnTo>
                  <a:pt x="1573" y="487"/>
                </a:lnTo>
                <a:lnTo>
                  <a:pt x="1573" y="489"/>
                </a:lnTo>
                <a:lnTo>
                  <a:pt x="1573" y="491"/>
                </a:lnTo>
                <a:lnTo>
                  <a:pt x="1573" y="494"/>
                </a:lnTo>
                <a:lnTo>
                  <a:pt x="1573" y="498"/>
                </a:lnTo>
                <a:lnTo>
                  <a:pt x="1573" y="504"/>
                </a:lnTo>
                <a:lnTo>
                  <a:pt x="1573" y="512"/>
                </a:lnTo>
                <a:lnTo>
                  <a:pt x="1573" y="519"/>
                </a:lnTo>
                <a:lnTo>
                  <a:pt x="1573" y="527"/>
                </a:lnTo>
                <a:lnTo>
                  <a:pt x="1573" y="533"/>
                </a:lnTo>
                <a:lnTo>
                  <a:pt x="1573" y="536"/>
                </a:lnTo>
                <a:lnTo>
                  <a:pt x="1573" y="539"/>
                </a:lnTo>
                <a:lnTo>
                  <a:pt x="1573" y="541"/>
                </a:lnTo>
                <a:lnTo>
                  <a:pt x="1573" y="546"/>
                </a:lnTo>
                <a:lnTo>
                  <a:pt x="1574" y="551"/>
                </a:lnTo>
                <a:lnTo>
                  <a:pt x="1574" y="555"/>
                </a:lnTo>
                <a:lnTo>
                  <a:pt x="1574" y="558"/>
                </a:lnTo>
                <a:lnTo>
                  <a:pt x="1574" y="561"/>
                </a:lnTo>
                <a:lnTo>
                  <a:pt x="1574" y="559"/>
                </a:lnTo>
                <a:lnTo>
                  <a:pt x="1574" y="558"/>
                </a:lnTo>
                <a:lnTo>
                  <a:pt x="1574" y="559"/>
                </a:lnTo>
                <a:lnTo>
                  <a:pt x="1574" y="558"/>
                </a:lnTo>
                <a:lnTo>
                  <a:pt x="1574" y="556"/>
                </a:lnTo>
                <a:lnTo>
                  <a:pt x="1574" y="549"/>
                </a:lnTo>
                <a:lnTo>
                  <a:pt x="1574" y="541"/>
                </a:lnTo>
                <a:lnTo>
                  <a:pt x="1574" y="533"/>
                </a:lnTo>
                <a:lnTo>
                  <a:pt x="1574" y="529"/>
                </a:lnTo>
                <a:lnTo>
                  <a:pt x="1574" y="534"/>
                </a:lnTo>
                <a:lnTo>
                  <a:pt x="1574" y="543"/>
                </a:lnTo>
                <a:lnTo>
                  <a:pt x="1574" y="554"/>
                </a:lnTo>
                <a:lnTo>
                  <a:pt x="1574" y="557"/>
                </a:lnTo>
                <a:lnTo>
                  <a:pt x="1574" y="556"/>
                </a:lnTo>
                <a:lnTo>
                  <a:pt x="1574" y="549"/>
                </a:lnTo>
                <a:lnTo>
                  <a:pt x="1574" y="537"/>
                </a:lnTo>
                <a:lnTo>
                  <a:pt x="1574" y="527"/>
                </a:lnTo>
                <a:lnTo>
                  <a:pt x="1574" y="519"/>
                </a:lnTo>
                <a:lnTo>
                  <a:pt x="1574" y="514"/>
                </a:lnTo>
                <a:lnTo>
                  <a:pt x="1574" y="518"/>
                </a:lnTo>
                <a:lnTo>
                  <a:pt x="1574" y="524"/>
                </a:lnTo>
                <a:lnTo>
                  <a:pt x="1574" y="528"/>
                </a:lnTo>
                <a:lnTo>
                  <a:pt x="1574" y="535"/>
                </a:lnTo>
                <a:lnTo>
                  <a:pt x="1574" y="541"/>
                </a:lnTo>
                <a:lnTo>
                  <a:pt x="1575" y="547"/>
                </a:lnTo>
                <a:lnTo>
                  <a:pt x="1575" y="542"/>
                </a:lnTo>
                <a:lnTo>
                  <a:pt x="1575" y="534"/>
                </a:lnTo>
                <a:lnTo>
                  <a:pt x="1575" y="524"/>
                </a:lnTo>
                <a:lnTo>
                  <a:pt x="1575" y="514"/>
                </a:lnTo>
                <a:lnTo>
                  <a:pt x="1575" y="510"/>
                </a:lnTo>
                <a:lnTo>
                  <a:pt x="1575" y="513"/>
                </a:lnTo>
                <a:lnTo>
                  <a:pt x="1575" y="524"/>
                </a:lnTo>
                <a:lnTo>
                  <a:pt x="1575" y="539"/>
                </a:lnTo>
                <a:lnTo>
                  <a:pt x="1575" y="552"/>
                </a:lnTo>
                <a:lnTo>
                  <a:pt x="1575" y="563"/>
                </a:lnTo>
                <a:lnTo>
                  <a:pt x="1575" y="566"/>
                </a:lnTo>
                <a:lnTo>
                  <a:pt x="1575" y="565"/>
                </a:lnTo>
                <a:lnTo>
                  <a:pt x="1575" y="558"/>
                </a:lnTo>
                <a:lnTo>
                  <a:pt x="1575" y="550"/>
                </a:lnTo>
                <a:lnTo>
                  <a:pt x="1575" y="542"/>
                </a:lnTo>
                <a:lnTo>
                  <a:pt x="1575" y="536"/>
                </a:lnTo>
                <a:lnTo>
                  <a:pt x="1575" y="531"/>
                </a:lnTo>
                <a:lnTo>
                  <a:pt x="1575" y="525"/>
                </a:lnTo>
                <a:lnTo>
                  <a:pt x="1575" y="518"/>
                </a:lnTo>
                <a:lnTo>
                  <a:pt x="1575" y="511"/>
                </a:lnTo>
                <a:lnTo>
                  <a:pt x="1575" y="504"/>
                </a:lnTo>
                <a:lnTo>
                  <a:pt x="1575" y="499"/>
                </a:lnTo>
                <a:lnTo>
                  <a:pt x="1575" y="496"/>
                </a:lnTo>
                <a:lnTo>
                  <a:pt x="1575" y="498"/>
                </a:lnTo>
                <a:lnTo>
                  <a:pt x="1575" y="502"/>
                </a:lnTo>
                <a:lnTo>
                  <a:pt x="1575" y="500"/>
                </a:lnTo>
                <a:lnTo>
                  <a:pt x="1575" y="498"/>
                </a:lnTo>
                <a:lnTo>
                  <a:pt x="1575" y="496"/>
                </a:lnTo>
                <a:lnTo>
                  <a:pt x="1576" y="495"/>
                </a:lnTo>
                <a:lnTo>
                  <a:pt x="1576" y="496"/>
                </a:lnTo>
                <a:lnTo>
                  <a:pt x="1576" y="497"/>
                </a:lnTo>
                <a:lnTo>
                  <a:pt x="1576" y="495"/>
                </a:lnTo>
                <a:lnTo>
                  <a:pt x="1576" y="488"/>
                </a:lnTo>
                <a:lnTo>
                  <a:pt x="1576" y="481"/>
                </a:lnTo>
                <a:lnTo>
                  <a:pt x="1576" y="472"/>
                </a:lnTo>
                <a:lnTo>
                  <a:pt x="1576" y="465"/>
                </a:lnTo>
                <a:lnTo>
                  <a:pt x="1576" y="461"/>
                </a:lnTo>
                <a:lnTo>
                  <a:pt x="1576" y="459"/>
                </a:lnTo>
                <a:lnTo>
                  <a:pt x="1576" y="462"/>
                </a:lnTo>
                <a:lnTo>
                  <a:pt x="1576" y="469"/>
                </a:lnTo>
                <a:lnTo>
                  <a:pt x="1576" y="476"/>
                </a:lnTo>
                <a:lnTo>
                  <a:pt x="1576" y="482"/>
                </a:lnTo>
                <a:lnTo>
                  <a:pt x="1576" y="484"/>
                </a:lnTo>
                <a:lnTo>
                  <a:pt x="1576" y="482"/>
                </a:lnTo>
                <a:lnTo>
                  <a:pt x="1576" y="476"/>
                </a:lnTo>
                <a:lnTo>
                  <a:pt x="1576" y="468"/>
                </a:lnTo>
                <a:lnTo>
                  <a:pt x="1576" y="460"/>
                </a:lnTo>
                <a:lnTo>
                  <a:pt x="1576" y="455"/>
                </a:lnTo>
                <a:lnTo>
                  <a:pt x="1576" y="458"/>
                </a:lnTo>
                <a:lnTo>
                  <a:pt x="1576" y="462"/>
                </a:lnTo>
                <a:lnTo>
                  <a:pt x="1576" y="465"/>
                </a:lnTo>
                <a:lnTo>
                  <a:pt x="1576" y="466"/>
                </a:lnTo>
                <a:lnTo>
                  <a:pt x="1576" y="462"/>
                </a:lnTo>
                <a:lnTo>
                  <a:pt x="1576" y="460"/>
                </a:lnTo>
                <a:lnTo>
                  <a:pt x="1576" y="458"/>
                </a:lnTo>
                <a:lnTo>
                  <a:pt x="1576" y="455"/>
                </a:lnTo>
                <a:lnTo>
                  <a:pt x="1576" y="453"/>
                </a:lnTo>
                <a:lnTo>
                  <a:pt x="1576" y="447"/>
                </a:lnTo>
                <a:lnTo>
                  <a:pt x="1576" y="438"/>
                </a:lnTo>
                <a:lnTo>
                  <a:pt x="1576" y="429"/>
                </a:lnTo>
                <a:lnTo>
                  <a:pt x="1576" y="418"/>
                </a:lnTo>
                <a:lnTo>
                  <a:pt x="1578" y="414"/>
                </a:lnTo>
                <a:lnTo>
                  <a:pt x="1578" y="413"/>
                </a:lnTo>
                <a:lnTo>
                  <a:pt x="1578" y="418"/>
                </a:lnTo>
                <a:lnTo>
                  <a:pt x="1578" y="428"/>
                </a:lnTo>
                <a:lnTo>
                  <a:pt x="1578" y="440"/>
                </a:lnTo>
                <a:lnTo>
                  <a:pt x="1578" y="448"/>
                </a:lnTo>
                <a:lnTo>
                  <a:pt x="1578" y="452"/>
                </a:lnTo>
                <a:lnTo>
                  <a:pt x="1578" y="455"/>
                </a:lnTo>
                <a:lnTo>
                  <a:pt x="1578" y="462"/>
                </a:lnTo>
                <a:lnTo>
                  <a:pt x="1578" y="470"/>
                </a:lnTo>
                <a:lnTo>
                  <a:pt x="1578" y="478"/>
                </a:lnTo>
                <a:lnTo>
                  <a:pt x="1578" y="481"/>
                </a:lnTo>
                <a:lnTo>
                  <a:pt x="1578" y="478"/>
                </a:lnTo>
                <a:lnTo>
                  <a:pt x="1578" y="474"/>
                </a:lnTo>
                <a:lnTo>
                  <a:pt x="1578" y="468"/>
                </a:lnTo>
                <a:lnTo>
                  <a:pt x="1578" y="463"/>
                </a:lnTo>
                <a:lnTo>
                  <a:pt x="1578" y="462"/>
                </a:lnTo>
                <a:lnTo>
                  <a:pt x="1578" y="461"/>
                </a:lnTo>
                <a:lnTo>
                  <a:pt x="1578" y="460"/>
                </a:lnTo>
                <a:lnTo>
                  <a:pt x="1578" y="456"/>
                </a:lnTo>
                <a:lnTo>
                  <a:pt x="1578" y="448"/>
                </a:lnTo>
                <a:lnTo>
                  <a:pt x="1578" y="436"/>
                </a:lnTo>
                <a:lnTo>
                  <a:pt x="1578" y="423"/>
                </a:lnTo>
                <a:lnTo>
                  <a:pt x="1578" y="411"/>
                </a:lnTo>
                <a:lnTo>
                  <a:pt x="1578" y="403"/>
                </a:lnTo>
                <a:lnTo>
                  <a:pt x="1578" y="400"/>
                </a:lnTo>
                <a:lnTo>
                  <a:pt x="1578" y="401"/>
                </a:lnTo>
                <a:lnTo>
                  <a:pt x="1578" y="406"/>
                </a:lnTo>
                <a:lnTo>
                  <a:pt x="1579" y="409"/>
                </a:lnTo>
                <a:lnTo>
                  <a:pt x="1579" y="410"/>
                </a:lnTo>
                <a:lnTo>
                  <a:pt x="1579" y="404"/>
                </a:lnTo>
                <a:lnTo>
                  <a:pt x="1579" y="395"/>
                </a:lnTo>
                <a:lnTo>
                  <a:pt x="1579" y="381"/>
                </a:lnTo>
                <a:lnTo>
                  <a:pt x="1579" y="365"/>
                </a:lnTo>
                <a:lnTo>
                  <a:pt x="1579" y="348"/>
                </a:lnTo>
                <a:lnTo>
                  <a:pt x="1579" y="333"/>
                </a:lnTo>
                <a:lnTo>
                  <a:pt x="1579" y="320"/>
                </a:lnTo>
                <a:lnTo>
                  <a:pt x="1579" y="312"/>
                </a:lnTo>
                <a:lnTo>
                  <a:pt x="1579" y="307"/>
                </a:lnTo>
                <a:lnTo>
                  <a:pt x="1579" y="305"/>
                </a:lnTo>
                <a:lnTo>
                  <a:pt x="1579" y="304"/>
                </a:lnTo>
                <a:lnTo>
                  <a:pt x="1579" y="307"/>
                </a:lnTo>
                <a:lnTo>
                  <a:pt x="1579" y="313"/>
                </a:lnTo>
                <a:lnTo>
                  <a:pt x="1579" y="322"/>
                </a:lnTo>
                <a:lnTo>
                  <a:pt x="1579" y="337"/>
                </a:lnTo>
                <a:lnTo>
                  <a:pt x="1579" y="356"/>
                </a:lnTo>
                <a:lnTo>
                  <a:pt x="1579" y="379"/>
                </a:lnTo>
                <a:lnTo>
                  <a:pt x="1579" y="399"/>
                </a:lnTo>
                <a:lnTo>
                  <a:pt x="1579" y="414"/>
                </a:lnTo>
                <a:lnTo>
                  <a:pt x="1579" y="425"/>
                </a:lnTo>
                <a:lnTo>
                  <a:pt x="1579" y="431"/>
                </a:lnTo>
                <a:lnTo>
                  <a:pt x="1579" y="433"/>
                </a:lnTo>
                <a:lnTo>
                  <a:pt x="1579" y="437"/>
                </a:lnTo>
                <a:lnTo>
                  <a:pt x="1579" y="443"/>
                </a:lnTo>
                <a:lnTo>
                  <a:pt x="1579" y="454"/>
                </a:lnTo>
                <a:lnTo>
                  <a:pt x="1579" y="463"/>
                </a:lnTo>
                <a:lnTo>
                  <a:pt x="1579" y="472"/>
                </a:lnTo>
                <a:lnTo>
                  <a:pt x="1579" y="476"/>
                </a:lnTo>
                <a:lnTo>
                  <a:pt x="1580" y="477"/>
                </a:lnTo>
                <a:lnTo>
                  <a:pt x="1580" y="474"/>
                </a:lnTo>
                <a:lnTo>
                  <a:pt x="1580" y="470"/>
                </a:lnTo>
                <a:lnTo>
                  <a:pt x="1580" y="467"/>
                </a:lnTo>
                <a:lnTo>
                  <a:pt x="1580" y="469"/>
                </a:lnTo>
                <a:lnTo>
                  <a:pt x="1580" y="476"/>
                </a:lnTo>
                <a:lnTo>
                  <a:pt x="1580" y="485"/>
                </a:lnTo>
                <a:lnTo>
                  <a:pt x="1580" y="495"/>
                </a:lnTo>
                <a:lnTo>
                  <a:pt x="1580" y="503"/>
                </a:lnTo>
                <a:lnTo>
                  <a:pt x="1580" y="510"/>
                </a:lnTo>
                <a:lnTo>
                  <a:pt x="1580" y="511"/>
                </a:lnTo>
                <a:lnTo>
                  <a:pt x="1580" y="510"/>
                </a:lnTo>
                <a:lnTo>
                  <a:pt x="1580" y="506"/>
                </a:lnTo>
                <a:lnTo>
                  <a:pt x="1580" y="505"/>
                </a:lnTo>
                <a:lnTo>
                  <a:pt x="1580" y="507"/>
                </a:lnTo>
                <a:lnTo>
                  <a:pt x="1580" y="512"/>
                </a:lnTo>
                <a:lnTo>
                  <a:pt x="1580" y="517"/>
                </a:lnTo>
                <a:lnTo>
                  <a:pt x="1580" y="521"/>
                </a:lnTo>
                <a:lnTo>
                  <a:pt x="1580" y="524"/>
                </a:lnTo>
                <a:lnTo>
                  <a:pt x="1580" y="519"/>
                </a:lnTo>
                <a:lnTo>
                  <a:pt x="1580" y="507"/>
                </a:lnTo>
                <a:lnTo>
                  <a:pt x="1580" y="488"/>
                </a:lnTo>
                <a:lnTo>
                  <a:pt x="1580" y="462"/>
                </a:lnTo>
                <a:lnTo>
                  <a:pt x="1580" y="432"/>
                </a:lnTo>
                <a:lnTo>
                  <a:pt x="1580" y="407"/>
                </a:lnTo>
                <a:lnTo>
                  <a:pt x="1580" y="387"/>
                </a:lnTo>
                <a:lnTo>
                  <a:pt x="1580" y="376"/>
                </a:lnTo>
                <a:lnTo>
                  <a:pt x="1580" y="371"/>
                </a:lnTo>
                <a:lnTo>
                  <a:pt x="1580" y="373"/>
                </a:lnTo>
                <a:lnTo>
                  <a:pt x="1580" y="376"/>
                </a:lnTo>
                <a:lnTo>
                  <a:pt x="1580" y="373"/>
                </a:lnTo>
                <a:lnTo>
                  <a:pt x="1580" y="369"/>
                </a:lnTo>
                <a:lnTo>
                  <a:pt x="1580" y="363"/>
                </a:lnTo>
                <a:lnTo>
                  <a:pt x="1580" y="358"/>
                </a:lnTo>
                <a:lnTo>
                  <a:pt x="1580" y="356"/>
                </a:lnTo>
                <a:lnTo>
                  <a:pt x="1580" y="357"/>
                </a:lnTo>
                <a:lnTo>
                  <a:pt x="1581" y="361"/>
                </a:lnTo>
                <a:lnTo>
                  <a:pt x="1581" y="362"/>
                </a:lnTo>
                <a:lnTo>
                  <a:pt x="1581" y="359"/>
                </a:lnTo>
                <a:lnTo>
                  <a:pt x="1581" y="355"/>
                </a:lnTo>
                <a:lnTo>
                  <a:pt x="1581" y="348"/>
                </a:lnTo>
                <a:lnTo>
                  <a:pt x="1581" y="340"/>
                </a:lnTo>
                <a:lnTo>
                  <a:pt x="1581" y="335"/>
                </a:lnTo>
                <a:lnTo>
                  <a:pt x="1581" y="330"/>
                </a:lnTo>
                <a:lnTo>
                  <a:pt x="1581" y="329"/>
                </a:lnTo>
                <a:lnTo>
                  <a:pt x="1581" y="330"/>
                </a:lnTo>
                <a:lnTo>
                  <a:pt x="1581" y="329"/>
                </a:lnTo>
                <a:lnTo>
                  <a:pt x="1581" y="327"/>
                </a:lnTo>
                <a:lnTo>
                  <a:pt x="1581" y="324"/>
                </a:lnTo>
                <a:lnTo>
                  <a:pt x="1581" y="321"/>
                </a:lnTo>
                <a:lnTo>
                  <a:pt x="1581" y="320"/>
                </a:lnTo>
                <a:lnTo>
                  <a:pt x="1581" y="321"/>
                </a:lnTo>
                <a:lnTo>
                  <a:pt x="1581" y="324"/>
                </a:lnTo>
                <a:lnTo>
                  <a:pt x="1581" y="328"/>
                </a:lnTo>
                <a:lnTo>
                  <a:pt x="1581" y="333"/>
                </a:lnTo>
                <a:lnTo>
                  <a:pt x="1581" y="335"/>
                </a:lnTo>
                <a:lnTo>
                  <a:pt x="1581" y="333"/>
                </a:lnTo>
                <a:lnTo>
                  <a:pt x="1581" y="332"/>
                </a:lnTo>
                <a:lnTo>
                  <a:pt x="1581" y="330"/>
                </a:lnTo>
                <a:lnTo>
                  <a:pt x="1581" y="332"/>
                </a:lnTo>
                <a:lnTo>
                  <a:pt x="1581" y="333"/>
                </a:lnTo>
                <a:lnTo>
                  <a:pt x="1581" y="336"/>
                </a:lnTo>
                <a:lnTo>
                  <a:pt x="1581" y="341"/>
                </a:lnTo>
                <a:lnTo>
                  <a:pt x="1581" y="342"/>
                </a:lnTo>
                <a:lnTo>
                  <a:pt x="1581" y="339"/>
                </a:lnTo>
                <a:lnTo>
                  <a:pt x="1582" y="334"/>
                </a:lnTo>
                <a:lnTo>
                  <a:pt x="1582" y="327"/>
                </a:lnTo>
                <a:lnTo>
                  <a:pt x="1582" y="318"/>
                </a:lnTo>
                <a:lnTo>
                  <a:pt x="1582" y="308"/>
                </a:lnTo>
                <a:lnTo>
                  <a:pt x="1582" y="300"/>
                </a:lnTo>
                <a:lnTo>
                  <a:pt x="1582" y="296"/>
                </a:lnTo>
                <a:lnTo>
                  <a:pt x="1582" y="295"/>
                </a:lnTo>
                <a:lnTo>
                  <a:pt x="1582" y="296"/>
                </a:lnTo>
                <a:lnTo>
                  <a:pt x="1582" y="298"/>
                </a:lnTo>
                <a:lnTo>
                  <a:pt x="1582" y="300"/>
                </a:lnTo>
                <a:lnTo>
                  <a:pt x="1582" y="298"/>
                </a:lnTo>
                <a:lnTo>
                  <a:pt x="1582" y="291"/>
                </a:lnTo>
                <a:lnTo>
                  <a:pt x="1582" y="283"/>
                </a:lnTo>
                <a:lnTo>
                  <a:pt x="1582" y="277"/>
                </a:lnTo>
                <a:lnTo>
                  <a:pt x="1582" y="274"/>
                </a:lnTo>
                <a:lnTo>
                  <a:pt x="1582" y="275"/>
                </a:lnTo>
                <a:lnTo>
                  <a:pt x="1582" y="280"/>
                </a:lnTo>
                <a:lnTo>
                  <a:pt x="1582" y="287"/>
                </a:lnTo>
                <a:lnTo>
                  <a:pt x="1582" y="296"/>
                </a:lnTo>
                <a:lnTo>
                  <a:pt x="1582" y="303"/>
                </a:lnTo>
                <a:lnTo>
                  <a:pt x="1582" y="307"/>
                </a:lnTo>
                <a:lnTo>
                  <a:pt x="1582" y="308"/>
                </a:lnTo>
                <a:lnTo>
                  <a:pt x="1582" y="307"/>
                </a:lnTo>
                <a:lnTo>
                  <a:pt x="1582" y="305"/>
                </a:lnTo>
                <a:lnTo>
                  <a:pt x="1582" y="304"/>
                </a:lnTo>
                <a:lnTo>
                  <a:pt x="1582" y="305"/>
                </a:lnTo>
                <a:lnTo>
                  <a:pt x="1582" y="310"/>
                </a:lnTo>
                <a:lnTo>
                  <a:pt x="1582" y="318"/>
                </a:lnTo>
                <a:lnTo>
                  <a:pt x="1582" y="326"/>
                </a:lnTo>
                <a:lnTo>
                  <a:pt x="1582" y="336"/>
                </a:lnTo>
                <a:lnTo>
                  <a:pt x="1583" y="345"/>
                </a:lnTo>
                <a:lnTo>
                  <a:pt x="1583" y="354"/>
                </a:lnTo>
                <a:lnTo>
                  <a:pt x="1583" y="356"/>
                </a:lnTo>
                <a:lnTo>
                  <a:pt x="1583" y="355"/>
                </a:lnTo>
                <a:lnTo>
                  <a:pt x="1583" y="357"/>
                </a:lnTo>
                <a:lnTo>
                  <a:pt x="1583" y="362"/>
                </a:lnTo>
                <a:lnTo>
                  <a:pt x="1583" y="370"/>
                </a:lnTo>
                <a:lnTo>
                  <a:pt x="1583" y="380"/>
                </a:lnTo>
                <a:lnTo>
                  <a:pt x="1583" y="393"/>
                </a:lnTo>
                <a:lnTo>
                  <a:pt x="1583" y="406"/>
                </a:lnTo>
                <a:lnTo>
                  <a:pt x="1583" y="414"/>
                </a:lnTo>
                <a:lnTo>
                  <a:pt x="1583" y="417"/>
                </a:lnTo>
                <a:lnTo>
                  <a:pt x="1583" y="415"/>
                </a:lnTo>
                <a:lnTo>
                  <a:pt x="1583" y="411"/>
                </a:lnTo>
                <a:lnTo>
                  <a:pt x="1583" y="408"/>
                </a:lnTo>
                <a:lnTo>
                  <a:pt x="1583" y="404"/>
                </a:lnTo>
                <a:lnTo>
                  <a:pt x="1583" y="401"/>
                </a:lnTo>
                <a:lnTo>
                  <a:pt x="1583" y="400"/>
                </a:lnTo>
                <a:lnTo>
                  <a:pt x="1583" y="399"/>
                </a:lnTo>
                <a:lnTo>
                  <a:pt x="1583" y="398"/>
                </a:lnTo>
                <a:lnTo>
                  <a:pt x="1583" y="400"/>
                </a:lnTo>
                <a:lnTo>
                  <a:pt x="1583" y="404"/>
                </a:lnTo>
                <a:lnTo>
                  <a:pt x="1583" y="413"/>
                </a:lnTo>
                <a:lnTo>
                  <a:pt x="1583" y="419"/>
                </a:lnTo>
                <a:lnTo>
                  <a:pt x="1583" y="425"/>
                </a:lnTo>
                <a:lnTo>
                  <a:pt x="1583" y="432"/>
                </a:lnTo>
                <a:lnTo>
                  <a:pt x="1583" y="439"/>
                </a:lnTo>
                <a:lnTo>
                  <a:pt x="1583" y="445"/>
                </a:lnTo>
                <a:lnTo>
                  <a:pt x="1583" y="452"/>
                </a:lnTo>
                <a:lnTo>
                  <a:pt x="1583" y="461"/>
                </a:lnTo>
                <a:lnTo>
                  <a:pt x="1583" y="469"/>
                </a:lnTo>
                <a:lnTo>
                  <a:pt x="1583" y="477"/>
                </a:lnTo>
                <a:lnTo>
                  <a:pt x="1583" y="481"/>
                </a:lnTo>
                <a:lnTo>
                  <a:pt x="1583" y="477"/>
                </a:lnTo>
                <a:lnTo>
                  <a:pt x="1585" y="474"/>
                </a:lnTo>
                <a:lnTo>
                  <a:pt x="1585" y="470"/>
                </a:lnTo>
                <a:lnTo>
                  <a:pt x="1585" y="468"/>
                </a:lnTo>
                <a:lnTo>
                  <a:pt x="1585" y="469"/>
                </a:lnTo>
                <a:lnTo>
                  <a:pt x="1585" y="470"/>
                </a:lnTo>
                <a:lnTo>
                  <a:pt x="1585" y="473"/>
                </a:lnTo>
                <a:lnTo>
                  <a:pt x="1585" y="470"/>
                </a:lnTo>
                <a:lnTo>
                  <a:pt x="1585" y="469"/>
                </a:lnTo>
                <a:lnTo>
                  <a:pt x="1585" y="470"/>
                </a:lnTo>
                <a:lnTo>
                  <a:pt x="1585" y="474"/>
                </a:lnTo>
                <a:lnTo>
                  <a:pt x="1585" y="477"/>
                </a:lnTo>
                <a:lnTo>
                  <a:pt x="1585" y="481"/>
                </a:lnTo>
                <a:lnTo>
                  <a:pt x="1585" y="483"/>
                </a:lnTo>
                <a:lnTo>
                  <a:pt x="1585" y="481"/>
                </a:lnTo>
                <a:lnTo>
                  <a:pt x="1585" y="477"/>
                </a:lnTo>
                <a:lnTo>
                  <a:pt x="1585" y="473"/>
                </a:lnTo>
                <a:lnTo>
                  <a:pt x="1585" y="468"/>
                </a:lnTo>
                <a:lnTo>
                  <a:pt x="1585" y="465"/>
                </a:lnTo>
                <a:lnTo>
                  <a:pt x="1585" y="461"/>
                </a:lnTo>
                <a:lnTo>
                  <a:pt x="1585" y="458"/>
                </a:lnTo>
                <a:lnTo>
                  <a:pt x="1585" y="454"/>
                </a:lnTo>
                <a:lnTo>
                  <a:pt x="1585" y="452"/>
                </a:lnTo>
                <a:lnTo>
                  <a:pt x="1585" y="450"/>
                </a:lnTo>
                <a:lnTo>
                  <a:pt x="1585" y="454"/>
                </a:lnTo>
                <a:lnTo>
                  <a:pt x="1585" y="462"/>
                </a:lnTo>
                <a:lnTo>
                  <a:pt x="1585" y="474"/>
                </a:lnTo>
                <a:lnTo>
                  <a:pt x="1585" y="484"/>
                </a:lnTo>
                <a:lnTo>
                  <a:pt x="1585" y="492"/>
                </a:lnTo>
                <a:lnTo>
                  <a:pt x="1586" y="498"/>
                </a:lnTo>
                <a:lnTo>
                  <a:pt x="1586" y="500"/>
                </a:lnTo>
                <a:lnTo>
                  <a:pt x="1586" y="498"/>
                </a:lnTo>
                <a:lnTo>
                  <a:pt x="1586" y="497"/>
                </a:lnTo>
                <a:lnTo>
                  <a:pt x="1586" y="496"/>
                </a:lnTo>
                <a:lnTo>
                  <a:pt x="1586" y="495"/>
                </a:lnTo>
                <a:lnTo>
                  <a:pt x="1586" y="492"/>
                </a:lnTo>
                <a:lnTo>
                  <a:pt x="1586" y="490"/>
                </a:lnTo>
                <a:lnTo>
                  <a:pt x="1586" y="488"/>
                </a:lnTo>
                <a:lnTo>
                  <a:pt x="1586" y="485"/>
                </a:lnTo>
                <a:lnTo>
                  <a:pt x="1586" y="484"/>
                </a:lnTo>
                <a:lnTo>
                  <a:pt x="1586" y="487"/>
                </a:lnTo>
                <a:lnTo>
                  <a:pt x="1586" y="490"/>
                </a:lnTo>
                <a:lnTo>
                  <a:pt x="1586" y="492"/>
                </a:lnTo>
                <a:lnTo>
                  <a:pt x="1586" y="491"/>
                </a:lnTo>
                <a:lnTo>
                  <a:pt x="1586" y="487"/>
                </a:lnTo>
                <a:lnTo>
                  <a:pt x="1586" y="482"/>
                </a:lnTo>
                <a:lnTo>
                  <a:pt x="1586" y="478"/>
                </a:lnTo>
                <a:lnTo>
                  <a:pt x="1586" y="475"/>
                </a:lnTo>
                <a:lnTo>
                  <a:pt x="1586" y="477"/>
                </a:lnTo>
                <a:lnTo>
                  <a:pt x="1586" y="483"/>
                </a:lnTo>
                <a:lnTo>
                  <a:pt x="1586" y="491"/>
                </a:lnTo>
                <a:lnTo>
                  <a:pt x="1586" y="498"/>
                </a:lnTo>
                <a:lnTo>
                  <a:pt x="1586" y="503"/>
                </a:lnTo>
                <a:lnTo>
                  <a:pt x="1586" y="505"/>
                </a:lnTo>
                <a:lnTo>
                  <a:pt x="1586" y="503"/>
                </a:lnTo>
                <a:lnTo>
                  <a:pt x="1586" y="497"/>
                </a:lnTo>
                <a:lnTo>
                  <a:pt x="1586" y="491"/>
                </a:lnTo>
                <a:lnTo>
                  <a:pt x="1587" y="488"/>
                </a:lnTo>
                <a:lnTo>
                  <a:pt x="1587" y="487"/>
                </a:lnTo>
                <a:lnTo>
                  <a:pt x="1587" y="485"/>
                </a:lnTo>
                <a:lnTo>
                  <a:pt x="1587" y="481"/>
                </a:lnTo>
                <a:lnTo>
                  <a:pt x="1587" y="473"/>
                </a:lnTo>
                <a:lnTo>
                  <a:pt x="1587" y="462"/>
                </a:lnTo>
                <a:lnTo>
                  <a:pt x="1587" y="452"/>
                </a:lnTo>
                <a:lnTo>
                  <a:pt x="1587" y="443"/>
                </a:lnTo>
                <a:lnTo>
                  <a:pt x="1587" y="439"/>
                </a:lnTo>
                <a:lnTo>
                  <a:pt x="1587" y="441"/>
                </a:lnTo>
                <a:lnTo>
                  <a:pt x="1587" y="445"/>
                </a:lnTo>
                <a:lnTo>
                  <a:pt x="1587" y="441"/>
                </a:lnTo>
                <a:lnTo>
                  <a:pt x="1587" y="437"/>
                </a:lnTo>
                <a:lnTo>
                  <a:pt x="1587" y="430"/>
                </a:lnTo>
                <a:lnTo>
                  <a:pt x="1587" y="425"/>
                </a:lnTo>
                <a:lnTo>
                  <a:pt x="1587" y="429"/>
                </a:lnTo>
                <a:lnTo>
                  <a:pt x="1587" y="438"/>
                </a:lnTo>
                <a:lnTo>
                  <a:pt x="1587" y="448"/>
                </a:lnTo>
                <a:lnTo>
                  <a:pt x="1587" y="458"/>
                </a:lnTo>
                <a:lnTo>
                  <a:pt x="1587" y="466"/>
                </a:lnTo>
                <a:lnTo>
                  <a:pt x="1587" y="473"/>
                </a:lnTo>
                <a:lnTo>
                  <a:pt x="1587" y="476"/>
                </a:lnTo>
                <a:lnTo>
                  <a:pt x="1587" y="477"/>
                </a:lnTo>
                <a:lnTo>
                  <a:pt x="1587" y="476"/>
                </a:lnTo>
                <a:lnTo>
                  <a:pt x="1587" y="475"/>
                </a:lnTo>
                <a:lnTo>
                  <a:pt x="1587" y="476"/>
                </a:lnTo>
                <a:lnTo>
                  <a:pt x="1587" y="480"/>
                </a:lnTo>
                <a:lnTo>
                  <a:pt x="1587" y="485"/>
                </a:lnTo>
                <a:lnTo>
                  <a:pt x="1587" y="492"/>
                </a:lnTo>
                <a:lnTo>
                  <a:pt x="1587" y="500"/>
                </a:lnTo>
                <a:lnTo>
                  <a:pt x="1588" y="505"/>
                </a:lnTo>
                <a:lnTo>
                  <a:pt x="1588" y="509"/>
                </a:lnTo>
                <a:lnTo>
                  <a:pt x="1588" y="506"/>
                </a:lnTo>
                <a:lnTo>
                  <a:pt x="1588" y="502"/>
                </a:lnTo>
                <a:lnTo>
                  <a:pt x="1588" y="497"/>
                </a:lnTo>
                <a:lnTo>
                  <a:pt x="1588" y="499"/>
                </a:lnTo>
                <a:lnTo>
                  <a:pt x="1588" y="506"/>
                </a:lnTo>
                <a:lnTo>
                  <a:pt x="1588" y="514"/>
                </a:lnTo>
                <a:lnTo>
                  <a:pt x="1588" y="522"/>
                </a:lnTo>
                <a:lnTo>
                  <a:pt x="1588" y="527"/>
                </a:lnTo>
                <a:lnTo>
                  <a:pt x="1588" y="525"/>
                </a:lnTo>
                <a:lnTo>
                  <a:pt x="1588" y="518"/>
                </a:lnTo>
                <a:lnTo>
                  <a:pt x="1588" y="509"/>
                </a:lnTo>
                <a:lnTo>
                  <a:pt x="1588" y="502"/>
                </a:lnTo>
                <a:lnTo>
                  <a:pt x="1588" y="498"/>
                </a:lnTo>
                <a:lnTo>
                  <a:pt x="1588" y="503"/>
                </a:lnTo>
                <a:lnTo>
                  <a:pt x="1588" y="510"/>
                </a:lnTo>
                <a:lnTo>
                  <a:pt x="1588" y="517"/>
                </a:lnTo>
                <a:lnTo>
                  <a:pt x="1588" y="519"/>
                </a:lnTo>
                <a:lnTo>
                  <a:pt x="1588" y="517"/>
                </a:lnTo>
                <a:lnTo>
                  <a:pt x="1588" y="511"/>
                </a:lnTo>
                <a:lnTo>
                  <a:pt x="1588" y="502"/>
                </a:lnTo>
                <a:lnTo>
                  <a:pt x="1588" y="492"/>
                </a:lnTo>
                <a:lnTo>
                  <a:pt x="1588" y="484"/>
                </a:lnTo>
                <a:lnTo>
                  <a:pt x="1588" y="478"/>
                </a:lnTo>
                <a:lnTo>
                  <a:pt x="1588" y="476"/>
                </a:lnTo>
                <a:lnTo>
                  <a:pt x="1588" y="477"/>
                </a:lnTo>
                <a:lnTo>
                  <a:pt x="1588" y="478"/>
                </a:lnTo>
                <a:lnTo>
                  <a:pt x="1588" y="481"/>
                </a:lnTo>
                <a:lnTo>
                  <a:pt x="1589" y="482"/>
                </a:lnTo>
                <a:lnTo>
                  <a:pt x="1589" y="481"/>
                </a:lnTo>
                <a:lnTo>
                  <a:pt x="1589" y="480"/>
                </a:lnTo>
                <a:lnTo>
                  <a:pt x="1589" y="482"/>
                </a:lnTo>
                <a:lnTo>
                  <a:pt x="1589" y="488"/>
                </a:lnTo>
                <a:lnTo>
                  <a:pt x="1589" y="495"/>
                </a:lnTo>
                <a:lnTo>
                  <a:pt x="1589" y="502"/>
                </a:lnTo>
                <a:lnTo>
                  <a:pt x="1589" y="507"/>
                </a:lnTo>
                <a:lnTo>
                  <a:pt x="1589" y="513"/>
                </a:lnTo>
                <a:lnTo>
                  <a:pt x="1589" y="518"/>
                </a:lnTo>
                <a:lnTo>
                  <a:pt x="1589" y="520"/>
                </a:lnTo>
                <a:lnTo>
                  <a:pt x="1589" y="521"/>
                </a:lnTo>
                <a:lnTo>
                  <a:pt x="1589" y="525"/>
                </a:lnTo>
                <a:lnTo>
                  <a:pt x="1589" y="529"/>
                </a:lnTo>
                <a:lnTo>
                  <a:pt x="1589" y="535"/>
                </a:lnTo>
                <a:lnTo>
                  <a:pt x="1589" y="539"/>
                </a:lnTo>
                <a:lnTo>
                  <a:pt x="1589" y="537"/>
                </a:lnTo>
                <a:lnTo>
                  <a:pt x="1589" y="533"/>
                </a:lnTo>
                <a:lnTo>
                  <a:pt x="1589" y="527"/>
                </a:lnTo>
                <a:lnTo>
                  <a:pt x="1589" y="521"/>
                </a:lnTo>
                <a:lnTo>
                  <a:pt x="1589" y="519"/>
                </a:lnTo>
                <a:lnTo>
                  <a:pt x="1589" y="520"/>
                </a:lnTo>
                <a:lnTo>
                  <a:pt x="1589" y="525"/>
                </a:lnTo>
                <a:lnTo>
                  <a:pt x="1589" y="529"/>
                </a:lnTo>
                <a:lnTo>
                  <a:pt x="1589" y="533"/>
                </a:lnTo>
                <a:lnTo>
                  <a:pt x="1589" y="536"/>
                </a:lnTo>
                <a:lnTo>
                  <a:pt x="1589" y="534"/>
                </a:lnTo>
                <a:lnTo>
                  <a:pt x="1589" y="529"/>
                </a:lnTo>
                <a:lnTo>
                  <a:pt x="1590" y="526"/>
                </a:lnTo>
                <a:lnTo>
                  <a:pt x="1590" y="524"/>
                </a:lnTo>
                <a:lnTo>
                  <a:pt x="1590" y="525"/>
                </a:lnTo>
                <a:lnTo>
                  <a:pt x="1590" y="526"/>
                </a:lnTo>
                <a:lnTo>
                  <a:pt x="1590" y="529"/>
                </a:lnTo>
                <a:lnTo>
                  <a:pt x="1590" y="534"/>
                </a:lnTo>
                <a:lnTo>
                  <a:pt x="1590" y="540"/>
                </a:lnTo>
                <a:lnTo>
                  <a:pt x="1590" y="544"/>
                </a:lnTo>
                <a:lnTo>
                  <a:pt x="1590" y="547"/>
                </a:lnTo>
                <a:lnTo>
                  <a:pt x="1590" y="548"/>
                </a:lnTo>
                <a:lnTo>
                  <a:pt x="1590" y="547"/>
                </a:lnTo>
                <a:lnTo>
                  <a:pt x="1590" y="546"/>
                </a:lnTo>
                <a:lnTo>
                  <a:pt x="1590" y="543"/>
                </a:lnTo>
                <a:lnTo>
                  <a:pt x="1590" y="541"/>
                </a:lnTo>
                <a:lnTo>
                  <a:pt x="1590" y="542"/>
                </a:lnTo>
                <a:lnTo>
                  <a:pt x="1590" y="544"/>
                </a:lnTo>
                <a:lnTo>
                  <a:pt x="1590" y="547"/>
                </a:lnTo>
                <a:lnTo>
                  <a:pt x="1590" y="546"/>
                </a:lnTo>
                <a:lnTo>
                  <a:pt x="1590" y="550"/>
                </a:lnTo>
                <a:lnTo>
                  <a:pt x="1590" y="563"/>
                </a:lnTo>
                <a:lnTo>
                  <a:pt x="1590" y="581"/>
                </a:lnTo>
                <a:lnTo>
                  <a:pt x="1590" y="603"/>
                </a:lnTo>
                <a:lnTo>
                  <a:pt x="1590" y="629"/>
                </a:lnTo>
                <a:lnTo>
                  <a:pt x="1590" y="655"/>
                </a:lnTo>
                <a:lnTo>
                  <a:pt x="1590" y="673"/>
                </a:lnTo>
                <a:lnTo>
                  <a:pt x="1590" y="681"/>
                </a:lnTo>
                <a:lnTo>
                  <a:pt x="1590" y="683"/>
                </a:lnTo>
                <a:lnTo>
                  <a:pt x="1590" y="680"/>
                </a:lnTo>
                <a:lnTo>
                  <a:pt x="1590" y="675"/>
                </a:lnTo>
                <a:lnTo>
                  <a:pt x="1590" y="670"/>
                </a:lnTo>
                <a:lnTo>
                  <a:pt x="1590" y="663"/>
                </a:lnTo>
                <a:lnTo>
                  <a:pt x="1591" y="658"/>
                </a:lnTo>
                <a:lnTo>
                  <a:pt x="1591" y="647"/>
                </a:lnTo>
                <a:lnTo>
                  <a:pt x="1591" y="631"/>
                </a:lnTo>
                <a:lnTo>
                  <a:pt x="1591" y="609"/>
                </a:lnTo>
                <a:lnTo>
                  <a:pt x="1591" y="586"/>
                </a:lnTo>
                <a:lnTo>
                  <a:pt x="1591" y="564"/>
                </a:lnTo>
                <a:lnTo>
                  <a:pt x="1591" y="549"/>
                </a:lnTo>
                <a:lnTo>
                  <a:pt x="1591" y="544"/>
                </a:lnTo>
                <a:lnTo>
                  <a:pt x="1591" y="546"/>
                </a:lnTo>
                <a:lnTo>
                  <a:pt x="1591" y="550"/>
                </a:lnTo>
                <a:lnTo>
                  <a:pt x="1591" y="554"/>
                </a:lnTo>
                <a:lnTo>
                  <a:pt x="1591" y="551"/>
                </a:lnTo>
                <a:lnTo>
                  <a:pt x="1591" y="541"/>
                </a:lnTo>
                <a:lnTo>
                  <a:pt x="1591" y="524"/>
                </a:lnTo>
                <a:lnTo>
                  <a:pt x="1591" y="506"/>
                </a:lnTo>
                <a:lnTo>
                  <a:pt x="1591" y="491"/>
                </a:lnTo>
                <a:lnTo>
                  <a:pt x="1591" y="482"/>
                </a:lnTo>
                <a:lnTo>
                  <a:pt x="1591" y="480"/>
                </a:lnTo>
                <a:lnTo>
                  <a:pt x="1591" y="483"/>
                </a:lnTo>
                <a:lnTo>
                  <a:pt x="1591" y="488"/>
                </a:lnTo>
                <a:lnTo>
                  <a:pt x="1591" y="491"/>
                </a:lnTo>
                <a:lnTo>
                  <a:pt x="1591" y="488"/>
                </a:lnTo>
                <a:lnTo>
                  <a:pt x="1591" y="483"/>
                </a:lnTo>
                <a:lnTo>
                  <a:pt x="1591" y="480"/>
                </a:lnTo>
                <a:lnTo>
                  <a:pt x="1591" y="478"/>
                </a:lnTo>
                <a:lnTo>
                  <a:pt x="1591" y="480"/>
                </a:lnTo>
                <a:lnTo>
                  <a:pt x="1591" y="477"/>
                </a:lnTo>
                <a:lnTo>
                  <a:pt x="1591" y="472"/>
                </a:lnTo>
                <a:lnTo>
                  <a:pt x="1593" y="463"/>
                </a:lnTo>
                <a:lnTo>
                  <a:pt x="1593" y="459"/>
                </a:lnTo>
                <a:lnTo>
                  <a:pt x="1593" y="458"/>
                </a:lnTo>
                <a:lnTo>
                  <a:pt x="1593" y="461"/>
                </a:lnTo>
                <a:lnTo>
                  <a:pt x="1593" y="470"/>
                </a:lnTo>
                <a:lnTo>
                  <a:pt x="1593" y="481"/>
                </a:lnTo>
                <a:lnTo>
                  <a:pt x="1593" y="492"/>
                </a:lnTo>
                <a:lnTo>
                  <a:pt x="1593" y="504"/>
                </a:lnTo>
                <a:lnTo>
                  <a:pt x="1593" y="509"/>
                </a:lnTo>
                <a:lnTo>
                  <a:pt x="1593" y="510"/>
                </a:lnTo>
                <a:lnTo>
                  <a:pt x="1593" y="507"/>
                </a:lnTo>
                <a:lnTo>
                  <a:pt x="1593" y="502"/>
                </a:lnTo>
                <a:lnTo>
                  <a:pt x="1593" y="494"/>
                </a:lnTo>
                <a:lnTo>
                  <a:pt x="1593" y="484"/>
                </a:lnTo>
                <a:lnTo>
                  <a:pt x="1593" y="475"/>
                </a:lnTo>
                <a:lnTo>
                  <a:pt x="1593" y="470"/>
                </a:lnTo>
                <a:lnTo>
                  <a:pt x="1593" y="469"/>
                </a:lnTo>
                <a:lnTo>
                  <a:pt x="1593" y="470"/>
                </a:lnTo>
                <a:lnTo>
                  <a:pt x="1593" y="475"/>
                </a:lnTo>
                <a:lnTo>
                  <a:pt x="1593" y="480"/>
                </a:lnTo>
                <a:lnTo>
                  <a:pt x="1593" y="483"/>
                </a:lnTo>
                <a:lnTo>
                  <a:pt x="1593" y="478"/>
                </a:lnTo>
                <a:lnTo>
                  <a:pt x="1593" y="472"/>
                </a:lnTo>
                <a:lnTo>
                  <a:pt x="1593" y="466"/>
                </a:lnTo>
                <a:lnTo>
                  <a:pt x="1593" y="463"/>
                </a:lnTo>
                <a:lnTo>
                  <a:pt x="1593" y="466"/>
                </a:lnTo>
                <a:lnTo>
                  <a:pt x="1593" y="473"/>
                </a:lnTo>
                <a:lnTo>
                  <a:pt x="1593" y="480"/>
                </a:lnTo>
                <a:lnTo>
                  <a:pt x="1593" y="487"/>
                </a:lnTo>
                <a:lnTo>
                  <a:pt x="1593" y="489"/>
                </a:lnTo>
                <a:lnTo>
                  <a:pt x="1593" y="487"/>
                </a:lnTo>
                <a:lnTo>
                  <a:pt x="1594" y="480"/>
                </a:lnTo>
                <a:lnTo>
                  <a:pt x="1594" y="473"/>
                </a:lnTo>
                <a:lnTo>
                  <a:pt x="1594" y="469"/>
                </a:lnTo>
                <a:lnTo>
                  <a:pt x="1594" y="470"/>
                </a:lnTo>
                <a:lnTo>
                  <a:pt x="1594" y="476"/>
                </a:lnTo>
                <a:lnTo>
                  <a:pt x="1594" y="484"/>
                </a:lnTo>
                <a:lnTo>
                  <a:pt x="1594" y="495"/>
                </a:lnTo>
                <a:lnTo>
                  <a:pt x="1594" y="504"/>
                </a:lnTo>
                <a:lnTo>
                  <a:pt x="1594" y="511"/>
                </a:lnTo>
                <a:lnTo>
                  <a:pt x="1594" y="515"/>
                </a:lnTo>
                <a:lnTo>
                  <a:pt x="1594" y="518"/>
                </a:lnTo>
                <a:lnTo>
                  <a:pt x="1594" y="521"/>
                </a:lnTo>
                <a:lnTo>
                  <a:pt x="1594" y="524"/>
                </a:lnTo>
                <a:lnTo>
                  <a:pt x="1594" y="520"/>
                </a:lnTo>
                <a:lnTo>
                  <a:pt x="1594" y="515"/>
                </a:lnTo>
                <a:lnTo>
                  <a:pt x="1594" y="509"/>
                </a:lnTo>
                <a:lnTo>
                  <a:pt x="1594" y="500"/>
                </a:lnTo>
                <a:lnTo>
                  <a:pt x="1594" y="494"/>
                </a:lnTo>
                <a:lnTo>
                  <a:pt x="1594" y="490"/>
                </a:lnTo>
                <a:lnTo>
                  <a:pt x="1594" y="488"/>
                </a:lnTo>
                <a:lnTo>
                  <a:pt x="1594" y="489"/>
                </a:lnTo>
                <a:lnTo>
                  <a:pt x="1594" y="488"/>
                </a:lnTo>
                <a:lnTo>
                  <a:pt x="1594" y="487"/>
                </a:lnTo>
                <a:lnTo>
                  <a:pt x="1594" y="485"/>
                </a:lnTo>
                <a:lnTo>
                  <a:pt x="1594" y="487"/>
                </a:lnTo>
                <a:lnTo>
                  <a:pt x="1594" y="483"/>
                </a:lnTo>
                <a:lnTo>
                  <a:pt x="1594" y="477"/>
                </a:lnTo>
                <a:lnTo>
                  <a:pt x="1594" y="474"/>
                </a:lnTo>
                <a:lnTo>
                  <a:pt x="1594" y="478"/>
                </a:lnTo>
                <a:lnTo>
                  <a:pt x="1594" y="485"/>
                </a:lnTo>
                <a:lnTo>
                  <a:pt x="1595" y="492"/>
                </a:lnTo>
                <a:lnTo>
                  <a:pt x="1595" y="497"/>
                </a:lnTo>
                <a:lnTo>
                  <a:pt x="1595" y="491"/>
                </a:lnTo>
                <a:lnTo>
                  <a:pt x="1595" y="482"/>
                </a:lnTo>
                <a:lnTo>
                  <a:pt x="1595" y="473"/>
                </a:lnTo>
                <a:lnTo>
                  <a:pt x="1595" y="467"/>
                </a:lnTo>
                <a:lnTo>
                  <a:pt x="1595" y="470"/>
                </a:lnTo>
                <a:lnTo>
                  <a:pt x="1595" y="475"/>
                </a:lnTo>
                <a:lnTo>
                  <a:pt x="1595" y="481"/>
                </a:lnTo>
                <a:lnTo>
                  <a:pt x="1595" y="484"/>
                </a:lnTo>
                <a:lnTo>
                  <a:pt x="1595" y="483"/>
                </a:lnTo>
                <a:lnTo>
                  <a:pt x="1595" y="480"/>
                </a:lnTo>
                <a:lnTo>
                  <a:pt x="1595" y="475"/>
                </a:lnTo>
                <a:lnTo>
                  <a:pt x="1595" y="473"/>
                </a:lnTo>
                <a:lnTo>
                  <a:pt x="1595" y="470"/>
                </a:lnTo>
                <a:lnTo>
                  <a:pt x="1595" y="468"/>
                </a:lnTo>
                <a:lnTo>
                  <a:pt x="1595" y="462"/>
                </a:lnTo>
                <a:lnTo>
                  <a:pt x="1595" y="459"/>
                </a:lnTo>
                <a:lnTo>
                  <a:pt x="1595" y="455"/>
                </a:lnTo>
                <a:lnTo>
                  <a:pt x="1595" y="459"/>
                </a:lnTo>
                <a:lnTo>
                  <a:pt x="1595" y="463"/>
                </a:lnTo>
                <a:lnTo>
                  <a:pt x="1595" y="468"/>
                </a:lnTo>
                <a:lnTo>
                  <a:pt x="1595" y="473"/>
                </a:lnTo>
                <a:lnTo>
                  <a:pt x="1595" y="476"/>
                </a:lnTo>
                <a:lnTo>
                  <a:pt x="1596" y="475"/>
                </a:lnTo>
                <a:lnTo>
                  <a:pt x="1596" y="472"/>
                </a:lnTo>
                <a:lnTo>
                  <a:pt x="1596" y="468"/>
                </a:lnTo>
                <a:lnTo>
                  <a:pt x="1596" y="466"/>
                </a:lnTo>
                <a:lnTo>
                  <a:pt x="1596" y="463"/>
                </a:lnTo>
                <a:lnTo>
                  <a:pt x="1596" y="462"/>
                </a:lnTo>
                <a:lnTo>
                  <a:pt x="1596" y="463"/>
                </a:lnTo>
                <a:lnTo>
                  <a:pt x="1596" y="465"/>
                </a:lnTo>
                <a:lnTo>
                  <a:pt x="1596" y="468"/>
                </a:lnTo>
                <a:lnTo>
                  <a:pt x="1596" y="467"/>
                </a:lnTo>
                <a:lnTo>
                  <a:pt x="1596" y="465"/>
                </a:lnTo>
                <a:lnTo>
                  <a:pt x="1596" y="462"/>
                </a:lnTo>
                <a:lnTo>
                  <a:pt x="1596" y="459"/>
                </a:lnTo>
                <a:lnTo>
                  <a:pt x="1596" y="458"/>
                </a:lnTo>
                <a:lnTo>
                  <a:pt x="1596" y="460"/>
                </a:lnTo>
                <a:lnTo>
                  <a:pt x="1596" y="463"/>
                </a:lnTo>
                <a:lnTo>
                  <a:pt x="1596" y="466"/>
                </a:lnTo>
                <a:lnTo>
                  <a:pt x="1596" y="465"/>
                </a:lnTo>
                <a:lnTo>
                  <a:pt x="1596" y="463"/>
                </a:lnTo>
                <a:lnTo>
                  <a:pt x="1596" y="465"/>
                </a:lnTo>
                <a:lnTo>
                  <a:pt x="1596" y="466"/>
                </a:lnTo>
                <a:lnTo>
                  <a:pt x="1596" y="467"/>
                </a:lnTo>
                <a:lnTo>
                  <a:pt x="1596" y="466"/>
                </a:lnTo>
                <a:lnTo>
                  <a:pt x="1596" y="467"/>
                </a:lnTo>
                <a:lnTo>
                  <a:pt x="1596" y="468"/>
                </a:lnTo>
                <a:lnTo>
                  <a:pt x="1596" y="472"/>
                </a:lnTo>
                <a:lnTo>
                  <a:pt x="1597" y="476"/>
                </a:lnTo>
                <a:lnTo>
                  <a:pt x="1597" y="482"/>
                </a:lnTo>
                <a:lnTo>
                  <a:pt x="1597" y="490"/>
                </a:lnTo>
                <a:lnTo>
                  <a:pt x="1597" y="500"/>
                </a:lnTo>
                <a:lnTo>
                  <a:pt x="1597" y="507"/>
                </a:lnTo>
                <a:lnTo>
                  <a:pt x="1597" y="513"/>
                </a:lnTo>
                <a:lnTo>
                  <a:pt x="1597" y="517"/>
                </a:lnTo>
                <a:lnTo>
                  <a:pt x="1597" y="518"/>
                </a:lnTo>
                <a:lnTo>
                  <a:pt x="1597" y="517"/>
                </a:lnTo>
                <a:lnTo>
                  <a:pt x="1597" y="512"/>
                </a:lnTo>
                <a:lnTo>
                  <a:pt x="1597" y="504"/>
                </a:lnTo>
                <a:lnTo>
                  <a:pt x="1597" y="496"/>
                </a:lnTo>
                <a:lnTo>
                  <a:pt x="1597" y="488"/>
                </a:lnTo>
                <a:lnTo>
                  <a:pt x="1597" y="481"/>
                </a:lnTo>
                <a:lnTo>
                  <a:pt x="1597" y="477"/>
                </a:lnTo>
                <a:lnTo>
                  <a:pt x="1597" y="476"/>
                </a:lnTo>
                <a:lnTo>
                  <a:pt x="1597" y="477"/>
                </a:lnTo>
                <a:lnTo>
                  <a:pt x="1597" y="481"/>
                </a:lnTo>
                <a:lnTo>
                  <a:pt x="1597" y="483"/>
                </a:lnTo>
                <a:lnTo>
                  <a:pt x="1597" y="482"/>
                </a:lnTo>
                <a:lnTo>
                  <a:pt x="1597" y="481"/>
                </a:lnTo>
                <a:lnTo>
                  <a:pt x="1597" y="480"/>
                </a:lnTo>
                <a:lnTo>
                  <a:pt x="1597" y="478"/>
                </a:lnTo>
                <a:lnTo>
                  <a:pt x="1597" y="477"/>
                </a:lnTo>
                <a:lnTo>
                  <a:pt x="1597" y="482"/>
                </a:lnTo>
                <a:lnTo>
                  <a:pt x="1597" y="491"/>
                </a:lnTo>
                <a:lnTo>
                  <a:pt x="1597" y="504"/>
                </a:lnTo>
                <a:lnTo>
                  <a:pt x="1597" y="524"/>
                </a:lnTo>
                <a:lnTo>
                  <a:pt x="1597" y="549"/>
                </a:lnTo>
                <a:lnTo>
                  <a:pt x="1597" y="583"/>
                </a:lnTo>
                <a:lnTo>
                  <a:pt x="1597" y="614"/>
                </a:lnTo>
                <a:lnTo>
                  <a:pt x="1597" y="642"/>
                </a:lnTo>
                <a:lnTo>
                  <a:pt x="1597" y="662"/>
                </a:lnTo>
                <a:lnTo>
                  <a:pt x="1597" y="672"/>
                </a:lnTo>
                <a:lnTo>
                  <a:pt x="1597" y="663"/>
                </a:lnTo>
                <a:lnTo>
                  <a:pt x="1598" y="651"/>
                </a:lnTo>
                <a:lnTo>
                  <a:pt x="1598" y="640"/>
                </a:lnTo>
                <a:lnTo>
                  <a:pt x="1598" y="632"/>
                </a:lnTo>
                <a:lnTo>
                  <a:pt x="1598" y="628"/>
                </a:lnTo>
                <a:lnTo>
                  <a:pt x="1598" y="623"/>
                </a:lnTo>
                <a:lnTo>
                  <a:pt x="1598" y="615"/>
                </a:lnTo>
                <a:lnTo>
                  <a:pt x="1598" y="605"/>
                </a:lnTo>
                <a:lnTo>
                  <a:pt x="1598" y="591"/>
                </a:lnTo>
                <a:lnTo>
                  <a:pt x="1598" y="579"/>
                </a:lnTo>
                <a:lnTo>
                  <a:pt x="1598" y="573"/>
                </a:lnTo>
                <a:lnTo>
                  <a:pt x="1598" y="578"/>
                </a:lnTo>
                <a:lnTo>
                  <a:pt x="1598" y="592"/>
                </a:lnTo>
                <a:lnTo>
                  <a:pt x="1598" y="617"/>
                </a:lnTo>
                <a:lnTo>
                  <a:pt x="1598" y="642"/>
                </a:lnTo>
                <a:lnTo>
                  <a:pt x="1598" y="661"/>
                </a:lnTo>
                <a:lnTo>
                  <a:pt x="1598" y="673"/>
                </a:lnTo>
                <a:lnTo>
                  <a:pt x="1598" y="677"/>
                </a:lnTo>
                <a:lnTo>
                  <a:pt x="1598" y="673"/>
                </a:lnTo>
                <a:lnTo>
                  <a:pt x="1598" y="665"/>
                </a:lnTo>
                <a:lnTo>
                  <a:pt x="1598" y="654"/>
                </a:lnTo>
                <a:lnTo>
                  <a:pt x="1598" y="646"/>
                </a:lnTo>
                <a:lnTo>
                  <a:pt x="1598" y="638"/>
                </a:lnTo>
                <a:lnTo>
                  <a:pt x="1598" y="629"/>
                </a:lnTo>
                <a:lnTo>
                  <a:pt x="1598" y="616"/>
                </a:lnTo>
                <a:lnTo>
                  <a:pt x="1598" y="601"/>
                </a:lnTo>
                <a:lnTo>
                  <a:pt x="1598" y="585"/>
                </a:lnTo>
                <a:lnTo>
                  <a:pt x="1598" y="571"/>
                </a:lnTo>
                <a:lnTo>
                  <a:pt x="1598" y="562"/>
                </a:lnTo>
                <a:lnTo>
                  <a:pt x="1598" y="558"/>
                </a:lnTo>
                <a:lnTo>
                  <a:pt x="1598" y="559"/>
                </a:lnTo>
                <a:lnTo>
                  <a:pt x="1598" y="566"/>
                </a:lnTo>
                <a:lnTo>
                  <a:pt x="1600" y="571"/>
                </a:lnTo>
                <a:lnTo>
                  <a:pt x="1600" y="566"/>
                </a:lnTo>
                <a:lnTo>
                  <a:pt x="1600" y="557"/>
                </a:lnTo>
                <a:lnTo>
                  <a:pt x="1600" y="547"/>
                </a:lnTo>
                <a:lnTo>
                  <a:pt x="1600" y="536"/>
                </a:lnTo>
                <a:lnTo>
                  <a:pt x="1600" y="529"/>
                </a:lnTo>
                <a:lnTo>
                  <a:pt x="1600" y="528"/>
                </a:lnTo>
                <a:lnTo>
                  <a:pt x="1600" y="532"/>
                </a:lnTo>
                <a:lnTo>
                  <a:pt x="1600" y="536"/>
                </a:lnTo>
                <a:lnTo>
                  <a:pt x="1600" y="542"/>
                </a:lnTo>
                <a:lnTo>
                  <a:pt x="1600" y="547"/>
                </a:lnTo>
                <a:lnTo>
                  <a:pt x="1600" y="548"/>
                </a:lnTo>
                <a:lnTo>
                  <a:pt x="1600" y="546"/>
                </a:lnTo>
                <a:lnTo>
                  <a:pt x="1600" y="539"/>
                </a:lnTo>
                <a:lnTo>
                  <a:pt x="1600" y="529"/>
                </a:lnTo>
                <a:lnTo>
                  <a:pt x="1600" y="521"/>
                </a:lnTo>
                <a:lnTo>
                  <a:pt x="1600" y="514"/>
                </a:lnTo>
                <a:lnTo>
                  <a:pt x="1600" y="510"/>
                </a:lnTo>
                <a:lnTo>
                  <a:pt x="1600" y="506"/>
                </a:lnTo>
                <a:lnTo>
                  <a:pt x="1600" y="505"/>
                </a:lnTo>
                <a:lnTo>
                  <a:pt x="1600" y="504"/>
                </a:lnTo>
                <a:lnTo>
                  <a:pt x="1600" y="503"/>
                </a:lnTo>
                <a:lnTo>
                  <a:pt x="1600" y="498"/>
                </a:lnTo>
                <a:lnTo>
                  <a:pt x="1600" y="494"/>
                </a:lnTo>
                <a:lnTo>
                  <a:pt x="1600" y="489"/>
                </a:lnTo>
                <a:lnTo>
                  <a:pt x="1600" y="485"/>
                </a:lnTo>
                <a:lnTo>
                  <a:pt x="1600" y="483"/>
                </a:lnTo>
                <a:lnTo>
                  <a:pt x="1600" y="481"/>
                </a:lnTo>
                <a:lnTo>
                  <a:pt x="1601" y="477"/>
                </a:lnTo>
                <a:lnTo>
                  <a:pt x="1601" y="472"/>
                </a:lnTo>
                <a:lnTo>
                  <a:pt x="1601" y="468"/>
                </a:lnTo>
                <a:lnTo>
                  <a:pt x="1601" y="466"/>
                </a:lnTo>
                <a:lnTo>
                  <a:pt x="1601" y="465"/>
                </a:lnTo>
                <a:lnTo>
                  <a:pt x="1601" y="463"/>
                </a:lnTo>
                <a:lnTo>
                  <a:pt x="1601" y="461"/>
                </a:lnTo>
                <a:lnTo>
                  <a:pt x="1601" y="456"/>
                </a:lnTo>
                <a:lnTo>
                  <a:pt x="1601" y="453"/>
                </a:lnTo>
                <a:lnTo>
                  <a:pt x="1601" y="451"/>
                </a:lnTo>
                <a:lnTo>
                  <a:pt x="1601" y="452"/>
                </a:lnTo>
                <a:lnTo>
                  <a:pt x="1601" y="456"/>
                </a:lnTo>
                <a:lnTo>
                  <a:pt x="1601" y="466"/>
                </a:lnTo>
                <a:lnTo>
                  <a:pt x="1601" y="474"/>
                </a:lnTo>
                <a:lnTo>
                  <a:pt x="1601" y="480"/>
                </a:lnTo>
                <a:lnTo>
                  <a:pt x="1601" y="482"/>
                </a:lnTo>
                <a:lnTo>
                  <a:pt x="1601" y="481"/>
                </a:lnTo>
                <a:lnTo>
                  <a:pt x="1601" y="480"/>
                </a:lnTo>
                <a:lnTo>
                  <a:pt x="1601" y="478"/>
                </a:lnTo>
                <a:lnTo>
                  <a:pt x="1601" y="481"/>
                </a:lnTo>
                <a:lnTo>
                  <a:pt x="1601" y="485"/>
                </a:lnTo>
                <a:lnTo>
                  <a:pt x="1601" y="488"/>
                </a:lnTo>
                <a:lnTo>
                  <a:pt x="1601" y="487"/>
                </a:lnTo>
                <a:lnTo>
                  <a:pt x="1601" y="483"/>
                </a:lnTo>
                <a:lnTo>
                  <a:pt x="1601" y="478"/>
                </a:lnTo>
                <a:lnTo>
                  <a:pt x="1601" y="474"/>
                </a:lnTo>
                <a:lnTo>
                  <a:pt x="1601" y="470"/>
                </a:lnTo>
                <a:lnTo>
                  <a:pt x="1601" y="472"/>
                </a:lnTo>
                <a:lnTo>
                  <a:pt x="1601" y="475"/>
                </a:lnTo>
                <a:lnTo>
                  <a:pt x="1601" y="476"/>
                </a:lnTo>
                <a:lnTo>
                  <a:pt x="1601" y="474"/>
                </a:lnTo>
                <a:lnTo>
                  <a:pt x="1601" y="469"/>
                </a:lnTo>
                <a:lnTo>
                  <a:pt x="1601" y="463"/>
                </a:lnTo>
                <a:lnTo>
                  <a:pt x="1601" y="459"/>
                </a:lnTo>
                <a:lnTo>
                  <a:pt x="1602" y="455"/>
                </a:lnTo>
                <a:lnTo>
                  <a:pt x="1602" y="454"/>
                </a:lnTo>
                <a:lnTo>
                  <a:pt x="1602" y="455"/>
                </a:lnTo>
                <a:lnTo>
                  <a:pt x="1602" y="460"/>
                </a:lnTo>
                <a:lnTo>
                  <a:pt x="1602" y="463"/>
                </a:lnTo>
                <a:lnTo>
                  <a:pt x="1602" y="466"/>
                </a:lnTo>
                <a:lnTo>
                  <a:pt x="1602" y="467"/>
                </a:lnTo>
                <a:lnTo>
                  <a:pt x="1602" y="465"/>
                </a:lnTo>
                <a:lnTo>
                  <a:pt x="1602" y="461"/>
                </a:lnTo>
                <a:lnTo>
                  <a:pt x="1602" y="455"/>
                </a:lnTo>
                <a:lnTo>
                  <a:pt x="1602" y="450"/>
                </a:lnTo>
                <a:lnTo>
                  <a:pt x="1602" y="445"/>
                </a:lnTo>
                <a:lnTo>
                  <a:pt x="1602" y="441"/>
                </a:lnTo>
                <a:lnTo>
                  <a:pt x="1602" y="440"/>
                </a:lnTo>
                <a:lnTo>
                  <a:pt x="1602" y="441"/>
                </a:lnTo>
                <a:lnTo>
                  <a:pt x="1602" y="446"/>
                </a:lnTo>
                <a:lnTo>
                  <a:pt x="1602" y="455"/>
                </a:lnTo>
                <a:lnTo>
                  <a:pt x="1602" y="463"/>
                </a:lnTo>
                <a:lnTo>
                  <a:pt x="1602" y="470"/>
                </a:lnTo>
                <a:lnTo>
                  <a:pt x="1602" y="475"/>
                </a:lnTo>
                <a:lnTo>
                  <a:pt x="1602" y="477"/>
                </a:lnTo>
                <a:lnTo>
                  <a:pt x="1602" y="474"/>
                </a:lnTo>
                <a:lnTo>
                  <a:pt x="1602" y="469"/>
                </a:lnTo>
                <a:lnTo>
                  <a:pt x="1602" y="466"/>
                </a:lnTo>
                <a:lnTo>
                  <a:pt x="1602" y="461"/>
                </a:lnTo>
                <a:lnTo>
                  <a:pt x="1602" y="458"/>
                </a:lnTo>
                <a:lnTo>
                  <a:pt x="1602" y="451"/>
                </a:lnTo>
                <a:lnTo>
                  <a:pt x="1602" y="445"/>
                </a:lnTo>
                <a:lnTo>
                  <a:pt x="1602" y="437"/>
                </a:lnTo>
                <a:lnTo>
                  <a:pt x="1603" y="430"/>
                </a:lnTo>
                <a:lnTo>
                  <a:pt x="1603" y="425"/>
                </a:lnTo>
                <a:lnTo>
                  <a:pt x="1603" y="421"/>
                </a:lnTo>
                <a:lnTo>
                  <a:pt x="1603" y="425"/>
                </a:lnTo>
                <a:lnTo>
                  <a:pt x="1603" y="430"/>
                </a:lnTo>
                <a:lnTo>
                  <a:pt x="1603" y="436"/>
                </a:lnTo>
                <a:lnTo>
                  <a:pt x="1603" y="440"/>
                </a:lnTo>
                <a:lnTo>
                  <a:pt x="1603" y="444"/>
                </a:lnTo>
                <a:lnTo>
                  <a:pt x="1603" y="446"/>
                </a:lnTo>
                <a:lnTo>
                  <a:pt x="1603" y="445"/>
                </a:lnTo>
                <a:lnTo>
                  <a:pt x="1603" y="446"/>
                </a:lnTo>
                <a:lnTo>
                  <a:pt x="1603" y="451"/>
                </a:lnTo>
                <a:lnTo>
                  <a:pt x="1603" y="456"/>
                </a:lnTo>
                <a:lnTo>
                  <a:pt x="1603" y="462"/>
                </a:lnTo>
                <a:lnTo>
                  <a:pt x="1603" y="468"/>
                </a:lnTo>
                <a:lnTo>
                  <a:pt x="1603" y="474"/>
                </a:lnTo>
                <a:lnTo>
                  <a:pt x="1603" y="477"/>
                </a:lnTo>
                <a:lnTo>
                  <a:pt x="1603" y="480"/>
                </a:lnTo>
                <a:lnTo>
                  <a:pt x="1603" y="481"/>
                </a:lnTo>
                <a:lnTo>
                  <a:pt x="1603" y="483"/>
                </a:lnTo>
                <a:lnTo>
                  <a:pt x="1603" y="488"/>
                </a:lnTo>
                <a:lnTo>
                  <a:pt x="1603" y="491"/>
                </a:lnTo>
                <a:lnTo>
                  <a:pt x="1603" y="492"/>
                </a:lnTo>
                <a:lnTo>
                  <a:pt x="1603" y="491"/>
                </a:lnTo>
                <a:lnTo>
                  <a:pt x="1603" y="489"/>
                </a:lnTo>
                <a:lnTo>
                  <a:pt x="1603" y="485"/>
                </a:lnTo>
                <a:lnTo>
                  <a:pt x="1603" y="480"/>
                </a:lnTo>
                <a:lnTo>
                  <a:pt x="1603" y="475"/>
                </a:lnTo>
                <a:lnTo>
                  <a:pt x="1603" y="473"/>
                </a:lnTo>
                <a:lnTo>
                  <a:pt x="1604" y="472"/>
                </a:lnTo>
                <a:lnTo>
                  <a:pt x="1604" y="473"/>
                </a:lnTo>
                <a:lnTo>
                  <a:pt x="1604" y="474"/>
                </a:lnTo>
                <a:lnTo>
                  <a:pt x="1604" y="475"/>
                </a:lnTo>
                <a:lnTo>
                  <a:pt x="1604" y="478"/>
                </a:lnTo>
                <a:lnTo>
                  <a:pt x="1604" y="482"/>
                </a:lnTo>
                <a:lnTo>
                  <a:pt x="1604" y="485"/>
                </a:lnTo>
                <a:lnTo>
                  <a:pt x="1604" y="487"/>
                </a:lnTo>
                <a:lnTo>
                  <a:pt x="1604" y="483"/>
                </a:lnTo>
                <a:lnTo>
                  <a:pt x="1604" y="475"/>
                </a:lnTo>
                <a:lnTo>
                  <a:pt x="1604" y="463"/>
                </a:lnTo>
                <a:lnTo>
                  <a:pt x="1604" y="452"/>
                </a:lnTo>
                <a:lnTo>
                  <a:pt x="1604" y="443"/>
                </a:lnTo>
                <a:lnTo>
                  <a:pt x="1604" y="438"/>
                </a:lnTo>
                <a:lnTo>
                  <a:pt x="1604" y="439"/>
                </a:lnTo>
                <a:lnTo>
                  <a:pt x="1604" y="443"/>
                </a:lnTo>
                <a:lnTo>
                  <a:pt x="1604" y="448"/>
                </a:lnTo>
                <a:lnTo>
                  <a:pt x="1604" y="455"/>
                </a:lnTo>
                <a:lnTo>
                  <a:pt x="1604" y="459"/>
                </a:lnTo>
                <a:lnTo>
                  <a:pt x="1604" y="460"/>
                </a:lnTo>
                <a:lnTo>
                  <a:pt x="1604" y="461"/>
                </a:lnTo>
                <a:lnTo>
                  <a:pt x="1604" y="466"/>
                </a:lnTo>
                <a:lnTo>
                  <a:pt x="1604" y="472"/>
                </a:lnTo>
                <a:lnTo>
                  <a:pt x="1604" y="476"/>
                </a:lnTo>
                <a:lnTo>
                  <a:pt x="1604" y="481"/>
                </a:lnTo>
                <a:lnTo>
                  <a:pt x="1604" y="483"/>
                </a:lnTo>
                <a:lnTo>
                  <a:pt x="1604" y="482"/>
                </a:lnTo>
                <a:lnTo>
                  <a:pt x="1604" y="478"/>
                </a:lnTo>
                <a:lnTo>
                  <a:pt x="1604" y="475"/>
                </a:lnTo>
                <a:lnTo>
                  <a:pt x="1604" y="474"/>
                </a:lnTo>
                <a:lnTo>
                  <a:pt x="1604" y="475"/>
                </a:lnTo>
                <a:lnTo>
                  <a:pt x="1604" y="480"/>
                </a:lnTo>
                <a:lnTo>
                  <a:pt x="1604" y="485"/>
                </a:lnTo>
                <a:lnTo>
                  <a:pt x="1604" y="494"/>
                </a:lnTo>
                <a:lnTo>
                  <a:pt x="1604" y="503"/>
                </a:lnTo>
                <a:lnTo>
                  <a:pt x="1605" y="509"/>
                </a:lnTo>
                <a:lnTo>
                  <a:pt x="1605" y="511"/>
                </a:lnTo>
                <a:lnTo>
                  <a:pt x="1605" y="510"/>
                </a:lnTo>
                <a:lnTo>
                  <a:pt x="1605" y="505"/>
                </a:lnTo>
                <a:lnTo>
                  <a:pt x="1605" y="497"/>
                </a:lnTo>
                <a:lnTo>
                  <a:pt x="1605" y="488"/>
                </a:lnTo>
                <a:lnTo>
                  <a:pt x="1605" y="475"/>
                </a:lnTo>
                <a:lnTo>
                  <a:pt x="1605" y="465"/>
                </a:lnTo>
                <a:lnTo>
                  <a:pt x="1605" y="455"/>
                </a:lnTo>
                <a:lnTo>
                  <a:pt x="1605" y="450"/>
                </a:lnTo>
                <a:lnTo>
                  <a:pt x="1605" y="446"/>
                </a:lnTo>
                <a:lnTo>
                  <a:pt x="1605" y="443"/>
                </a:lnTo>
                <a:lnTo>
                  <a:pt x="1605" y="444"/>
                </a:lnTo>
                <a:lnTo>
                  <a:pt x="1605" y="445"/>
                </a:lnTo>
                <a:lnTo>
                  <a:pt x="1605" y="446"/>
                </a:lnTo>
                <a:lnTo>
                  <a:pt x="1605" y="450"/>
                </a:lnTo>
                <a:lnTo>
                  <a:pt x="1605" y="452"/>
                </a:lnTo>
                <a:lnTo>
                  <a:pt x="1605" y="454"/>
                </a:lnTo>
                <a:lnTo>
                  <a:pt x="1605" y="453"/>
                </a:lnTo>
                <a:lnTo>
                  <a:pt x="1605" y="451"/>
                </a:lnTo>
                <a:lnTo>
                  <a:pt x="1605" y="450"/>
                </a:lnTo>
                <a:lnTo>
                  <a:pt x="1605" y="447"/>
                </a:lnTo>
                <a:lnTo>
                  <a:pt x="1605" y="450"/>
                </a:lnTo>
                <a:lnTo>
                  <a:pt x="1605" y="452"/>
                </a:lnTo>
                <a:lnTo>
                  <a:pt x="1605" y="456"/>
                </a:lnTo>
                <a:lnTo>
                  <a:pt x="1605" y="460"/>
                </a:lnTo>
                <a:lnTo>
                  <a:pt x="1605" y="462"/>
                </a:lnTo>
                <a:lnTo>
                  <a:pt x="1605" y="465"/>
                </a:lnTo>
                <a:lnTo>
                  <a:pt x="1606" y="468"/>
                </a:lnTo>
                <a:lnTo>
                  <a:pt x="1606" y="470"/>
                </a:lnTo>
                <a:lnTo>
                  <a:pt x="1606" y="473"/>
                </a:lnTo>
                <a:lnTo>
                  <a:pt x="1606" y="472"/>
                </a:lnTo>
                <a:lnTo>
                  <a:pt x="1606" y="467"/>
                </a:lnTo>
                <a:lnTo>
                  <a:pt x="1606" y="461"/>
                </a:lnTo>
                <a:lnTo>
                  <a:pt x="1606" y="454"/>
                </a:lnTo>
                <a:lnTo>
                  <a:pt x="1606" y="450"/>
                </a:lnTo>
                <a:lnTo>
                  <a:pt x="1606" y="451"/>
                </a:lnTo>
                <a:lnTo>
                  <a:pt x="1606" y="454"/>
                </a:lnTo>
                <a:lnTo>
                  <a:pt x="1606" y="461"/>
                </a:lnTo>
                <a:lnTo>
                  <a:pt x="1606" y="466"/>
                </a:lnTo>
                <a:lnTo>
                  <a:pt x="1606" y="469"/>
                </a:lnTo>
                <a:lnTo>
                  <a:pt x="1606" y="468"/>
                </a:lnTo>
                <a:lnTo>
                  <a:pt x="1606" y="462"/>
                </a:lnTo>
                <a:lnTo>
                  <a:pt x="1606" y="455"/>
                </a:lnTo>
                <a:lnTo>
                  <a:pt x="1606" y="450"/>
                </a:lnTo>
                <a:lnTo>
                  <a:pt x="1606" y="447"/>
                </a:lnTo>
                <a:lnTo>
                  <a:pt x="1606" y="450"/>
                </a:lnTo>
                <a:lnTo>
                  <a:pt x="1606" y="455"/>
                </a:lnTo>
                <a:lnTo>
                  <a:pt x="1606" y="460"/>
                </a:lnTo>
                <a:lnTo>
                  <a:pt x="1606" y="463"/>
                </a:lnTo>
                <a:lnTo>
                  <a:pt x="1606" y="465"/>
                </a:lnTo>
                <a:lnTo>
                  <a:pt x="1606" y="462"/>
                </a:lnTo>
                <a:lnTo>
                  <a:pt x="1606" y="456"/>
                </a:lnTo>
                <a:lnTo>
                  <a:pt x="1606" y="452"/>
                </a:lnTo>
                <a:lnTo>
                  <a:pt x="1606" y="448"/>
                </a:lnTo>
                <a:lnTo>
                  <a:pt x="1606" y="450"/>
                </a:lnTo>
                <a:lnTo>
                  <a:pt x="1606" y="453"/>
                </a:lnTo>
                <a:lnTo>
                  <a:pt x="1608" y="458"/>
                </a:lnTo>
                <a:lnTo>
                  <a:pt x="1608" y="466"/>
                </a:lnTo>
                <a:lnTo>
                  <a:pt x="1608" y="478"/>
                </a:lnTo>
                <a:lnTo>
                  <a:pt x="1608" y="496"/>
                </a:lnTo>
                <a:lnTo>
                  <a:pt x="1608" y="518"/>
                </a:lnTo>
                <a:lnTo>
                  <a:pt x="1608" y="542"/>
                </a:lnTo>
                <a:lnTo>
                  <a:pt x="1608" y="559"/>
                </a:lnTo>
                <a:lnTo>
                  <a:pt x="1608" y="568"/>
                </a:lnTo>
                <a:lnTo>
                  <a:pt x="1608" y="564"/>
                </a:lnTo>
                <a:lnTo>
                  <a:pt x="1608" y="550"/>
                </a:lnTo>
                <a:lnTo>
                  <a:pt x="1608" y="528"/>
                </a:lnTo>
                <a:lnTo>
                  <a:pt x="1608" y="506"/>
                </a:lnTo>
                <a:lnTo>
                  <a:pt x="1608" y="489"/>
                </a:lnTo>
                <a:lnTo>
                  <a:pt x="1608" y="481"/>
                </a:lnTo>
                <a:lnTo>
                  <a:pt x="1608" y="487"/>
                </a:lnTo>
                <a:lnTo>
                  <a:pt x="1608" y="492"/>
                </a:lnTo>
                <a:lnTo>
                  <a:pt x="1608" y="495"/>
                </a:lnTo>
                <a:lnTo>
                  <a:pt x="1608" y="491"/>
                </a:lnTo>
                <a:lnTo>
                  <a:pt x="1608" y="483"/>
                </a:lnTo>
                <a:lnTo>
                  <a:pt x="1608" y="474"/>
                </a:lnTo>
                <a:lnTo>
                  <a:pt x="1608" y="466"/>
                </a:lnTo>
                <a:lnTo>
                  <a:pt x="1608" y="465"/>
                </a:lnTo>
                <a:lnTo>
                  <a:pt x="1608" y="469"/>
                </a:lnTo>
                <a:lnTo>
                  <a:pt x="1608" y="476"/>
                </a:lnTo>
                <a:lnTo>
                  <a:pt x="1608" y="483"/>
                </a:lnTo>
                <a:lnTo>
                  <a:pt x="1608" y="485"/>
                </a:lnTo>
                <a:lnTo>
                  <a:pt x="1608" y="483"/>
                </a:lnTo>
                <a:lnTo>
                  <a:pt x="1608" y="475"/>
                </a:lnTo>
                <a:lnTo>
                  <a:pt x="1608" y="465"/>
                </a:lnTo>
                <a:lnTo>
                  <a:pt x="1608" y="451"/>
                </a:lnTo>
                <a:lnTo>
                  <a:pt x="1608" y="440"/>
                </a:lnTo>
                <a:lnTo>
                  <a:pt x="1608" y="432"/>
                </a:lnTo>
                <a:lnTo>
                  <a:pt x="1608" y="429"/>
                </a:lnTo>
                <a:lnTo>
                  <a:pt x="1608" y="426"/>
                </a:lnTo>
                <a:lnTo>
                  <a:pt x="1608" y="425"/>
                </a:lnTo>
                <a:lnTo>
                  <a:pt x="1609" y="425"/>
                </a:lnTo>
                <a:lnTo>
                  <a:pt x="1609" y="424"/>
                </a:lnTo>
                <a:lnTo>
                  <a:pt x="1609" y="422"/>
                </a:lnTo>
                <a:lnTo>
                  <a:pt x="1609" y="423"/>
                </a:lnTo>
                <a:lnTo>
                  <a:pt x="1609" y="426"/>
                </a:lnTo>
                <a:lnTo>
                  <a:pt x="1609" y="429"/>
                </a:lnTo>
                <a:lnTo>
                  <a:pt x="1609" y="431"/>
                </a:lnTo>
                <a:lnTo>
                  <a:pt x="1609" y="432"/>
                </a:lnTo>
                <a:lnTo>
                  <a:pt x="1609" y="431"/>
                </a:lnTo>
                <a:lnTo>
                  <a:pt x="1609" y="426"/>
                </a:lnTo>
                <a:lnTo>
                  <a:pt x="1609" y="418"/>
                </a:lnTo>
                <a:lnTo>
                  <a:pt x="1609" y="411"/>
                </a:lnTo>
                <a:lnTo>
                  <a:pt x="1609" y="403"/>
                </a:lnTo>
                <a:lnTo>
                  <a:pt x="1609" y="396"/>
                </a:lnTo>
                <a:lnTo>
                  <a:pt x="1609" y="393"/>
                </a:lnTo>
                <a:lnTo>
                  <a:pt x="1609" y="392"/>
                </a:lnTo>
                <a:lnTo>
                  <a:pt x="1609" y="394"/>
                </a:lnTo>
                <a:lnTo>
                  <a:pt x="1609" y="395"/>
                </a:lnTo>
                <a:lnTo>
                  <a:pt x="1609" y="393"/>
                </a:lnTo>
                <a:lnTo>
                  <a:pt x="1609" y="391"/>
                </a:lnTo>
                <a:lnTo>
                  <a:pt x="1609" y="387"/>
                </a:lnTo>
                <a:lnTo>
                  <a:pt x="1609" y="382"/>
                </a:lnTo>
                <a:lnTo>
                  <a:pt x="1609" y="374"/>
                </a:lnTo>
                <a:lnTo>
                  <a:pt x="1609" y="367"/>
                </a:lnTo>
                <a:lnTo>
                  <a:pt x="1609" y="361"/>
                </a:lnTo>
                <a:lnTo>
                  <a:pt x="1609" y="354"/>
                </a:lnTo>
                <a:lnTo>
                  <a:pt x="1609" y="347"/>
                </a:lnTo>
                <a:lnTo>
                  <a:pt x="1609" y="341"/>
                </a:lnTo>
                <a:lnTo>
                  <a:pt x="1610" y="337"/>
                </a:lnTo>
                <a:lnTo>
                  <a:pt x="1610" y="334"/>
                </a:lnTo>
                <a:lnTo>
                  <a:pt x="1610" y="332"/>
                </a:lnTo>
                <a:lnTo>
                  <a:pt x="1610" y="329"/>
                </a:lnTo>
                <a:lnTo>
                  <a:pt x="1610" y="330"/>
                </a:lnTo>
                <a:lnTo>
                  <a:pt x="1610" y="333"/>
                </a:lnTo>
                <a:lnTo>
                  <a:pt x="1610" y="341"/>
                </a:lnTo>
                <a:lnTo>
                  <a:pt x="1610" y="349"/>
                </a:lnTo>
                <a:lnTo>
                  <a:pt x="1610" y="358"/>
                </a:lnTo>
                <a:lnTo>
                  <a:pt x="1610" y="366"/>
                </a:lnTo>
                <a:lnTo>
                  <a:pt x="1610" y="370"/>
                </a:lnTo>
                <a:lnTo>
                  <a:pt x="1610" y="369"/>
                </a:lnTo>
                <a:lnTo>
                  <a:pt x="1610" y="365"/>
                </a:lnTo>
                <a:lnTo>
                  <a:pt x="1610" y="359"/>
                </a:lnTo>
                <a:lnTo>
                  <a:pt x="1610" y="358"/>
                </a:lnTo>
                <a:lnTo>
                  <a:pt x="1610" y="362"/>
                </a:lnTo>
                <a:lnTo>
                  <a:pt x="1610" y="370"/>
                </a:lnTo>
                <a:lnTo>
                  <a:pt x="1610" y="378"/>
                </a:lnTo>
                <a:lnTo>
                  <a:pt x="1610" y="386"/>
                </a:lnTo>
                <a:lnTo>
                  <a:pt x="1610" y="389"/>
                </a:lnTo>
                <a:lnTo>
                  <a:pt x="1610" y="386"/>
                </a:lnTo>
                <a:lnTo>
                  <a:pt x="1610" y="379"/>
                </a:lnTo>
                <a:lnTo>
                  <a:pt x="1610" y="369"/>
                </a:lnTo>
                <a:lnTo>
                  <a:pt x="1610" y="363"/>
                </a:lnTo>
                <a:lnTo>
                  <a:pt x="1610" y="362"/>
                </a:lnTo>
                <a:lnTo>
                  <a:pt x="1610" y="366"/>
                </a:lnTo>
                <a:lnTo>
                  <a:pt x="1610" y="373"/>
                </a:lnTo>
                <a:lnTo>
                  <a:pt x="1610" y="381"/>
                </a:lnTo>
                <a:lnTo>
                  <a:pt x="1610" y="386"/>
                </a:lnTo>
                <a:lnTo>
                  <a:pt x="1610" y="387"/>
                </a:lnTo>
                <a:lnTo>
                  <a:pt x="1610" y="384"/>
                </a:lnTo>
                <a:lnTo>
                  <a:pt x="1610" y="379"/>
                </a:lnTo>
                <a:lnTo>
                  <a:pt x="1611" y="378"/>
                </a:lnTo>
                <a:lnTo>
                  <a:pt x="1611" y="380"/>
                </a:lnTo>
                <a:lnTo>
                  <a:pt x="1611" y="384"/>
                </a:lnTo>
                <a:lnTo>
                  <a:pt x="1611" y="387"/>
                </a:lnTo>
                <a:lnTo>
                  <a:pt x="1611" y="389"/>
                </a:lnTo>
                <a:lnTo>
                  <a:pt x="1611" y="386"/>
                </a:lnTo>
                <a:lnTo>
                  <a:pt x="1611" y="379"/>
                </a:lnTo>
                <a:lnTo>
                  <a:pt x="1611" y="369"/>
                </a:lnTo>
                <a:lnTo>
                  <a:pt x="1611" y="357"/>
                </a:lnTo>
                <a:lnTo>
                  <a:pt x="1611" y="350"/>
                </a:lnTo>
                <a:lnTo>
                  <a:pt x="1611" y="348"/>
                </a:lnTo>
                <a:lnTo>
                  <a:pt x="1611" y="350"/>
                </a:lnTo>
                <a:lnTo>
                  <a:pt x="1611" y="356"/>
                </a:lnTo>
                <a:lnTo>
                  <a:pt x="1611" y="361"/>
                </a:lnTo>
                <a:lnTo>
                  <a:pt x="1611" y="365"/>
                </a:lnTo>
                <a:lnTo>
                  <a:pt x="1611" y="369"/>
                </a:lnTo>
                <a:lnTo>
                  <a:pt x="1611" y="370"/>
                </a:lnTo>
                <a:lnTo>
                  <a:pt x="1611" y="369"/>
                </a:lnTo>
                <a:lnTo>
                  <a:pt x="1611" y="367"/>
                </a:lnTo>
                <a:lnTo>
                  <a:pt x="1611" y="366"/>
                </a:lnTo>
                <a:lnTo>
                  <a:pt x="1611" y="365"/>
                </a:lnTo>
                <a:lnTo>
                  <a:pt x="1611" y="364"/>
                </a:lnTo>
                <a:lnTo>
                  <a:pt x="1611" y="363"/>
                </a:lnTo>
                <a:lnTo>
                  <a:pt x="1611" y="361"/>
                </a:lnTo>
                <a:lnTo>
                  <a:pt x="1611" y="359"/>
                </a:lnTo>
                <a:lnTo>
                  <a:pt x="1611" y="361"/>
                </a:lnTo>
                <a:lnTo>
                  <a:pt x="1611" y="363"/>
                </a:lnTo>
                <a:lnTo>
                  <a:pt x="1611" y="364"/>
                </a:lnTo>
                <a:lnTo>
                  <a:pt x="1611" y="366"/>
                </a:lnTo>
                <a:lnTo>
                  <a:pt x="1611" y="371"/>
                </a:lnTo>
                <a:lnTo>
                  <a:pt x="1611" y="373"/>
                </a:lnTo>
                <a:lnTo>
                  <a:pt x="1611" y="377"/>
                </a:lnTo>
                <a:lnTo>
                  <a:pt x="1611" y="380"/>
                </a:lnTo>
                <a:lnTo>
                  <a:pt x="1612" y="387"/>
                </a:lnTo>
                <a:lnTo>
                  <a:pt x="1612" y="395"/>
                </a:lnTo>
                <a:lnTo>
                  <a:pt x="1612" y="403"/>
                </a:lnTo>
                <a:lnTo>
                  <a:pt x="1612" y="410"/>
                </a:lnTo>
                <a:lnTo>
                  <a:pt x="1612" y="417"/>
                </a:lnTo>
                <a:lnTo>
                  <a:pt x="1612" y="423"/>
                </a:lnTo>
                <a:lnTo>
                  <a:pt x="1612" y="425"/>
                </a:lnTo>
                <a:lnTo>
                  <a:pt x="1612" y="426"/>
                </a:lnTo>
                <a:lnTo>
                  <a:pt x="1612" y="428"/>
                </a:lnTo>
                <a:lnTo>
                  <a:pt x="1612" y="432"/>
                </a:lnTo>
                <a:lnTo>
                  <a:pt x="1612" y="437"/>
                </a:lnTo>
                <a:lnTo>
                  <a:pt x="1612" y="441"/>
                </a:lnTo>
                <a:lnTo>
                  <a:pt x="1612" y="446"/>
                </a:lnTo>
                <a:lnTo>
                  <a:pt x="1612" y="452"/>
                </a:lnTo>
                <a:lnTo>
                  <a:pt x="1612" y="454"/>
                </a:lnTo>
                <a:lnTo>
                  <a:pt x="1612" y="458"/>
                </a:lnTo>
                <a:lnTo>
                  <a:pt x="1612" y="459"/>
                </a:lnTo>
                <a:lnTo>
                  <a:pt x="1612" y="456"/>
                </a:lnTo>
                <a:lnTo>
                  <a:pt x="1612" y="452"/>
                </a:lnTo>
                <a:lnTo>
                  <a:pt x="1612" y="447"/>
                </a:lnTo>
                <a:lnTo>
                  <a:pt x="1612" y="444"/>
                </a:lnTo>
                <a:lnTo>
                  <a:pt x="1612" y="443"/>
                </a:lnTo>
                <a:lnTo>
                  <a:pt x="1612" y="444"/>
                </a:lnTo>
                <a:lnTo>
                  <a:pt x="1612" y="447"/>
                </a:lnTo>
                <a:lnTo>
                  <a:pt x="1612" y="452"/>
                </a:lnTo>
                <a:lnTo>
                  <a:pt x="1612" y="455"/>
                </a:lnTo>
                <a:lnTo>
                  <a:pt x="1612" y="454"/>
                </a:lnTo>
                <a:lnTo>
                  <a:pt x="1612" y="451"/>
                </a:lnTo>
                <a:lnTo>
                  <a:pt x="1613" y="447"/>
                </a:lnTo>
                <a:lnTo>
                  <a:pt x="1613" y="445"/>
                </a:lnTo>
                <a:lnTo>
                  <a:pt x="1613" y="447"/>
                </a:lnTo>
                <a:lnTo>
                  <a:pt x="1613" y="452"/>
                </a:lnTo>
                <a:lnTo>
                  <a:pt x="1613" y="458"/>
                </a:lnTo>
                <a:lnTo>
                  <a:pt x="1613" y="463"/>
                </a:lnTo>
                <a:lnTo>
                  <a:pt x="1613" y="466"/>
                </a:lnTo>
                <a:lnTo>
                  <a:pt x="1613" y="462"/>
                </a:lnTo>
                <a:lnTo>
                  <a:pt x="1613" y="455"/>
                </a:lnTo>
                <a:lnTo>
                  <a:pt x="1613" y="448"/>
                </a:lnTo>
                <a:lnTo>
                  <a:pt x="1613" y="446"/>
                </a:lnTo>
                <a:lnTo>
                  <a:pt x="1613" y="452"/>
                </a:lnTo>
                <a:lnTo>
                  <a:pt x="1613" y="461"/>
                </a:lnTo>
                <a:lnTo>
                  <a:pt x="1613" y="472"/>
                </a:lnTo>
                <a:lnTo>
                  <a:pt x="1613" y="482"/>
                </a:lnTo>
                <a:lnTo>
                  <a:pt x="1613" y="488"/>
                </a:lnTo>
                <a:lnTo>
                  <a:pt x="1613" y="485"/>
                </a:lnTo>
                <a:lnTo>
                  <a:pt x="1613" y="480"/>
                </a:lnTo>
                <a:lnTo>
                  <a:pt x="1613" y="472"/>
                </a:lnTo>
                <a:lnTo>
                  <a:pt x="1613" y="467"/>
                </a:lnTo>
                <a:lnTo>
                  <a:pt x="1613" y="472"/>
                </a:lnTo>
                <a:lnTo>
                  <a:pt x="1613" y="477"/>
                </a:lnTo>
                <a:lnTo>
                  <a:pt x="1613" y="483"/>
                </a:lnTo>
                <a:lnTo>
                  <a:pt x="1613" y="487"/>
                </a:lnTo>
                <a:lnTo>
                  <a:pt x="1613" y="488"/>
                </a:lnTo>
                <a:lnTo>
                  <a:pt x="1613" y="485"/>
                </a:lnTo>
                <a:lnTo>
                  <a:pt x="1613" y="484"/>
                </a:lnTo>
                <a:lnTo>
                  <a:pt x="1613" y="485"/>
                </a:lnTo>
                <a:lnTo>
                  <a:pt x="1613" y="495"/>
                </a:lnTo>
                <a:lnTo>
                  <a:pt x="1613" y="507"/>
                </a:lnTo>
                <a:lnTo>
                  <a:pt x="1613" y="524"/>
                </a:lnTo>
                <a:lnTo>
                  <a:pt x="1615" y="543"/>
                </a:lnTo>
                <a:lnTo>
                  <a:pt x="1615" y="561"/>
                </a:lnTo>
                <a:lnTo>
                  <a:pt x="1615" y="576"/>
                </a:lnTo>
                <a:lnTo>
                  <a:pt x="1615" y="581"/>
                </a:lnTo>
                <a:lnTo>
                  <a:pt x="1615" y="580"/>
                </a:lnTo>
                <a:lnTo>
                  <a:pt x="1615" y="571"/>
                </a:lnTo>
                <a:lnTo>
                  <a:pt x="1615" y="556"/>
                </a:lnTo>
                <a:lnTo>
                  <a:pt x="1615" y="537"/>
                </a:lnTo>
                <a:lnTo>
                  <a:pt x="1615" y="519"/>
                </a:lnTo>
                <a:lnTo>
                  <a:pt x="1615" y="505"/>
                </a:lnTo>
                <a:lnTo>
                  <a:pt x="1615" y="499"/>
                </a:lnTo>
                <a:lnTo>
                  <a:pt x="1615" y="502"/>
                </a:lnTo>
                <a:lnTo>
                  <a:pt x="1615" y="511"/>
                </a:lnTo>
                <a:lnTo>
                  <a:pt x="1615" y="522"/>
                </a:lnTo>
                <a:lnTo>
                  <a:pt x="1615" y="536"/>
                </a:lnTo>
                <a:lnTo>
                  <a:pt x="1615" y="549"/>
                </a:lnTo>
                <a:lnTo>
                  <a:pt x="1615" y="555"/>
                </a:lnTo>
                <a:lnTo>
                  <a:pt x="1615" y="549"/>
                </a:lnTo>
                <a:lnTo>
                  <a:pt x="1615" y="541"/>
                </a:lnTo>
                <a:lnTo>
                  <a:pt x="1615" y="531"/>
                </a:lnTo>
                <a:lnTo>
                  <a:pt x="1615" y="521"/>
                </a:lnTo>
                <a:lnTo>
                  <a:pt x="1615" y="514"/>
                </a:lnTo>
                <a:lnTo>
                  <a:pt x="1615" y="509"/>
                </a:lnTo>
                <a:lnTo>
                  <a:pt x="1615" y="506"/>
                </a:lnTo>
                <a:lnTo>
                  <a:pt x="1615" y="507"/>
                </a:lnTo>
                <a:lnTo>
                  <a:pt x="1615" y="509"/>
                </a:lnTo>
                <a:lnTo>
                  <a:pt x="1615" y="511"/>
                </a:lnTo>
                <a:lnTo>
                  <a:pt x="1615" y="512"/>
                </a:lnTo>
                <a:lnTo>
                  <a:pt x="1615" y="513"/>
                </a:lnTo>
                <a:lnTo>
                  <a:pt x="1615" y="510"/>
                </a:lnTo>
                <a:lnTo>
                  <a:pt x="1615" y="506"/>
                </a:lnTo>
                <a:lnTo>
                  <a:pt x="1615" y="502"/>
                </a:lnTo>
                <a:lnTo>
                  <a:pt x="1615" y="497"/>
                </a:lnTo>
                <a:lnTo>
                  <a:pt x="1615" y="494"/>
                </a:lnTo>
                <a:lnTo>
                  <a:pt x="1615" y="492"/>
                </a:lnTo>
                <a:lnTo>
                  <a:pt x="1616" y="492"/>
                </a:lnTo>
                <a:lnTo>
                  <a:pt x="1616" y="497"/>
                </a:lnTo>
                <a:lnTo>
                  <a:pt x="1616" y="499"/>
                </a:lnTo>
                <a:lnTo>
                  <a:pt x="1616" y="500"/>
                </a:lnTo>
                <a:lnTo>
                  <a:pt x="1616" y="499"/>
                </a:lnTo>
                <a:lnTo>
                  <a:pt x="1616" y="497"/>
                </a:lnTo>
                <a:lnTo>
                  <a:pt x="1616" y="492"/>
                </a:lnTo>
                <a:lnTo>
                  <a:pt x="1616" y="489"/>
                </a:lnTo>
                <a:lnTo>
                  <a:pt x="1616" y="484"/>
                </a:lnTo>
                <a:lnTo>
                  <a:pt x="1616" y="481"/>
                </a:lnTo>
                <a:lnTo>
                  <a:pt x="1616" y="480"/>
                </a:lnTo>
                <a:lnTo>
                  <a:pt x="1616" y="481"/>
                </a:lnTo>
                <a:lnTo>
                  <a:pt x="1616" y="482"/>
                </a:lnTo>
                <a:lnTo>
                  <a:pt x="1616" y="485"/>
                </a:lnTo>
                <a:lnTo>
                  <a:pt x="1616" y="487"/>
                </a:lnTo>
                <a:lnTo>
                  <a:pt x="1616" y="489"/>
                </a:lnTo>
                <a:lnTo>
                  <a:pt x="1616" y="490"/>
                </a:lnTo>
                <a:lnTo>
                  <a:pt x="1616" y="492"/>
                </a:lnTo>
                <a:lnTo>
                  <a:pt x="1616" y="494"/>
                </a:lnTo>
                <a:lnTo>
                  <a:pt x="1616" y="495"/>
                </a:lnTo>
                <a:lnTo>
                  <a:pt x="1616" y="496"/>
                </a:lnTo>
                <a:lnTo>
                  <a:pt x="1616" y="499"/>
                </a:lnTo>
                <a:lnTo>
                  <a:pt x="1616" y="506"/>
                </a:lnTo>
                <a:lnTo>
                  <a:pt x="1616" y="512"/>
                </a:lnTo>
                <a:lnTo>
                  <a:pt x="1616" y="518"/>
                </a:lnTo>
                <a:lnTo>
                  <a:pt x="1616" y="521"/>
                </a:lnTo>
                <a:lnTo>
                  <a:pt x="1616" y="522"/>
                </a:lnTo>
                <a:lnTo>
                  <a:pt x="1617" y="524"/>
                </a:lnTo>
                <a:lnTo>
                  <a:pt x="1617" y="532"/>
                </a:lnTo>
                <a:lnTo>
                  <a:pt x="1617" y="548"/>
                </a:lnTo>
                <a:lnTo>
                  <a:pt x="1617" y="569"/>
                </a:lnTo>
                <a:lnTo>
                  <a:pt x="1617" y="592"/>
                </a:lnTo>
                <a:lnTo>
                  <a:pt x="1617" y="613"/>
                </a:lnTo>
                <a:lnTo>
                  <a:pt x="1617" y="629"/>
                </a:lnTo>
                <a:lnTo>
                  <a:pt x="1617" y="640"/>
                </a:lnTo>
                <a:lnTo>
                  <a:pt x="1617" y="643"/>
                </a:lnTo>
                <a:lnTo>
                  <a:pt x="1617" y="640"/>
                </a:lnTo>
                <a:lnTo>
                  <a:pt x="1617" y="636"/>
                </a:lnTo>
                <a:lnTo>
                  <a:pt x="1617" y="632"/>
                </a:lnTo>
                <a:lnTo>
                  <a:pt x="1617" y="630"/>
                </a:lnTo>
                <a:lnTo>
                  <a:pt x="1617" y="628"/>
                </a:lnTo>
                <a:lnTo>
                  <a:pt x="1617" y="623"/>
                </a:lnTo>
                <a:lnTo>
                  <a:pt x="1617" y="618"/>
                </a:lnTo>
                <a:lnTo>
                  <a:pt x="1617" y="614"/>
                </a:lnTo>
                <a:lnTo>
                  <a:pt x="1617" y="608"/>
                </a:lnTo>
                <a:lnTo>
                  <a:pt x="1617" y="606"/>
                </a:lnTo>
                <a:lnTo>
                  <a:pt x="1617" y="605"/>
                </a:lnTo>
                <a:lnTo>
                  <a:pt x="1617" y="607"/>
                </a:lnTo>
                <a:lnTo>
                  <a:pt x="1617" y="608"/>
                </a:lnTo>
                <a:lnTo>
                  <a:pt x="1617" y="605"/>
                </a:lnTo>
                <a:lnTo>
                  <a:pt x="1617" y="595"/>
                </a:lnTo>
                <a:lnTo>
                  <a:pt x="1617" y="581"/>
                </a:lnTo>
                <a:lnTo>
                  <a:pt x="1617" y="564"/>
                </a:lnTo>
                <a:lnTo>
                  <a:pt x="1617" y="551"/>
                </a:lnTo>
                <a:lnTo>
                  <a:pt x="1617" y="544"/>
                </a:lnTo>
                <a:lnTo>
                  <a:pt x="1617" y="554"/>
                </a:lnTo>
                <a:lnTo>
                  <a:pt x="1617" y="568"/>
                </a:lnTo>
                <a:lnTo>
                  <a:pt x="1617" y="578"/>
                </a:lnTo>
                <a:lnTo>
                  <a:pt x="1618" y="584"/>
                </a:lnTo>
                <a:lnTo>
                  <a:pt x="1618" y="583"/>
                </a:lnTo>
                <a:lnTo>
                  <a:pt x="1618" y="576"/>
                </a:lnTo>
                <a:lnTo>
                  <a:pt x="1618" y="568"/>
                </a:lnTo>
                <a:lnTo>
                  <a:pt x="1618" y="562"/>
                </a:lnTo>
                <a:lnTo>
                  <a:pt x="1618" y="559"/>
                </a:lnTo>
                <a:lnTo>
                  <a:pt x="1618" y="561"/>
                </a:lnTo>
                <a:lnTo>
                  <a:pt x="1618" y="564"/>
                </a:lnTo>
                <a:lnTo>
                  <a:pt x="1618" y="557"/>
                </a:lnTo>
                <a:lnTo>
                  <a:pt x="1618" y="544"/>
                </a:lnTo>
                <a:lnTo>
                  <a:pt x="1618" y="528"/>
                </a:lnTo>
                <a:lnTo>
                  <a:pt x="1618" y="511"/>
                </a:lnTo>
                <a:lnTo>
                  <a:pt x="1618" y="499"/>
                </a:lnTo>
                <a:lnTo>
                  <a:pt x="1618" y="492"/>
                </a:lnTo>
                <a:lnTo>
                  <a:pt x="1618" y="497"/>
                </a:lnTo>
                <a:lnTo>
                  <a:pt x="1618" y="502"/>
                </a:lnTo>
                <a:lnTo>
                  <a:pt x="1618" y="500"/>
                </a:lnTo>
                <a:lnTo>
                  <a:pt x="1618" y="495"/>
                </a:lnTo>
                <a:lnTo>
                  <a:pt x="1618" y="485"/>
                </a:lnTo>
                <a:lnTo>
                  <a:pt x="1618" y="474"/>
                </a:lnTo>
                <a:lnTo>
                  <a:pt x="1618" y="463"/>
                </a:lnTo>
                <a:lnTo>
                  <a:pt x="1618" y="458"/>
                </a:lnTo>
                <a:lnTo>
                  <a:pt x="1618" y="455"/>
                </a:lnTo>
                <a:lnTo>
                  <a:pt x="1618" y="453"/>
                </a:lnTo>
                <a:lnTo>
                  <a:pt x="1618" y="446"/>
                </a:lnTo>
                <a:lnTo>
                  <a:pt x="1618" y="440"/>
                </a:lnTo>
                <a:lnTo>
                  <a:pt x="1618" y="435"/>
                </a:lnTo>
                <a:lnTo>
                  <a:pt x="1618" y="432"/>
                </a:lnTo>
                <a:lnTo>
                  <a:pt x="1618" y="433"/>
                </a:lnTo>
                <a:lnTo>
                  <a:pt x="1618" y="439"/>
                </a:lnTo>
                <a:lnTo>
                  <a:pt x="1618" y="446"/>
                </a:lnTo>
                <a:lnTo>
                  <a:pt x="1618" y="452"/>
                </a:lnTo>
                <a:lnTo>
                  <a:pt x="1618" y="453"/>
                </a:lnTo>
                <a:lnTo>
                  <a:pt x="1619" y="450"/>
                </a:lnTo>
                <a:lnTo>
                  <a:pt x="1619" y="444"/>
                </a:lnTo>
                <a:lnTo>
                  <a:pt x="1619" y="437"/>
                </a:lnTo>
                <a:lnTo>
                  <a:pt x="1619" y="429"/>
                </a:lnTo>
                <a:lnTo>
                  <a:pt x="1619" y="422"/>
                </a:lnTo>
                <a:lnTo>
                  <a:pt x="1619" y="417"/>
                </a:lnTo>
                <a:lnTo>
                  <a:pt x="1619" y="414"/>
                </a:lnTo>
                <a:lnTo>
                  <a:pt x="1619" y="415"/>
                </a:lnTo>
                <a:lnTo>
                  <a:pt x="1619" y="418"/>
                </a:lnTo>
                <a:lnTo>
                  <a:pt x="1619" y="423"/>
                </a:lnTo>
                <a:lnTo>
                  <a:pt x="1619" y="426"/>
                </a:lnTo>
                <a:lnTo>
                  <a:pt x="1619" y="429"/>
                </a:lnTo>
                <a:lnTo>
                  <a:pt x="1619" y="430"/>
                </a:lnTo>
                <a:lnTo>
                  <a:pt x="1619" y="429"/>
                </a:lnTo>
                <a:lnTo>
                  <a:pt x="1619" y="428"/>
                </a:lnTo>
                <a:lnTo>
                  <a:pt x="1619" y="426"/>
                </a:lnTo>
                <a:lnTo>
                  <a:pt x="1619" y="428"/>
                </a:lnTo>
                <a:lnTo>
                  <a:pt x="1619" y="426"/>
                </a:lnTo>
                <a:lnTo>
                  <a:pt x="1619" y="424"/>
                </a:lnTo>
                <a:lnTo>
                  <a:pt x="1619" y="419"/>
                </a:lnTo>
                <a:lnTo>
                  <a:pt x="1619" y="415"/>
                </a:lnTo>
                <a:lnTo>
                  <a:pt x="1619" y="413"/>
                </a:lnTo>
                <a:lnTo>
                  <a:pt x="1619" y="415"/>
                </a:lnTo>
                <a:lnTo>
                  <a:pt x="1619" y="418"/>
                </a:lnTo>
                <a:lnTo>
                  <a:pt x="1619" y="422"/>
                </a:lnTo>
                <a:lnTo>
                  <a:pt x="1619" y="423"/>
                </a:lnTo>
                <a:lnTo>
                  <a:pt x="1620" y="421"/>
                </a:lnTo>
                <a:lnTo>
                  <a:pt x="1620" y="416"/>
                </a:lnTo>
                <a:lnTo>
                  <a:pt x="1620" y="413"/>
                </a:lnTo>
                <a:lnTo>
                  <a:pt x="1620" y="411"/>
                </a:lnTo>
                <a:lnTo>
                  <a:pt x="1620" y="414"/>
                </a:lnTo>
                <a:lnTo>
                  <a:pt x="1620" y="419"/>
                </a:lnTo>
                <a:lnTo>
                  <a:pt x="1620" y="430"/>
                </a:lnTo>
                <a:lnTo>
                  <a:pt x="1620" y="444"/>
                </a:lnTo>
                <a:lnTo>
                  <a:pt x="1620" y="461"/>
                </a:lnTo>
                <a:lnTo>
                  <a:pt x="1620" y="475"/>
                </a:lnTo>
                <a:lnTo>
                  <a:pt x="1620" y="485"/>
                </a:lnTo>
                <a:lnTo>
                  <a:pt x="1620" y="492"/>
                </a:lnTo>
                <a:lnTo>
                  <a:pt x="1620" y="485"/>
                </a:lnTo>
                <a:lnTo>
                  <a:pt x="1620" y="473"/>
                </a:lnTo>
                <a:lnTo>
                  <a:pt x="1620" y="459"/>
                </a:lnTo>
                <a:lnTo>
                  <a:pt x="1620" y="446"/>
                </a:lnTo>
                <a:lnTo>
                  <a:pt x="1620" y="438"/>
                </a:lnTo>
                <a:lnTo>
                  <a:pt x="1620" y="436"/>
                </a:lnTo>
                <a:lnTo>
                  <a:pt x="1620" y="438"/>
                </a:lnTo>
                <a:lnTo>
                  <a:pt x="1620" y="443"/>
                </a:lnTo>
                <a:lnTo>
                  <a:pt x="1620" y="448"/>
                </a:lnTo>
                <a:lnTo>
                  <a:pt x="1620" y="444"/>
                </a:lnTo>
                <a:lnTo>
                  <a:pt x="1620" y="436"/>
                </a:lnTo>
                <a:lnTo>
                  <a:pt x="1620" y="426"/>
                </a:lnTo>
                <a:lnTo>
                  <a:pt x="1620" y="422"/>
                </a:lnTo>
                <a:lnTo>
                  <a:pt x="1620" y="421"/>
                </a:lnTo>
                <a:lnTo>
                  <a:pt x="1620" y="424"/>
                </a:lnTo>
                <a:lnTo>
                  <a:pt x="1620" y="431"/>
                </a:lnTo>
                <a:lnTo>
                  <a:pt x="1620" y="439"/>
                </a:lnTo>
                <a:lnTo>
                  <a:pt x="1620" y="443"/>
                </a:lnTo>
                <a:lnTo>
                  <a:pt x="1621" y="444"/>
                </a:lnTo>
                <a:lnTo>
                  <a:pt x="1621" y="439"/>
                </a:lnTo>
                <a:lnTo>
                  <a:pt x="1621" y="435"/>
                </a:lnTo>
                <a:lnTo>
                  <a:pt x="1621" y="430"/>
                </a:lnTo>
                <a:lnTo>
                  <a:pt x="1621" y="428"/>
                </a:lnTo>
                <a:lnTo>
                  <a:pt x="1621" y="425"/>
                </a:lnTo>
                <a:lnTo>
                  <a:pt x="1621" y="424"/>
                </a:lnTo>
                <a:lnTo>
                  <a:pt x="1621" y="422"/>
                </a:lnTo>
                <a:lnTo>
                  <a:pt x="1621" y="419"/>
                </a:lnTo>
                <a:lnTo>
                  <a:pt x="1621" y="416"/>
                </a:lnTo>
                <a:lnTo>
                  <a:pt x="1621" y="415"/>
                </a:lnTo>
                <a:lnTo>
                  <a:pt x="1621" y="418"/>
                </a:lnTo>
                <a:lnTo>
                  <a:pt x="1621" y="423"/>
                </a:lnTo>
                <a:lnTo>
                  <a:pt x="1621" y="429"/>
                </a:lnTo>
                <a:lnTo>
                  <a:pt x="1621" y="433"/>
                </a:lnTo>
                <a:lnTo>
                  <a:pt x="1621" y="436"/>
                </a:lnTo>
                <a:lnTo>
                  <a:pt x="1621" y="435"/>
                </a:lnTo>
                <a:lnTo>
                  <a:pt x="1621" y="429"/>
                </a:lnTo>
                <a:lnTo>
                  <a:pt x="1621" y="421"/>
                </a:lnTo>
                <a:lnTo>
                  <a:pt x="1621" y="415"/>
                </a:lnTo>
                <a:lnTo>
                  <a:pt x="1621" y="410"/>
                </a:lnTo>
                <a:lnTo>
                  <a:pt x="1621" y="408"/>
                </a:lnTo>
                <a:lnTo>
                  <a:pt x="1621" y="409"/>
                </a:lnTo>
                <a:lnTo>
                  <a:pt x="1621" y="411"/>
                </a:lnTo>
                <a:lnTo>
                  <a:pt x="1621" y="413"/>
                </a:lnTo>
                <a:lnTo>
                  <a:pt x="1621" y="414"/>
                </a:lnTo>
                <a:lnTo>
                  <a:pt x="1621" y="413"/>
                </a:lnTo>
                <a:lnTo>
                  <a:pt x="1621" y="411"/>
                </a:lnTo>
                <a:lnTo>
                  <a:pt x="1621" y="410"/>
                </a:lnTo>
                <a:lnTo>
                  <a:pt x="1621" y="408"/>
                </a:lnTo>
                <a:lnTo>
                  <a:pt x="1621" y="407"/>
                </a:lnTo>
                <a:lnTo>
                  <a:pt x="1621" y="409"/>
                </a:lnTo>
                <a:lnTo>
                  <a:pt x="1621" y="411"/>
                </a:lnTo>
                <a:lnTo>
                  <a:pt x="1623" y="414"/>
                </a:lnTo>
                <a:lnTo>
                  <a:pt x="1623" y="411"/>
                </a:lnTo>
                <a:lnTo>
                  <a:pt x="1623" y="407"/>
                </a:lnTo>
                <a:lnTo>
                  <a:pt x="1623" y="400"/>
                </a:lnTo>
                <a:lnTo>
                  <a:pt x="1623" y="393"/>
                </a:lnTo>
                <a:lnTo>
                  <a:pt x="1623" y="391"/>
                </a:lnTo>
                <a:lnTo>
                  <a:pt x="1623" y="393"/>
                </a:lnTo>
                <a:lnTo>
                  <a:pt x="1623" y="398"/>
                </a:lnTo>
                <a:lnTo>
                  <a:pt x="1623" y="404"/>
                </a:lnTo>
                <a:lnTo>
                  <a:pt x="1623" y="409"/>
                </a:lnTo>
                <a:lnTo>
                  <a:pt x="1623" y="410"/>
                </a:lnTo>
                <a:lnTo>
                  <a:pt x="1623" y="408"/>
                </a:lnTo>
                <a:lnTo>
                  <a:pt x="1623" y="402"/>
                </a:lnTo>
                <a:lnTo>
                  <a:pt x="1623" y="394"/>
                </a:lnTo>
                <a:lnTo>
                  <a:pt x="1623" y="388"/>
                </a:lnTo>
                <a:lnTo>
                  <a:pt x="1623" y="386"/>
                </a:lnTo>
                <a:lnTo>
                  <a:pt x="1623" y="389"/>
                </a:lnTo>
                <a:lnTo>
                  <a:pt x="1623" y="392"/>
                </a:lnTo>
                <a:lnTo>
                  <a:pt x="1623" y="395"/>
                </a:lnTo>
                <a:lnTo>
                  <a:pt x="1623" y="396"/>
                </a:lnTo>
                <a:lnTo>
                  <a:pt x="1623" y="395"/>
                </a:lnTo>
                <a:lnTo>
                  <a:pt x="1623" y="394"/>
                </a:lnTo>
                <a:lnTo>
                  <a:pt x="1623" y="395"/>
                </a:lnTo>
                <a:lnTo>
                  <a:pt x="1623" y="396"/>
                </a:lnTo>
                <a:lnTo>
                  <a:pt x="1623" y="398"/>
                </a:lnTo>
                <a:lnTo>
                  <a:pt x="1623" y="400"/>
                </a:lnTo>
                <a:lnTo>
                  <a:pt x="1623" y="404"/>
                </a:lnTo>
                <a:lnTo>
                  <a:pt x="1624" y="409"/>
                </a:lnTo>
                <a:lnTo>
                  <a:pt x="1624" y="414"/>
                </a:lnTo>
                <a:lnTo>
                  <a:pt x="1624" y="419"/>
                </a:lnTo>
                <a:lnTo>
                  <a:pt x="1624" y="426"/>
                </a:lnTo>
                <a:lnTo>
                  <a:pt x="1624" y="437"/>
                </a:lnTo>
                <a:lnTo>
                  <a:pt x="1624" y="448"/>
                </a:lnTo>
                <a:lnTo>
                  <a:pt x="1624" y="461"/>
                </a:lnTo>
                <a:lnTo>
                  <a:pt x="1624" y="475"/>
                </a:lnTo>
                <a:lnTo>
                  <a:pt x="1624" y="490"/>
                </a:lnTo>
                <a:lnTo>
                  <a:pt x="1624" y="499"/>
                </a:lnTo>
                <a:lnTo>
                  <a:pt x="1624" y="503"/>
                </a:lnTo>
                <a:lnTo>
                  <a:pt x="1624" y="499"/>
                </a:lnTo>
                <a:lnTo>
                  <a:pt x="1624" y="492"/>
                </a:lnTo>
                <a:lnTo>
                  <a:pt x="1624" y="483"/>
                </a:lnTo>
                <a:lnTo>
                  <a:pt x="1624" y="477"/>
                </a:lnTo>
                <a:lnTo>
                  <a:pt x="1624" y="476"/>
                </a:lnTo>
                <a:lnTo>
                  <a:pt x="1624" y="480"/>
                </a:lnTo>
                <a:lnTo>
                  <a:pt x="1624" y="489"/>
                </a:lnTo>
                <a:lnTo>
                  <a:pt x="1624" y="497"/>
                </a:lnTo>
                <a:lnTo>
                  <a:pt x="1624" y="504"/>
                </a:lnTo>
                <a:lnTo>
                  <a:pt x="1624" y="509"/>
                </a:lnTo>
                <a:lnTo>
                  <a:pt x="1624" y="515"/>
                </a:lnTo>
                <a:lnTo>
                  <a:pt x="1624" y="526"/>
                </a:lnTo>
                <a:lnTo>
                  <a:pt x="1624" y="539"/>
                </a:lnTo>
                <a:lnTo>
                  <a:pt x="1624" y="554"/>
                </a:lnTo>
                <a:lnTo>
                  <a:pt x="1624" y="569"/>
                </a:lnTo>
                <a:lnTo>
                  <a:pt x="1624" y="579"/>
                </a:lnTo>
                <a:lnTo>
                  <a:pt x="1624" y="584"/>
                </a:lnTo>
                <a:lnTo>
                  <a:pt x="1624" y="579"/>
                </a:lnTo>
                <a:lnTo>
                  <a:pt x="1624" y="568"/>
                </a:lnTo>
                <a:lnTo>
                  <a:pt x="1624" y="556"/>
                </a:lnTo>
                <a:lnTo>
                  <a:pt x="1624" y="548"/>
                </a:lnTo>
                <a:lnTo>
                  <a:pt x="1625" y="548"/>
                </a:lnTo>
                <a:lnTo>
                  <a:pt x="1625" y="552"/>
                </a:lnTo>
                <a:lnTo>
                  <a:pt x="1625" y="561"/>
                </a:lnTo>
                <a:lnTo>
                  <a:pt x="1625" y="568"/>
                </a:lnTo>
                <a:lnTo>
                  <a:pt x="1625" y="572"/>
                </a:lnTo>
                <a:lnTo>
                  <a:pt x="1625" y="570"/>
                </a:lnTo>
                <a:lnTo>
                  <a:pt x="1625" y="566"/>
                </a:lnTo>
                <a:lnTo>
                  <a:pt x="1625" y="563"/>
                </a:lnTo>
                <a:lnTo>
                  <a:pt x="1625" y="564"/>
                </a:lnTo>
                <a:lnTo>
                  <a:pt x="1625" y="568"/>
                </a:lnTo>
                <a:lnTo>
                  <a:pt x="1625" y="572"/>
                </a:lnTo>
                <a:lnTo>
                  <a:pt x="1625" y="574"/>
                </a:lnTo>
                <a:lnTo>
                  <a:pt x="1625" y="576"/>
                </a:lnTo>
                <a:lnTo>
                  <a:pt x="1625" y="571"/>
                </a:lnTo>
                <a:lnTo>
                  <a:pt x="1625" y="563"/>
                </a:lnTo>
                <a:lnTo>
                  <a:pt x="1625" y="555"/>
                </a:lnTo>
                <a:lnTo>
                  <a:pt x="1625" y="548"/>
                </a:lnTo>
                <a:lnTo>
                  <a:pt x="1625" y="544"/>
                </a:lnTo>
                <a:lnTo>
                  <a:pt x="1625" y="546"/>
                </a:lnTo>
                <a:lnTo>
                  <a:pt x="1625" y="547"/>
                </a:lnTo>
                <a:lnTo>
                  <a:pt x="1625" y="548"/>
                </a:lnTo>
                <a:lnTo>
                  <a:pt x="1625" y="549"/>
                </a:lnTo>
                <a:lnTo>
                  <a:pt x="1625" y="548"/>
                </a:lnTo>
                <a:lnTo>
                  <a:pt x="1625" y="547"/>
                </a:lnTo>
                <a:lnTo>
                  <a:pt x="1625" y="546"/>
                </a:lnTo>
                <a:lnTo>
                  <a:pt x="1625" y="547"/>
                </a:lnTo>
                <a:lnTo>
                  <a:pt x="1625" y="548"/>
                </a:lnTo>
                <a:lnTo>
                  <a:pt x="1625" y="549"/>
                </a:lnTo>
                <a:lnTo>
                  <a:pt x="1625" y="548"/>
                </a:lnTo>
                <a:lnTo>
                  <a:pt x="1625" y="547"/>
                </a:lnTo>
                <a:lnTo>
                  <a:pt x="1625" y="544"/>
                </a:lnTo>
                <a:lnTo>
                  <a:pt x="1625" y="542"/>
                </a:lnTo>
                <a:lnTo>
                  <a:pt x="1626" y="539"/>
                </a:lnTo>
                <a:lnTo>
                  <a:pt x="1626" y="535"/>
                </a:lnTo>
                <a:lnTo>
                  <a:pt x="1626" y="534"/>
                </a:lnTo>
                <a:lnTo>
                  <a:pt x="1626" y="535"/>
                </a:lnTo>
                <a:lnTo>
                  <a:pt x="1626" y="536"/>
                </a:lnTo>
                <a:lnTo>
                  <a:pt x="1626" y="534"/>
                </a:lnTo>
                <a:lnTo>
                  <a:pt x="1626" y="532"/>
                </a:lnTo>
                <a:lnTo>
                  <a:pt x="1626" y="527"/>
                </a:lnTo>
                <a:lnTo>
                  <a:pt x="1626" y="524"/>
                </a:lnTo>
                <a:lnTo>
                  <a:pt x="1626" y="520"/>
                </a:lnTo>
                <a:lnTo>
                  <a:pt x="1626" y="521"/>
                </a:lnTo>
                <a:lnTo>
                  <a:pt x="1626" y="520"/>
                </a:lnTo>
                <a:lnTo>
                  <a:pt x="1626" y="518"/>
                </a:lnTo>
                <a:lnTo>
                  <a:pt x="1626" y="517"/>
                </a:lnTo>
                <a:lnTo>
                  <a:pt x="1626" y="515"/>
                </a:lnTo>
                <a:lnTo>
                  <a:pt x="1626" y="514"/>
                </a:lnTo>
                <a:lnTo>
                  <a:pt x="1626" y="515"/>
                </a:lnTo>
                <a:lnTo>
                  <a:pt x="1626" y="517"/>
                </a:lnTo>
                <a:lnTo>
                  <a:pt x="1626" y="514"/>
                </a:lnTo>
                <a:lnTo>
                  <a:pt x="1626" y="511"/>
                </a:lnTo>
                <a:lnTo>
                  <a:pt x="1626" y="507"/>
                </a:lnTo>
                <a:lnTo>
                  <a:pt x="1626" y="506"/>
                </a:lnTo>
                <a:lnTo>
                  <a:pt x="1626" y="505"/>
                </a:lnTo>
                <a:lnTo>
                  <a:pt x="1626" y="504"/>
                </a:lnTo>
                <a:lnTo>
                  <a:pt x="1627" y="503"/>
                </a:lnTo>
                <a:lnTo>
                  <a:pt x="1627" y="499"/>
                </a:lnTo>
                <a:lnTo>
                  <a:pt x="1627" y="497"/>
                </a:lnTo>
                <a:lnTo>
                  <a:pt x="1627" y="496"/>
                </a:lnTo>
                <a:lnTo>
                  <a:pt x="1627" y="497"/>
                </a:lnTo>
                <a:lnTo>
                  <a:pt x="1627" y="498"/>
                </a:lnTo>
                <a:lnTo>
                  <a:pt x="1627" y="500"/>
                </a:lnTo>
                <a:lnTo>
                  <a:pt x="1627" y="499"/>
                </a:lnTo>
                <a:lnTo>
                  <a:pt x="1627" y="498"/>
                </a:lnTo>
                <a:lnTo>
                  <a:pt x="1627" y="496"/>
                </a:lnTo>
                <a:lnTo>
                  <a:pt x="1627" y="494"/>
                </a:lnTo>
                <a:lnTo>
                  <a:pt x="1627" y="492"/>
                </a:lnTo>
                <a:lnTo>
                  <a:pt x="1627" y="495"/>
                </a:lnTo>
                <a:lnTo>
                  <a:pt x="1627" y="499"/>
                </a:lnTo>
                <a:lnTo>
                  <a:pt x="1627" y="503"/>
                </a:lnTo>
                <a:lnTo>
                  <a:pt x="1627" y="504"/>
                </a:lnTo>
                <a:lnTo>
                  <a:pt x="1627" y="502"/>
                </a:lnTo>
                <a:lnTo>
                  <a:pt x="1627" y="498"/>
                </a:lnTo>
                <a:lnTo>
                  <a:pt x="1627" y="494"/>
                </a:lnTo>
                <a:lnTo>
                  <a:pt x="1627" y="490"/>
                </a:lnTo>
                <a:lnTo>
                  <a:pt x="1627" y="488"/>
                </a:lnTo>
                <a:lnTo>
                  <a:pt x="1627" y="489"/>
                </a:lnTo>
                <a:lnTo>
                  <a:pt x="1627" y="487"/>
                </a:lnTo>
                <a:lnTo>
                  <a:pt x="1627" y="482"/>
                </a:lnTo>
                <a:lnTo>
                  <a:pt x="1627" y="477"/>
                </a:lnTo>
                <a:lnTo>
                  <a:pt x="1627" y="475"/>
                </a:lnTo>
                <a:lnTo>
                  <a:pt x="1627" y="477"/>
                </a:lnTo>
                <a:lnTo>
                  <a:pt x="1627" y="482"/>
                </a:lnTo>
                <a:lnTo>
                  <a:pt x="1627" y="491"/>
                </a:lnTo>
                <a:lnTo>
                  <a:pt x="1627" y="499"/>
                </a:lnTo>
                <a:lnTo>
                  <a:pt x="1628" y="506"/>
                </a:lnTo>
                <a:lnTo>
                  <a:pt x="1628" y="505"/>
                </a:lnTo>
                <a:lnTo>
                  <a:pt x="1628" y="498"/>
                </a:lnTo>
                <a:lnTo>
                  <a:pt x="1628" y="487"/>
                </a:lnTo>
                <a:lnTo>
                  <a:pt x="1628" y="475"/>
                </a:lnTo>
                <a:lnTo>
                  <a:pt x="1628" y="468"/>
                </a:lnTo>
                <a:lnTo>
                  <a:pt x="1628" y="467"/>
                </a:lnTo>
                <a:lnTo>
                  <a:pt x="1628" y="473"/>
                </a:lnTo>
                <a:lnTo>
                  <a:pt x="1628" y="483"/>
                </a:lnTo>
                <a:lnTo>
                  <a:pt x="1628" y="498"/>
                </a:lnTo>
                <a:lnTo>
                  <a:pt x="1628" y="509"/>
                </a:lnTo>
                <a:lnTo>
                  <a:pt x="1628" y="512"/>
                </a:lnTo>
                <a:lnTo>
                  <a:pt x="1628" y="511"/>
                </a:lnTo>
                <a:lnTo>
                  <a:pt x="1628" y="504"/>
                </a:lnTo>
                <a:lnTo>
                  <a:pt x="1628" y="495"/>
                </a:lnTo>
                <a:lnTo>
                  <a:pt x="1628" y="487"/>
                </a:lnTo>
                <a:lnTo>
                  <a:pt x="1628" y="480"/>
                </a:lnTo>
                <a:lnTo>
                  <a:pt x="1628" y="476"/>
                </a:lnTo>
                <a:lnTo>
                  <a:pt x="1628" y="477"/>
                </a:lnTo>
                <a:lnTo>
                  <a:pt x="1628" y="478"/>
                </a:lnTo>
                <a:lnTo>
                  <a:pt x="1628" y="476"/>
                </a:lnTo>
                <a:lnTo>
                  <a:pt x="1628" y="473"/>
                </a:lnTo>
                <a:lnTo>
                  <a:pt x="1628" y="467"/>
                </a:lnTo>
                <a:lnTo>
                  <a:pt x="1628" y="461"/>
                </a:lnTo>
                <a:lnTo>
                  <a:pt x="1628" y="455"/>
                </a:lnTo>
                <a:lnTo>
                  <a:pt x="1628" y="451"/>
                </a:lnTo>
                <a:lnTo>
                  <a:pt x="1628" y="450"/>
                </a:lnTo>
                <a:lnTo>
                  <a:pt x="1628" y="452"/>
                </a:lnTo>
                <a:lnTo>
                  <a:pt x="1628" y="454"/>
                </a:lnTo>
                <a:lnTo>
                  <a:pt x="1628" y="453"/>
                </a:lnTo>
                <a:lnTo>
                  <a:pt x="1628" y="450"/>
                </a:lnTo>
                <a:lnTo>
                  <a:pt x="1628" y="444"/>
                </a:lnTo>
                <a:lnTo>
                  <a:pt x="1628" y="438"/>
                </a:lnTo>
                <a:lnTo>
                  <a:pt x="1628" y="435"/>
                </a:lnTo>
                <a:lnTo>
                  <a:pt x="1628" y="432"/>
                </a:lnTo>
                <a:lnTo>
                  <a:pt x="1628" y="433"/>
                </a:lnTo>
                <a:lnTo>
                  <a:pt x="1628" y="437"/>
                </a:lnTo>
                <a:lnTo>
                  <a:pt x="1630" y="438"/>
                </a:lnTo>
                <a:lnTo>
                  <a:pt x="1630" y="437"/>
                </a:lnTo>
                <a:lnTo>
                  <a:pt x="1630" y="431"/>
                </a:lnTo>
                <a:lnTo>
                  <a:pt x="1630" y="425"/>
                </a:lnTo>
                <a:lnTo>
                  <a:pt x="1630" y="421"/>
                </a:lnTo>
                <a:lnTo>
                  <a:pt x="1630" y="419"/>
                </a:lnTo>
                <a:lnTo>
                  <a:pt x="1630" y="422"/>
                </a:lnTo>
                <a:lnTo>
                  <a:pt x="1630" y="429"/>
                </a:lnTo>
                <a:lnTo>
                  <a:pt x="1630" y="437"/>
                </a:lnTo>
                <a:lnTo>
                  <a:pt x="1630" y="443"/>
                </a:lnTo>
                <a:lnTo>
                  <a:pt x="1630" y="444"/>
                </a:lnTo>
                <a:lnTo>
                  <a:pt x="1630" y="443"/>
                </a:lnTo>
                <a:lnTo>
                  <a:pt x="1630" y="439"/>
                </a:lnTo>
                <a:lnTo>
                  <a:pt x="1630" y="438"/>
                </a:lnTo>
                <a:lnTo>
                  <a:pt x="1630" y="441"/>
                </a:lnTo>
                <a:lnTo>
                  <a:pt x="1630" y="447"/>
                </a:lnTo>
                <a:lnTo>
                  <a:pt x="1630" y="453"/>
                </a:lnTo>
                <a:lnTo>
                  <a:pt x="1630" y="456"/>
                </a:lnTo>
                <a:lnTo>
                  <a:pt x="1630" y="453"/>
                </a:lnTo>
                <a:lnTo>
                  <a:pt x="1630" y="450"/>
                </a:lnTo>
                <a:lnTo>
                  <a:pt x="1630" y="451"/>
                </a:lnTo>
                <a:lnTo>
                  <a:pt x="1630" y="453"/>
                </a:lnTo>
                <a:lnTo>
                  <a:pt x="1630" y="458"/>
                </a:lnTo>
                <a:lnTo>
                  <a:pt x="1630" y="463"/>
                </a:lnTo>
                <a:lnTo>
                  <a:pt x="1630" y="466"/>
                </a:lnTo>
                <a:lnTo>
                  <a:pt x="1630" y="465"/>
                </a:lnTo>
                <a:lnTo>
                  <a:pt x="1630" y="458"/>
                </a:lnTo>
                <a:lnTo>
                  <a:pt x="1630" y="447"/>
                </a:lnTo>
                <a:lnTo>
                  <a:pt x="1630" y="438"/>
                </a:lnTo>
                <a:lnTo>
                  <a:pt x="1631" y="431"/>
                </a:lnTo>
                <a:lnTo>
                  <a:pt x="1631" y="428"/>
                </a:lnTo>
                <a:lnTo>
                  <a:pt x="1631" y="429"/>
                </a:lnTo>
                <a:lnTo>
                  <a:pt x="1631" y="430"/>
                </a:lnTo>
                <a:lnTo>
                  <a:pt x="1631" y="432"/>
                </a:lnTo>
                <a:lnTo>
                  <a:pt x="1631" y="435"/>
                </a:lnTo>
                <a:lnTo>
                  <a:pt x="1631" y="433"/>
                </a:lnTo>
                <a:lnTo>
                  <a:pt x="1631" y="432"/>
                </a:lnTo>
                <a:lnTo>
                  <a:pt x="1631" y="436"/>
                </a:lnTo>
                <a:lnTo>
                  <a:pt x="1631" y="438"/>
                </a:lnTo>
                <a:lnTo>
                  <a:pt x="1631" y="441"/>
                </a:lnTo>
                <a:lnTo>
                  <a:pt x="1631" y="443"/>
                </a:lnTo>
                <a:lnTo>
                  <a:pt x="1631" y="444"/>
                </a:lnTo>
                <a:lnTo>
                  <a:pt x="1631" y="443"/>
                </a:lnTo>
                <a:lnTo>
                  <a:pt x="1631" y="440"/>
                </a:lnTo>
                <a:lnTo>
                  <a:pt x="1631" y="438"/>
                </a:lnTo>
                <a:lnTo>
                  <a:pt x="1631" y="439"/>
                </a:lnTo>
                <a:lnTo>
                  <a:pt x="1631" y="443"/>
                </a:lnTo>
                <a:lnTo>
                  <a:pt x="1631" y="452"/>
                </a:lnTo>
                <a:lnTo>
                  <a:pt x="1631" y="461"/>
                </a:lnTo>
                <a:lnTo>
                  <a:pt x="1631" y="470"/>
                </a:lnTo>
                <a:lnTo>
                  <a:pt x="1631" y="478"/>
                </a:lnTo>
                <a:lnTo>
                  <a:pt x="1631" y="484"/>
                </a:lnTo>
                <a:lnTo>
                  <a:pt x="1631" y="480"/>
                </a:lnTo>
                <a:lnTo>
                  <a:pt x="1631" y="472"/>
                </a:lnTo>
                <a:lnTo>
                  <a:pt x="1631" y="461"/>
                </a:lnTo>
                <a:lnTo>
                  <a:pt x="1631" y="451"/>
                </a:lnTo>
                <a:lnTo>
                  <a:pt x="1631" y="444"/>
                </a:lnTo>
                <a:lnTo>
                  <a:pt x="1631" y="438"/>
                </a:lnTo>
                <a:lnTo>
                  <a:pt x="1632" y="440"/>
                </a:lnTo>
                <a:lnTo>
                  <a:pt x="1632" y="441"/>
                </a:lnTo>
                <a:lnTo>
                  <a:pt x="1632" y="443"/>
                </a:lnTo>
                <a:lnTo>
                  <a:pt x="1632" y="440"/>
                </a:lnTo>
                <a:lnTo>
                  <a:pt x="1632" y="438"/>
                </a:lnTo>
                <a:lnTo>
                  <a:pt x="1632" y="437"/>
                </a:lnTo>
                <a:lnTo>
                  <a:pt x="1632" y="436"/>
                </a:lnTo>
                <a:lnTo>
                  <a:pt x="1632" y="437"/>
                </a:lnTo>
                <a:lnTo>
                  <a:pt x="1632" y="439"/>
                </a:lnTo>
                <a:lnTo>
                  <a:pt x="1632" y="444"/>
                </a:lnTo>
                <a:lnTo>
                  <a:pt x="1632" y="446"/>
                </a:lnTo>
                <a:lnTo>
                  <a:pt x="1632" y="444"/>
                </a:lnTo>
                <a:lnTo>
                  <a:pt x="1632" y="439"/>
                </a:lnTo>
                <a:lnTo>
                  <a:pt x="1632" y="435"/>
                </a:lnTo>
                <a:lnTo>
                  <a:pt x="1632" y="431"/>
                </a:lnTo>
                <a:lnTo>
                  <a:pt x="1632" y="429"/>
                </a:lnTo>
                <a:lnTo>
                  <a:pt x="1632" y="428"/>
                </a:lnTo>
                <a:lnTo>
                  <a:pt x="1632" y="429"/>
                </a:lnTo>
                <a:lnTo>
                  <a:pt x="1632" y="430"/>
                </a:lnTo>
                <a:lnTo>
                  <a:pt x="1632" y="429"/>
                </a:lnTo>
                <a:lnTo>
                  <a:pt x="1632" y="428"/>
                </a:lnTo>
                <a:lnTo>
                  <a:pt x="1632" y="429"/>
                </a:lnTo>
                <a:lnTo>
                  <a:pt x="1632" y="430"/>
                </a:lnTo>
                <a:lnTo>
                  <a:pt x="1632" y="431"/>
                </a:lnTo>
                <a:lnTo>
                  <a:pt x="1632" y="429"/>
                </a:lnTo>
                <a:lnTo>
                  <a:pt x="1632" y="424"/>
                </a:lnTo>
                <a:lnTo>
                  <a:pt x="1632" y="416"/>
                </a:lnTo>
                <a:lnTo>
                  <a:pt x="1632" y="408"/>
                </a:lnTo>
                <a:lnTo>
                  <a:pt x="1632" y="401"/>
                </a:lnTo>
                <a:lnTo>
                  <a:pt x="1632" y="396"/>
                </a:lnTo>
                <a:lnTo>
                  <a:pt x="1632" y="395"/>
                </a:lnTo>
                <a:lnTo>
                  <a:pt x="1632" y="400"/>
                </a:lnTo>
                <a:lnTo>
                  <a:pt x="1633" y="408"/>
                </a:lnTo>
                <a:lnTo>
                  <a:pt x="1633" y="414"/>
                </a:lnTo>
                <a:lnTo>
                  <a:pt x="1633" y="418"/>
                </a:lnTo>
                <a:lnTo>
                  <a:pt x="1633" y="421"/>
                </a:lnTo>
                <a:lnTo>
                  <a:pt x="1633" y="418"/>
                </a:lnTo>
                <a:lnTo>
                  <a:pt x="1633" y="411"/>
                </a:lnTo>
                <a:lnTo>
                  <a:pt x="1633" y="403"/>
                </a:lnTo>
                <a:lnTo>
                  <a:pt x="1633" y="395"/>
                </a:lnTo>
                <a:lnTo>
                  <a:pt x="1633" y="392"/>
                </a:lnTo>
                <a:lnTo>
                  <a:pt x="1633" y="393"/>
                </a:lnTo>
                <a:lnTo>
                  <a:pt x="1633" y="398"/>
                </a:lnTo>
                <a:lnTo>
                  <a:pt x="1633" y="404"/>
                </a:lnTo>
                <a:lnTo>
                  <a:pt x="1633" y="413"/>
                </a:lnTo>
                <a:lnTo>
                  <a:pt x="1633" y="417"/>
                </a:lnTo>
                <a:lnTo>
                  <a:pt x="1633" y="421"/>
                </a:lnTo>
                <a:lnTo>
                  <a:pt x="1633" y="419"/>
                </a:lnTo>
                <a:lnTo>
                  <a:pt x="1633" y="418"/>
                </a:lnTo>
                <a:lnTo>
                  <a:pt x="1633" y="419"/>
                </a:lnTo>
                <a:lnTo>
                  <a:pt x="1633" y="425"/>
                </a:lnTo>
                <a:lnTo>
                  <a:pt x="1633" y="432"/>
                </a:lnTo>
                <a:lnTo>
                  <a:pt x="1633" y="438"/>
                </a:lnTo>
                <a:lnTo>
                  <a:pt x="1633" y="441"/>
                </a:lnTo>
                <a:lnTo>
                  <a:pt x="1633" y="437"/>
                </a:lnTo>
                <a:lnTo>
                  <a:pt x="1633" y="430"/>
                </a:lnTo>
                <a:lnTo>
                  <a:pt x="1633" y="423"/>
                </a:lnTo>
                <a:lnTo>
                  <a:pt x="1633" y="421"/>
                </a:lnTo>
                <a:lnTo>
                  <a:pt x="1633" y="424"/>
                </a:lnTo>
                <a:lnTo>
                  <a:pt x="1633" y="431"/>
                </a:lnTo>
                <a:lnTo>
                  <a:pt x="1633" y="440"/>
                </a:lnTo>
                <a:lnTo>
                  <a:pt x="1633" y="450"/>
                </a:lnTo>
                <a:lnTo>
                  <a:pt x="1634" y="459"/>
                </a:lnTo>
                <a:lnTo>
                  <a:pt x="1634" y="466"/>
                </a:lnTo>
                <a:lnTo>
                  <a:pt x="1634" y="469"/>
                </a:lnTo>
                <a:lnTo>
                  <a:pt x="1634" y="468"/>
                </a:lnTo>
                <a:lnTo>
                  <a:pt x="1634" y="466"/>
                </a:lnTo>
                <a:lnTo>
                  <a:pt x="1634" y="463"/>
                </a:lnTo>
                <a:lnTo>
                  <a:pt x="1634" y="459"/>
                </a:lnTo>
                <a:lnTo>
                  <a:pt x="1634" y="455"/>
                </a:lnTo>
                <a:lnTo>
                  <a:pt x="1634" y="459"/>
                </a:lnTo>
                <a:lnTo>
                  <a:pt x="1634" y="468"/>
                </a:lnTo>
                <a:lnTo>
                  <a:pt x="1634" y="477"/>
                </a:lnTo>
                <a:lnTo>
                  <a:pt x="1634" y="484"/>
                </a:lnTo>
                <a:lnTo>
                  <a:pt x="1634" y="488"/>
                </a:lnTo>
                <a:lnTo>
                  <a:pt x="1634" y="485"/>
                </a:lnTo>
                <a:lnTo>
                  <a:pt x="1634" y="478"/>
                </a:lnTo>
                <a:lnTo>
                  <a:pt x="1634" y="470"/>
                </a:lnTo>
                <a:lnTo>
                  <a:pt x="1634" y="463"/>
                </a:lnTo>
                <a:lnTo>
                  <a:pt x="1634" y="462"/>
                </a:lnTo>
                <a:lnTo>
                  <a:pt x="1634" y="468"/>
                </a:lnTo>
                <a:lnTo>
                  <a:pt x="1634" y="478"/>
                </a:lnTo>
                <a:lnTo>
                  <a:pt x="1634" y="490"/>
                </a:lnTo>
                <a:lnTo>
                  <a:pt x="1634" y="503"/>
                </a:lnTo>
                <a:lnTo>
                  <a:pt x="1634" y="510"/>
                </a:lnTo>
                <a:lnTo>
                  <a:pt x="1634" y="513"/>
                </a:lnTo>
                <a:lnTo>
                  <a:pt x="1634" y="511"/>
                </a:lnTo>
                <a:lnTo>
                  <a:pt x="1634" y="503"/>
                </a:lnTo>
                <a:lnTo>
                  <a:pt x="1634" y="494"/>
                </a:lnTo>
                <a:lnTo>
                  <a:pt x="1634" y="483"/>
                </a:lnTo>
                <a:lnTo>
                  <a:pt x="1634" y="474"/>
                </a:lnTo>
                <a:lnTo>
                  <a:pt x="1634" y="467"/>
                </a:lnTo>
                <a:lnTo>
                  <a:pt x="1634" y="460"/>
                </a:lnTo>
                <a:lnTo>
                  <a:pt x="1635" y="456"/>
                </a:lnTo>
                <a:lnTo>
                  <a:pt x="1635" y="455"/>
                </a:lnTo>
                <a:lnTo>
                  <a:pt x="1635" y="454"/>
                </a:lnTo>
                <a:lnTo>
                  <a:pt x="1635" y="453"/>
                </a:lnTo>
                <a:lnTo>
                  <a:pt x="1635" y="450"/>
                </a:lnTo>
                <a:lnTo>
                  <a:pt x="1635" y="445"/>
                </a:lnTo>
                <a:lnTo>
                  <a:pt x="1635" y="440"/>
                </a:lnTo>
                <a:lnTo>
                  <a:pt x="1635" y="437"/>
                </a:lnTo>
                <a:lnTo>
                  <a:pt x="1635" y="436"/>
                </a:lnTo>
                <a:lnTo>
                  <a:pt x="1635" y="437"/>
                </a:lnTo>
                <a:lnTo>
                  <a:pt x="1635" y="439"/>
                </a:lnTo>
                <a:lnTo>
                  <a:pt x="1635" y="440"/>
                </a:lnTo>
                <a:lnTo>
                  <a:pt x="1635" y="441"/>
                </a:lnTo>
                <a:lnTo>
                  <a:pt x="1635" y="439"/>
                </a:lnTo>
                <a:lnTo>
                  <a:pt x="1635" y="435"/>
                </a:lnTo>
                <a:lnTo>
                  <a:pt x="1635" y="431"/>
                </a:lnTo>
                <a:lnTo>
                  <a:pt x="1635" y="429"/>
                </a:lnTo>
                <a:lnTo>
                  <a:pt x="1635" y="426"/>
                </a:lnTo>
                <a:lnTo>
                  <a:pt x="1635" y="425"/>
                </a:lnTo>
                <a:lnTo>
                  <a:pt x="1635" y="426"/>
                </a:lnTo>
                <a:lnTo>
                  <a:pt x="1635" y="429"/>
                </a:lnTo>
                <a:lnTo>
                  <a:pt x="1635" y="431"/>
                </a:lnTo>
                <a:lnTo>
                  <a:pt x="1635" y="435"/>
                </a:lnTo>
                <a:lnTo>
                  <a:pt x="1635" y="441"/>
                </a:lnTo>
                <a:lnTo>
                  <a:pt x="1635" y="453"/>
                </a:lnTo>
                <a:lnTo>
                  <a:pt x="1635" y="466"/>
                </a:lnTo>
                <a:lnTo>
                  <a:pt x="1635" y="478"/>
                </a:lnTo>
                <a:lnTo>
                  <a:pt x="1635" y="488"/>
                </a:lnTo>
                <a:lnTo>
                  <a:pt x="1635" y="492"/>
                </a:lnTo>
                <a:lnTo>
                  <a:pt x="1635" y="490"/>
                </a:lnTo>
                <a:lnTo>
                  <a:pt x="1635" y="480"/>
                </a:lnTo>
                <a:lnTo>
                  <a:pt x="1635" y="465"/>
                </a:lnTo>
                <a:lnTo>
                  <a:pt x="1635" y="450"/>
                </a:lnTo>
                <a:lnTo>
                  <a:pt x="1636" y="438"/>
                </a:lnTo>
                <a:lnTo>
                  <a:pt x="1636" y="435"/>
                </a:lnTo>
                <a:lnTo>
                  <a:pt x="1636" y="437"/>
                </a:lnTo>
                <a:lnTo>
                  <a:pt x="1636" y="444"/>
                </a:lnTo>
                <a:lnTo>
                  <a:pt x="1636" y="453"/>
                </a:lnTo>
                <a:lnTo>
                  <a:pt x="1636" y="461"/>
                </a:lnTo>
                <a:lnTo>
                  <a:pt x="1636" y="462"/>
                </a:lnTo>
                <a:lnTo>
                  <a:pt x="1636" y="458"/>
                </a:lnTo>
                <a:lnTo>
                  <a:pt x="1636" y="448"/>
                </a:lnTo>
                <a:lnTo>
                  <a:pt x="1636" y="438"/>
                </a:lnTo>
                <a:lnTo>
                  <a:pt x="1636" y="430"/>
                </a:lnTo>
                <a:lnTo>
                  <a:pt x="1636" y="426"/>
                </a:lnTo>
                <a:lnTo>
                  <a:pt x="1636" y="430"/>
                </a:lnTo>
                <a:lnTo>
                  <a:pt x="1636" y="436"/>
                </a:lnTo>
                <a:lnTo>
                  <a:pt x="1636" y="439"/>
                </a:lnTo>
                <a:lnTo>
                  <a:pt x="1636" y="437"/>
                </a:lnTo>
                <a:lnTo>
                  <a:pt x="1636" y="432"/>
                </a:lnTo>
                <a:lnTo>
                  <a:pt x="1636" y="426"/>
                </a:lnTo>
                <a:lnTo>
                  <a:pt x="1636" y="421"/>
                </a:lnTo>
                <a:lnTo>
                  <a:pt x="1636" y="418"/>
                </a:lnTo>
                <a:lnTo>
                  <a:pt x="1636" y="421"/>
                </a:lnTo>
                <a:lnTo>
                  <a:pt x="1636" y="428"/>
                </a:lnTo>
                <a:lnTo>
                  <a:pt x="1636" y="439"/>
                </a:lnTo>
                <a:lnTo>
                  <a:pt x="1636" y="448"/>
                </a:lnTo>
                <a:lnTo>
                  <a:pt x="1636" y="454"/>
                </a:lnTo>
                <a:lnTo>
                  <a:pt x="1636" y="447"/>
                </a:lnTo>
                <a:lnTo>
                  <a:pt x="1636" y="437"/>
                </a:lnTo>
                <a:lnTo>
                  <a:pt x="1636" y="424"/>
                </a:lnTo>
                <a:lnTo>
                  <a:pt x="1636" y="415"/>
                </a:lnTo>
                <a:lnTo>
                  <a:pt x="1638" y="410"/>
                </a:lnTo>
                <a:lnTo>
                  <a:pt x="1638" y="413"/>
                </a:lnTo>
                <a:lnTo>
                  <a:pt x="1638" y="417"/>
                </a:lnTo>
                <a:lnTo>
                  <a:pt x="1638" y="423"/>
                </a:lnTo>
                <a:lnTo>
                  <a:pt x="1638" y="425"/>
                </a:lnTo>
                <a:lnTo>
                  <a:pt x="1638" y="422"/>
                </a:lnTo>
                <a:lnTo>
                  <a:pt x="1638" y="417"/>
                </a:lnTo>
                <a:lnTo>
                  <a:pt x="1638" y="413"/>
                </a:lnTo>
                <a:lnTo>
                  <a:pt x="1638" y="411"/>
                </a:lnTo>
                <a:lnTo>
                  <a:pt x="1638" y="413"/>
                </a:lnTo>
                <a:lnTo>
                  <a:pt x="1638" y="416"/>
                </a:lnTo>
                <a:lnTo>
                  <a:pt x="1638" y="418"/>
                </a:lnTo>
                <a:lnTo>
                  <a:pt x="1638" y="421"/>
                </a:lnTo>
                <a:lnTo>
                  <a:pt x="1638" y="422"/>
                </a:lnTo>
                <a:lnTo>
                  <a:pt x="1638" y="423"/>
                </a:lnTo>
                <a:lnTo>
                  <a:pt x="1638" y="424"/>
                </a:lnTo>
                <a:lnTo>
                  <a:pt x="1638" y="425"/>
                </a:lnTo>
                <a:lnTo>
                  <a:pt x="1638" y="428"/>
                </a:lnTo>
                <a:lnTo>
                  <a:pt x="1638" y="430"/>
                </a:lnTo>
                <a:lnTo>
                  <a:pt x="1638" y="432"/>
                </a:lnTo>
                <a:lnTo>
                  <a:pt x="1638" y="433"/>
                </a:lnTo>
                <a:lnTo>
                  <a:pt x="1638" y="432"/>
                </a:lnTo>
                <a:lnTo>
                  <a:pt x="1638" y="430"/>
                </a:lnTo>
                <a:lnTo>
                  <a:pt x="1638" y="429"/>
                </a:lnTo>
                <a:lnTo>
                  <a:pt x="1638" y="428"/>
                </a:lnTo>
                <a:lnTo>
                  <a:pt x="1638" y="426"/>
                </a:lnTo>
                <a:lnTo>
                  <a:pt x="1638" y="428"/>
                </a:lnTo>
                <a:lnTo>
                  <a:pt x="1638" y="431"/>
                </a:lnTo>
                <a:lnTo>
                  <a:pt x="1638" y="438"/>
                </a:lnTo>
                <a:lnTo>
                  <a:pt x="1638" y="444"/>
                </a:lnTo>
                <a:lnTo>
                  <a:pt x="1638" y="450"/>
                </a:lnTo>
                <a:lnTo>
                  <a:pt x="1639" y="453"/>
                </a:lnTo>
                <a:lnTo>
                  <a:pt x="1639" y="452"/>
                </a:lnTo>
                <a:lnTo>
                  <a:pt x="1639" y="447"/>
                </a:lnTo>
                <a:lnTo>
                  <a:pt x="1639" y="439"/>
                </a:lnTo>
                <a:lnTo>
                  <a:pt x="1639" y="429"/>
                </a:lnTo>
                <a:lnTo>
                  <a:pt x="1639" y="422"/>
                </a:lnTo>
                <a:lnTo>
                  <a:pt x="1639" y="421"/>
                </a:lnTo>
                <a:lnTo>
                  <a:pt x="1639" y="424"/>
                </a:lnTo>
                <a:lnTo>
                  <a:pt x="1639" y="431"/>
                </a:lnTo>
                <a:lnTo>
                  <a:pt x="1639" y="439"/>
                </a:lnTo>
                <a:lnTo>
                  <a:pt x="1639" y="448"/>
                </a:lnTo>
                <a:lnTo>
                  <a:pt x="1639" y="452"/>
                </a:lnTo>
                <a:lnTo>
                  <a:pt x="1639" y="450"/>
                </a:lnTo>
                <a:lnTo>
                  <a:pt x="1639" y="445"/>
                </a:lnTo>
                <a:lnTo>
                  <a:pt x="1639" y="439"/>
                </a:lnTo>
                <a:lnTo>
                  <a:pt x="1639" y="437"/>
                </a:lnTo>
                <a:lnTo>
                  <a:pt x="1639" y="438"/>
                </a:lnTo>
                <a:lnTo>
                  <a:pt x="1639" y="441"/>
                </a:lnTo>
                <a:lnTo>
                  <a:pt x="1639" y="446"/>
                </a:lnTo>
                <a:lnTo>
                  <a:pt x="1639" y="451"/>
                </a:lnTo>
                <a:lnTo>
                  <a:pt x="1639" y="452"/>
                </a:lnTo>
                <a:lnTo>
                  <a:pt x="1639" y="450"/>
                </a:lnTo>
                <a:lnTo>
                  <a:pt x="1639" y="446"/>
                </a:lnTo>
                <a:lnTo>
                  <a:pt x="1639" y="444"/>
                </a:lnTo>
                <a:lnTo>
                  <a:pt x="1639" y="445"/>
                </a:lnTo>
                <a:lnTo>
                  <a:pt x="1639" y="447"/>
                </a:lnTo>
                <a:lnTo>
                  <a:pt x="1639" y="451"/>
                </a:lnTo>
                <a:lnTo>
                  <a:pt x="1639" y="454"/>
                </a:lnTo>
                <a:lnTo>
                  <a:pt x="1639" y="451"/>
                </a:lnTo>
                <a:lnTo>
                  <a:pt x="1639" y="446"/>
                </a:lnTo>
                <a:lnTo>
                  <a:pt x="1639" y="439"/>
                </a:lnTo>
                <a:lnTo>
                  <a:pt x="1639" y="437"/>
                </a:lnTo>
                <a:lnTo>
                  <a:pt x="1639" y="438"/>
                </a:lnTo>
                <a:lnTo>
                  <a:pt x="1639" y="441"/>
                </a:lnTo>
                <a:lnTo>
                  <a:pt x="1639" y="446"/>
                </a:lnTo>
                <a:lnTo>
                  <a:pt x="1639" y="448"/>
                </a:lnTo>
                <a:lnTo>
                  <a:pt x="1640" y="447"/>
                </a:lnTo>
                <a:lnTo>
                  <a:pt x="1640" y="444"/>
                </a:lnTo>
                <a:lnTo>
                  <a:pt x="1640" y="439"/>
                </a:lnTo>
                <a:lnTo>
                  <a:pt x="1640" y="435"/>
                </a:lnTo>
                <a:lnTo>
                  <a:pt x="1640" y="433"/>
                </a:lnTo>
                <a:lnTo>
                  <a:pt x="1640" y="437"/>
                </a:lnTo>
                <a:lnTo>
                  <a:pt x="1640" y="443"/>
                </a:lnTo>
                <a:lnTo>
                  <a:pt x="1640" y="450"/>
                </a:lnTo>
                <a:lnTo>
                  <a:pt x="1640" y="454"/>
                </a:lnTo>
                <a:lnTo>
                  <a:pt x="1640" y="456"/>
                </a:lnTo>
                <a:lnTo>
                  <a:pt x="1640" y="454"/>
                </a:lnTo>
                <a:lnTo>
                  <a:pt x="1640" y="450"/>
                </a:lnTo>
                <a:lnTo>
                  <a:pt x="1640" y="444"/>
                </a:lnTo>
                <a:lnTo>
                  <a:pt x="1640" y="439"/>
                </a:lnTo>
                <a:lnTo>
                  <a:pt x="1640" y="437"/>
                </a:lnTo>
                <a:lnTo>
                  <a:pt x="1640" y="436"/>
                </a:lnTo>
                <a:lnTo>
                  <a:pt x="1640" y="437"/>
                </a:lnTo>
                <a:lnTo>
                  <a:pt x="1640" y="436"/>
                </a:lnTo>
                <a:lnTo>
                  <a:pt x="1640" y="435"/>
                </a:lnTo>
                <a:lnTo>
                  <a:pt x="1640" y="432"/>
                </a:lnTo>
                <a:lnTo>
                  <a:pt x="1640" y="429"/>
                </a:lnTo>
                <a:lnTo>
                  <a:pt x="1640" y="423"/>
                </a:lnTo>
                <a:lnTo>
                  <a:pt x="1640" y="417"/>
                </a:lnTo>
                <a:lnTo>
                  <a:pt x="1640" y="411"/>
                </a:lnTo>
                <a:lnTo>
                  <a:pt x="1640" y="409"/>
                </a:lnTo>
                <a:lnTo>
                  <a:pt x="1640" y="411"/>
                </a:lnTo>
                <a:lnTo>
                  <a:pt x="1641" y="415"/>
                </a:lnTo>
                <a:lnTo>
                  <a:pt x="1641" y="418"/>
                </a:lnTo>
                <a:lnTo>
                  <a:pt x="1641" y="411"/>
                </a:lnTo>
                <a:lnTo>
                  <a:pt x="1641" y="399"/>
                </a:lnTo>
                <a:lnTo>
                  <a:pt x="1641" y="385"/>
                </a:lnTo>
                <a:lnTo>
                  <a:pt x="1641" y="370"/>
                </a:lnTo>
                <a:lnTo>
                  <a:pt x="1641" y="359"/>
                </a:lnTo>
                <a:lnTo>
                  <a:pt x="1641" y="356"/>
                </a:lnTo>
                <a:lnTo>
                  <a:pt x="1641" y="357"/>
                </a:lnTo>
                <a:lnTo>
                  <a:pt x="1641" y="363"/>
                </a:lnTo>
                <a:lnTo>
                  <a:pt x="1641" y="371"/>
                </a:lnTo>
                <a:lnTo>
                  <a:pt x="1641" y="374"/>
                </a:lnTo>
                <a:lnTo>
                  <a:pt x="1641" y="370"/>
                </a:lnTo>
                <a:lnTo>
                  <a:pt x="1641" y="364"/>
                </a:lnTo>
                <a:lnTo>
                  <a:pt x="1641" y="361"/>
                </a:lnTo>
                <a:lnTo>
                  <a:pt x="1641" y="359"/>
                </a:lnTo>
                <a:lnTo>
                  <a:pt x="1641" y="361"/>
                </a:lnTo>
                <a:lnTo>
                  <a:pt x="1641" y="366"/>
                </a:lnTo>
                <a:lnTo>
                  <a:pt x="1641" y="372"/>
                </a:lnTo>
                <a:lnTo>
                  <a:pt x="1641" y="376"/>
                </a:lnTo>
                <a:lnTo>
                  <a:pt x="1641" y="373"/>
                </a:lnTo>
                <a:lnTo>
                  <a:pt x="1641" y="366"/>
                </a:lnTo>
                <a:lnTo>
                  <a:pt x="1641" y="357"/>
                </a:lnTo>
                <a:lnTo>
                  <a:pt x="1641" y="349"/>
                </a:lnTo>
                <a:lnTo>
                  <a:pt x="1641" y="342"/>
                </a:lnTo>
                <a:lnTo>
                  <a:pt x="1641" y="337"/>
                </a:lnTo>
                <a:lnTo>
                  <a:pt x="1641" y="340"/>
                </a:lnTo>
                <a:lnTo>
                  <a:pt x="1641" y="342"/>
                </a:lnTo>
                <a:lnTo>
                  <a:pt x="1641" y="344"/>
                </a:lnTo>
                <a:lnTo>
                  <a:pt x="1642" y="347"/>
                </a:lnTo>
                <a:lnTo>
                  <a:pt x="1642" y="349"/>
                </a:lnTo>
                <a:lnTo>
                  <a:pt x="1642" y="352"/>
                </a:lnTo>
                <a:lnTo>
                  <a:pt x="1642" y="356"/>
                </a:lnTo>
                <a:lnTo>
                  <a:pt x="1642" y="358"/>
                </a:lnTo>
                <a:lnTo>
                  <a:pt x="1642" y="361"/>
                </a:lnTo>
                <a:lnTo>
                  <a:pt x="1642" y="359"/>
                </a:lnTo>
                <a:lnTo>
                  <a:pt x="1642" y="358"/>
                </a:lnTo>
                <a:lnTo>
                  <a:pt x="1642" y="357"/>
                </a:lnTo>
                <a:lnTo>
                  <a:pt x="1642" y="359"/>
                </a:lnTo>
                <a:lnTo>
                  <a:pt x="1642" y="364"/>
                </a:lnTo>
                <a:lnTo>
                  <a:pt x="1642" y="371"/>
                </a:lnTo>
                <a:lnTo>
                  <a:pt x="1642" y="376"/>
                </a:lnTo>
                <a:lnTo>
                  <a:pt x="1642" y="379"/>
                </a:lnTo>
                <a:lnTo>
                  <a:pt x="1642" y="380"/>
                </a:lnTo>
                <a:lnTo>
                  <a:pt x="1642" y="379"/>
                </a:lnTo>
                <a:lnTo>
                  <a:pt x="1642" y="376"/>
                </a:lnTo>
                <a:lnTo>
                  <a:pt x="1642" y="372"/>
                </a:lnTo>
                <a:lnTo>
                  <a:pt x="1642" y="371"/>
                </a:lnTo>
                <a:lnTo>
                  <a:pt x="1642" y="373"/>
                </a:lnTo>
                <a:lnTo>
                  <a:pt x="1642" y="376"/>
                </a:lnTo>
                <a:lnTo>
                  <a:pt x="1642" y="379"/>
                </a:lnTo>
                <a:lnTo>
                  <a:pt x="1642" y="382"/>
                </a:lnTo>
                <a:lnTo>
                  <a:pt x="1642" y="386"/>
                </a:lnTo>
                <a:lnTo>
                  <a:pt x="1642" y="388"/>
                </a:lnTo>
                <a:lnTo>
                  <a:pt x="1642" y="391"/>
                </a:lnTo>
                <a:lnTo>
                  <a:pt x="1642" y="393"/>
                </a:lnTo>
                <a:lnTo>
                  <a:pt x="1642" y="396"/>
                </a:lnTo>
                <a:lnTo>
                  <a:pt x="1642" y="398"/>
                </a:lnTo>
                <a:lnTo>
                  <a:pt x="1642" y="400"/>
                </a:lnTo>
                <a:lnTo>
                  <a:pt x="1642" y="403"/>
                </a:lnTo>
                <a:lnTo>
                  <a:pt x="1642" y="406"/>
                </a:lnTo>
                <a:lnTo>
                  <a:pt x="1643" y="409"/>
                </a:lnTo>
                <a:lnTo>
                  <a:pt x="1643" y="413"/>
                </a:lnTo>
                <a:lnTo>
                  <a:pt x="1643" y="415"/>
                </a:lnTo>
                <a:lnTo>
                  <a:pt x="1643" y="413"/>
                </a:lnTo>
                <a:lnTo>
                  <a:pt x="1643" y="410"/>
                </a:lnTo>
                <a:lnTo>
                  <a:pt x="1643" y="408"/>
                </a:lnTo>
                <a:lnTo>
                  <a:pt x="1643" y="409"/>
                </a:lnTo>
                <a:lnTo>
                  <a:pt x="1643" y="413"/>
                </a:lnTo>
                <a:lnTo>
                  <a:pt x="1643" y="419"/>
                </a:lnTo>
                <a:lnTo>
                  <a:pt x="1643" y="425"/>
                </a:lnTo>
                <a:lnTo>
                  <a:pt x="1643" y="432"/>
                </a:lnTo>
                <a:lnTo>
                  <a:pt x="1643" y="436"/>
                </a:lnTo>
                <a:lnTo>
                  <a:pt x="1643" y="437"/>
                </a:lnTo>
                <a:lnTo>
                  <a:pt x="1643" y="432"/>
                </a:lnTo>
                <a:lnTo>
                  <a:pt x="1643" y="428"/>
                </a:lnTo>
                <a:lnTo>
                  <a:pt x="1643" y="424"/>
                </a:lnTo>
                <a:lnTo>
                  <a:pt x="1643" y="429"/>
                </a:lnTo>
                <a:lnTo>
                  <a:pt x="1643" y="436"/>
                </a:lnTo>
                <a:lnTo>
                  <a:pt x="1643" y="443"/>
                </a:lnTo>
                <a:lnTo>
                  <a:pt x="1643" y="450"/>
                </a:lnTo>
                <a:lnTo>
                  <a:pt x="1643" y="454"/>
                </a:lnTo>
                <a:lnTo>
                  <a:pt x="1643" y="453"/>
                </a:lnTo>
                <a:lnTo>
                  <a:pt x="1643" y="447"/>
                </a:lnTo>
                <a:lnTo>
                  <a:pt x="1643" y="440"/>
                </a:lnTo>
                <a:lnTo>
                  <a:pt x="1643" y="436"/>
                </a:lnTo>
                <a:lnTo>
                  <a:pt x="1643" y="440"/>
                </a:lnTo>
                <a:lnTo>
                  <a:pt x="1645" y="445"/>
                </a:lnTo>
                <a:lnTo>
                  <a:pt x="1645" y="452"/>
                </a:lnTo>
                <a:lnTo>
                  <a:pt x="1645" y="456"/>
                </a:lnTo>
                <a:lnTo>
                  <a:pt x="1645" y="452"/>
                </a:lnTo>
                <a:lnTo>
                  <a:pt x="1645" y="447"/>
                </a:lnTo>
                <a:lnTo>
                  <a:pt x="1645" y="445"/>
                </a:lnTo>
                <a:lnTo>
                  <a:pt x="1645" y="447"/>
                </a:lnTo>
                <a:lnTo>
                  <a:pt x="1645" y="454"/>
                </a:lnTo>
                <a:lnTo>
                  <a:pt x="1645" y="461"/>
                </a:lnTo>
                <a:lnTo>
                  <a:pt x="1645" y="469"/>
                </a:lnTo>
                <a:lnTo>
                  <a:pt x="1645" y="474"/>
                </a:lnTo>
                <a:lnTo>
                  <a:pt x="1645" y="469"/>
                </a:lnTo>
                <a:lnTo>
                  <a:pt x="1645" y="462"/>
                </a:lnTo>
                <a:lnTo>
                  <a:pt x="1645" y="459"/>
                </a:lnTo>
                <a:lnTo>
                  <a:pt x="1645" y="462"/>
                </a:lnTo>
                <a:lnTo>
                  <a:pt x="1645" y="469"/>
                </a:lnTo>
                <a:lnTo>
                  <a:pt x="1645" y="476"/>
                </a:lnTo>
                <a:lnTo>
                  <a:pt x="1645" y="484"/>
                </a:lnTo>
                <a:lnTo>
                  <a:pt x="1645" y="488"/>
                </a:lnTo>
                <a:lnTo>
                  <a:pt x="1645" y="489"/>
                </a:lnTo>
                <a:lnTo>
                  <a:pt x="1645" y="488"/>
                </a:lnTo>
                <a:lnTo>
                  <a:pt x="1645" y="485"/>
                </a:lnTo>
                <a:lnTo>
                  <a:pt x="1645" y="483"/>
                </a:lnTo>
                <a:lnTo>
                  <a:pt x="1645" y="481"/>
                </a:lnTo>
                <a:lnTo>
                  <a:pt x="1645" y="478"/>
                </a:lnTo>
                <a:lnTo>
                  <a:pt x="1645" y="477"/>
                </a:lnTo>
                <a:lnTo>
                  <a:pt x="1645" y="478"/>
                </a:lnTo>
                <a:lnTo>
                  <a:pt x="1645" y="483"/>
                </a:lnTo>
                <a:lnTo>
                  <a:pt x="1645" y="487"/>
                </a:lnTo>
                <a:lnTo>
                  <a:pt x="1646" y="488"/>
                </a:lnTo>
                <a:lnTo>
                  <a:pt x="1646" y="489"/>
                </a:lnTo>
                <a:lnTo>
                  <a:pt x="1646" y="488"/>
                </a:lnTo>
                <a:lnTo>
                  <a:pt x="1646" y="484"/>
                </a:lnTo>
                <a:lnTo>
                  <a:pt x="1646" y="480"/>
                </a:lnTo>
                <a:lnTo>
                  <a:pt x="1646" y="476"/>
                </a:lnTo>
                <a:lnTo>
                  <a:pt x="1646" y="477"/>
                </a:lnTo>
                <a:lnTo>
                  <a:pt x="1646" y="483"/>
                </a:lnTo>
                <a:lnTo>
                  <a:pt x="1646" y="492"/>
                </a:lnTo>
                <a:lnTo>
                  <a:pt x="1646" y="502"/>
                </a:lnTo>
                <a:lnTo>
                  <a:pt x="1646" y="511"/>
                </a:lnTo>
                <a:lnTo>
                  <a:pt x="1646" y="521"/>
                </a:lnTo>
                <a:lnTo>
                  <a:pt x="1646" y="529"/>
                </a:lnTo>
                <a:lnTo>
                  <a:pt x="1646" y="540"/>
                </a:lnTo>
                <a:lnTo>
                  <a:pt x="1646" y="554"/>
                </a:lnTo>
                <a:lnTo>
                  <a:pt x="1646" y="576"/>
                </a:lnTo>
                <a:lnTo>
                  <a:pt x="1646" y="606"/>
                </a:lnTo>
                <a:lnTo>
                  <a:pt x="1646" y="638"/>
                </a:lnTo>
                <a:lnTo>
                  <a:pt x="1646" y="669"/>
                </a:lnTo>
                <a:lnTo>
                  <a:pt x="1646" y="698"/>
                </a:lnTo>
                <a:lnTo>
                  <a:pt x="1646" y="725"/>
                </a:lnTo>
                <a:lnTo>
                  <a:pt x="1646" y="741"/>
                </a:lnTo>
                <a:lnTo>
                  <a:pt x="1646" y="753"/>
                </a:lnTo>
                <a:lnTo>
                  <a:pt x="1646" y="762"/>
                </a:lnTo>
                <a:lnTo>
                  <a:pt x="1646" y="771"/>
                </a:lnTo>
                <a:lnTo>
                  <a:pt x="1646" y="785"/>
                </a:lnTo>
                <a:lnTo>
                  <a:pt x="1646" y="798"/>
                </a:lnTo>
                <a:lnTo>
                  <a:pt x="1646" y="810"/>
                </a:lnTo>
                <a:lnTo>
                  <a:pt x="1646" y="823"/>
                </a:lnTo>
                <a:lnTo>
                  <a:pt x="1646" y="835"/>
                </a:lnTo>
                <a:lnTo>
                  <a:pt x="1646" y="846"/>
                </a:lnTo>
                <a:lnTo>
                  <a:pt x="1646" y="855"/>
                </a:lnTo>
                <a:lnTo>
                  <a:pt x="1646" y="862"/>
                </a:lnTo>
                <a:lnTo>
                  <a:pt x="1646" y="869"/>
                </a:lnTo>
                <a:lnTo>
                  <a:pt x="1646" y="875"/>
                </a:lnTo>
                <a:lnTo>
                  <a:pt x="1646" y="877"/>
                </a:lnTo>
                <a:lnTo>
                  <a:pt x="1646" y="876"/>
                </a:lnTo>
                <a:lnTo>
                  <a:pt x="1647" y="874"/>
                </a:lnTo>
                <a:lnTo>
                  <a:pt x="1647" y="870"/>
                </a:lnTo>
                <a:lnTo>
                  <a:pt x="1647" y="867"/>
                </a:lnTo>
                <a:lnTo>
                  <a:pt x="1647" y="865"/>
                </a:lnTo>
                <a:lnTo>
                  <a:pt x="1647" y="864"/>
                </a:lnTo>
                <a:lnTo>
                  <a:pt x="1647" y="862"/>
                </a:lnTo>
                <a:lnTo>
                  <a:pt x="1647" y="860"/>
                </a:lnTo>
                <a:lnTo>
                  <a:pt x="1647" y="858"/>
                </a:lnTo>
                <a:lnTo>
                  <a:pt x="1647" y="854"/>
                </a:lnTo>
                <a:lnTo>
                  <a:pt x="1647" y="852"/>
                </a:lnTo>
                <a:lnTo>
                  <a:pt x="1647" y="851"/>
                </a:lnTo>
                <a:lnTo>
                  <a:pt x="1647" y="847"/>
                </a:lnTo>
                <a:lnTo>
                  <a:pt x="1647" y="843"/>
                </a:lnTo>
                <a:lnTo>
                  <a:pt x="1647" y="838"/>
                </a:lnTo>
                <a:lnTo>
                  <a:pt x="1647" y="835"/>
                </a:lnTo>
                <a:lnTo>
                  <a:pt x="1647" y="833"/>
                </a:lnTo>
                <a:lnTo>
                  <a:pt x="1647" y="832"/>
                </a:lnTo>
                <a:lnTo>
                  <a:pt x="1647" y="830"/>
                </a:lnTo>
                <a:lnTo>
                  <a:pt x="1647" y="827"/>
                </a:lnTo>
                <a:lnTo>
                  <a:pt x="1647" y="822"/>
                </a:lnTo>
                <a:lnTo>
                  <a:pt x="1647" y="816"/>
                </a:lnTo>
                <a:lnTo>
                  <a:pt x="1647" y="810"/>
                </a:lnTo>
                <a:lnTo>
                  <a:pt x="1647" y="806"/>
                </a:lnTo>
                <a:lnTo>
                  <a:pt x="1647" y="802"/>
                </a:lnTo>
                <a:lnTo>
                  <a:pt x="1647" y="799"/>
                </a:lnTo>
                <a:lnTo>
                  <a:pt x="1648" y="793"/>
                </a:lnTo>
                <a:lnTo>
                  <a:pt x="1648" y="788"/>
                </a:lnTo>
                <a:lnTo>
                  <a:pt x="1648" y="783"/>
                </a:lnTo>
                <a:lnTo>
                  <a:pt x="1648" y="779"/>
                </a:lnTo>
                <a:lnTo>
                  <a:pt x="1648" y="776"/>
                </a:lnTo>
                <a:lnTo>
                  <a:pt x="1648" y="773"/>
                </a:lnTo>
                <a:lnTo>
                  <a:pt x="1648" y="772"/>
                </a:lnTo>
                <a:lnTo>
                  <a:pt x="1648" y="771"/>
                </a:lnTo>
                <a:lnTo>
                  <a:pt x="1648" y="768"/>
                </a:lnTo>
                <a:lnTo>
                  <a:pt x="1648" y="763"/>
                </a:lnTo>
                <a:lnTo>
                  <a:pt x="1648" y="758"/>
                </a:lnTo>
                <a:lnTo>
                  <a:pt x="1648" y="753"/>
                </a:lnTo>
                <a:lnTo>
                  <a:pt x="1648" y="747"/>
                </a:lnTo>
                <a:lnTo>
                  <a:pt x="1648" y="741"/>
                </a:lnTo>
                <a:lnTo>
                  <a:pt x="1648" y="736"/>
                </a:lnTo>
                <a:lnTo>
                  <a:pt x="1648" y="734"/>
                </a:lnTo>
                <a:lnTo>
                  <a:pt x="1648" y="731"/>
                </a:lnTo>
                <a:lnTo>
                  <a:pt x="1648" y="729"/>
                </a:lnTo>
                <a:lnTo>
                  <a:pt x="1648" y="727"/>
                </a:lnTo>
                <a:lnTo>
                  <a:pt x="1648" y="725"/>
                </a:lnTo>
                <a:lnTo>
                  <a:pt x="1648" y="722"/>
                </a:lnTo>
                <a:lnTo>
                  <a:pt x="1648" y="717"/>
                </a:lnTo>
                <a:lnTo>
                  <a:pt x="1648" y="709"/>
                </a:lnTo>
                <a:lnTo>
                  <a:pt x="1648" y="700"/>
                </a:lnTo>
                <a:lnTo>
                  <a:pt x="1648" y="692"/>
                </a:lnTo>
                <a:lnTo>
                  <a:pt x="1648" y="688"/>
                </a:lnTo>
                <a:lnTo>
                  <a:pt x="1648" y="694"/>
                </a:lnTo>
                <a:lnTo>
                  <a:pt x="1648" y="705"/>
                </a:lnTo>
                <a:lnTo>
                  <a:pt x="1648" y="720"/>
                </a:lnTo>
                <a:lnTo>
                  <a:pt x="1648" y="731"/>
                </a:lnTo>
                <a:lnTo>
                  <a:pt x="1649" y="736"/>
                </a:lnTo>
                <a:lnTo>
                  <a:pt x="1649" y="734"/>
                </a:lnTo>
                <a:lnTo>
                  <a:pt x="1649" y="726"/>
                </a:lnTo>
                <a:lnTo>
                  <a:pt x="1649" y="711"/>
                </a:lnTo>
                <a:lnTo>
                  <a:pt x="1649" y="695"/>
                </a:lnTo>
                <a:lnTo>
                  <a:pt x="1649" y="680"/>
                </a:lnTo>
                <a:lnTo>
                  <a:pt x="1649" y="668"/>
                </a:lnTo>
                <a:lnTo>
                  <a:pt x="1649" y="662"/>
                </a:lnTo>
                <a:lnTo>
                  <a:pt x="1649" y="661"/>
                </a:lnTo>
                <a:lnTo>
                  <a:pt x="1649" y="663"/>
                </a:lnTo>
                <a:lnTo>
                  <a:pt x="1649" y="665"/>
                </a:lnTo>
                <a:lnTo>
                  <a:pt x="1649" y="661"/>
                </a:lnTo>
                <a:lnTo>
                  <a:pt x="1649" y="654"/>
                </a:lnTo>
                <a:lnTo>
                  <a:pt x="1649" y="645"/>
                </a:lnTo>
                <a:lnTo>
                  <a:pt x="1649" y="637"/>
                </a:lnTo>
                <a:lnTo>
                  <a:pt x="1649" y="631"/>
                </a:lnTo>
                <a:lnTo>
                  <a:pt x="1649" y="630"/>
                </a:lnTo>
                <a:lnTo>
                  <a:pt x="1649" y="632"/>
                </a:lnTo>
                <a:lnTo>
                  <a:pt x="1649" y="633"/>
                </a:lnTo>
                <a:lnTo>
                  <a:pt x="1649" y="632"/>
                </a:lnTo>
                <a:lnTo>
                  <a:pt x="1649" y="626"/>
                </a:lnTo>
                <a:lnTo>
                  <a:pt x="1649" y="616"/>
                </a:lnTo>
                <a:lnTo>
                  <a:pt x="1649" y="605"/>
                </a:lnTo>
                <a:lnTo>
                  <a:pt x="1649" y="594"/>
                </a:lnTo>
                <a:lnTo>
                  <a:pt x="1649" y="585"/>
                </a:lnTo>
                <a:lnTo>
                  <a:pt x="1649" y="580"/>
                </a:lnTo>
                <a:lnTo>
                  <a:pt x="1649" y="578"/>
                </a:lnTo>
                <a:lnTo>
                  <a:pt x="1649" y="579"/>
                </a:lnTo>
                <a:lnTo>
                  <a:pt x="1649" y="577"/>
                </a:lnTo>
                <a:lnTo>
                  <a:pt x="1649" y="572"/>
                </a:lnTo>
                <a:lnTo>
                  <a:pt x="1649" y="566"/>
                </a:lnTo>
                <a:lnTo>
                  <a:pt x="1649" y="561"/>
                </a:lnTo>
                <a:lnTo>
                  <a:pt x="1649" y="556"/>
                </a:lnTo>
                <a:lnTo>
                  <a:pt x="1649" y="552"/>
                </a:lnTo>
                <a:lnTo>
                  <a:pt x="1650" y="549"/>
                </a:lnTo>
                <a:lnTo>
                  <a:pt x="1650" y="546"/>
                </a:lnTo>
                <a:lnTo>
                  <a:pt x="1650" y="540"/>
                </a:lnTo>
                <a:lnTo>
                  <a:pt x="1650" y="531"/>
                </a:lnTo>
                <a:lnTo>
                  <a:pt x="1650" y="519"/>
                </a:lnTo>
                <a:lnTo>
                  <a:pt x="1650" y="506"/>
                </a:lnTo>
                <a:lnTo>
                  <a:pt x="1650" y="497"/>
                </a:lnTo>
                <a:lnTo>
                  <a:pt x="1650" y="490"/>
                </a:lnTo>
                <a:lnTo>
                  <a:pt x="1650" y="489"/>
                </a:lnTo>
                <a:lnTo>
                  <a:pt x="1650" y="491"/>
                </a:lnTo>
                <a:lnTo>
                  <a:pt x="1650" y="496"/>
                </a:lnTo>
                <a:lnTo>
                  <a:pt x="1650" y="498"/>
                </a:lnTo>
                <a:lnTo>
                  <a:pt x="1650" y="496"/>
                </a:lnTo>
                <a:lnTo>
                  <a:pt x="1650" y="494"/>
                </a:lnTo>
                <a:lnTo>
                  <a:pt x="1650" y="490"/>
                </a:lnTo>
                <a:lnTo>
                  <a:pt x="1650" y="487"/>
                </a:lnTo>
                <a:lnTo>
                  <a:pt x="1650" y="482"/>
                </a:lnTo>
                <a:lnTo>
                  <a:pt x="1650" y="480"/>
                </a:lnTo>
                <a:lnTo>
                  <a:pt x="1650" y="476"/>
                </a:lnTo>
                <a:lnTo>
                  <a:pt x="1650" y="475"/>
                </a:lnTo>
                <a:lnTo>
                  <a:pt x="1650" y="473"/>
                </a:lnTo>
                <a:lnTo>
                  <a:pt x="1650" y="469"/>
                </a:lnTo>
                <a:lnTo>
                  <a:pt x="1650" y="467"/>
                </a:lnTo>
                <a:lnTo>
                  <a:pt x="1650" y="465"/>
                </a:lnTo>
                <a:lnTo>
                  <a:pt x="1650" y="461"/>
                </a:lnTo>
                <a:lnTo>
                  <a:pt x="1650" y="455"/>
                </a:lnTo>
                <a:lnTo>
                  <a:pt x="1650" y="451"/>
                </a:lnTo>
                <a:lnTo>
                  <a:pt x="1650" y="446"/>
                </a:lnTo>
                <a:lnTo>
                  <a:pt x="1650" y="444"/>
                </a:lnTo>
                <a:lnTo>
                  <a:pt x="1651" y="440"/>
                </a:lnTo>
                <a:lnTo>
                  <a:pt x="1651" y="437"/>
                </a:lnTo>
                <a:lnTo>
                  <a:pt x="1651" y="435"/>
                </a:lnTo>
                <a:lnTo>
                  <a:pt x="1651" y="431"/>
                </a:lnTo>
                <a:lnTo>
                  <a:pt x="1651" y="426"/>
                </a:lnTo>
                <a:lnTo>
                  <a:pt x="1651" y="423"/>
                </a:lnTo>
                <a:lnTo>
                  <a:pt x="1651" y="418"/>
                </a:lnTo>
                <a:lnTo>
                  <a:pt x="1651" y="415"/>
                </a:lnTo>
                <a:lnTo>
                  <a:pt x="1651" y="414"/>
                </a:lnTo>
                <a:lnTo>
                  <a:pt x="1651" y="411"/>
                </a:lnTo>
                <a:lnTo>
                  <a:pt x="1651" y="410"/>
                </a:lnTo>
                <a:lnTo>
                  <a:pt x="1651" y="409"/>
                </a:lnTo>
                <a:lnTo>
                  <a:pt x="1651" y="406"/>
                </a:lnTo>
                <a:lnTo>
                  <a:pt x="1651" y="402"/>
                </a:lnTo>
                <a:lnTo>
                  <a:pt x="1651" y="396"/>
                </a:lnTo>
                <a:lnTo>
                  <a:pt x="1651" y="389"/>
                </a:lnTo>
                <a:lnTo>
                  <a:pt x="1651" y="381"/>
                </a:lnTo>
                <a:lnTo>
                  <a:pt x="1651" y="374"/>
                </a:lnTo>
                <a:lnTo>
                  <a:pt x="1651" y="369"/>
                </a:lnTo>
                <a:lnTo>
                  <a:pt x="1651" y="367"/>
                </a:lnTo>
                <a:lnTo>
                  <a:pt x="1651" y="370"/>
                </a:lnTo>
                <a:lnTo>
                  <a:pt x="1651" y="377"/>
                </a:lnTo>
                <a:lnTo>
                  <a:pt x="1651" y="382"/>
                </a:lnTo>
                <a:lnTo>
                  <a:pt x="1651" y="387"/>
                </a:lnTo>
                <a:lnTo>
                  <a:pt x="1651" y="391"/>
                </a:lnTo>
                <a:lnTo>
                  <a:pt x="1651" y="386"/>
                </a:lnTo>
                <a:lnTo>
                  <a:pt x="1651" y="378"/>
                </a:lnTo>
                <a:lnTo>
                  <a:pt x="1651" y="371"/>
                </a:lnTo>
                <a:lnTo>
                  <a:pt x="1651" y="365"/>
                </a:lnTo>
                <a:lnTo>
                  <a:pt x="1651" y="359"/>
                </a:lnTo>
                <a:lnTo>
                  <a:pt x="1653" y="357"/>
                </a:lnTo>
                <a:lnTo>
                  <a:pt x="1653" y="354"/>
                </a:lnTo>
                <a:lnTo>
                  <a:pt x="1653" y="352"/>
                </a:lnTo>
                <a:lnTo>
                  <a:pt x="1653" y="354"/>
                </a:lnTo>
                <a:lnTo>
                  <a:pt x="1653" y="351"/>
                </a:lnTo>
                <a:lnTo>
                  <a:pt x="1653" y="344"/>
                </a:lnTo>
                <a:lnTo>
                  <a:pt x="1653" y="335"/>
                </a:lnTo>
                <a:lnTo>
                  <a:pt x="1653" y="327"/>
                </a:lnTo>
                <a:lnTo>
                  <a:pt x="1653" y="321"/>
                </a:lnTo>
                <a:lnTo>
                  <a:pt x="1653" y="320"/>
                </a:lnTo>
                <a:lnTo>
                  <a:pt x="1653" y="324"/>
                </a:lnTo>
                <a:lnTo>
                  <a:pt x="1653" y="329"/>
                </a:lnTo>
                <a:lnTo>
                  <a:pt x="1653" y="336"/>
                </a:lnTo>
                <a:lnTo>
                  <a:pt x="1653" y="341"/>
                </a:lnTo>
                <a:lnTo>
                  <a:pt x="1653" y="340"/>
                </a:lnTo>
                <a:lnTo>
                  <a:pt x="1653" y="335"/>
                </a:lnTo>
                <a:lnTo>
                  <a:pt x="1653" y="328"/>
                </a:lnTo>
                <a:lnTo>
                  <a:pt x="1653" y="325"/>
                </a:lnTo>
                <a:lnTo>
                  <a:pt x="1653" y="330"/>
                </a:lnTo>
                <a:lnTo>
                  <a:pt x="1653" y="337"/>
                </a:lnTo>
                <a:lnTo>
                  <a:pt x="1653" y="344"/>
                </a:lnTo>
                <a:lnTo>
                  <a:pt x="1653" y="348"/>
                </a:lnTo>
                <a:lnTo>
                  <a:pt x="1653" y="347"/>
                </a:lnTo>
                <a:lnTo>
                  <a:pt x="1653" y="340"/>
                </a:lnTo>
                <a:lnTo>
                  <a:pt x="1653" y="333"/>
                </a:lnTo>
                <a:lnTo>
                  <a:pt x="1653" y="327"/>
                </a:lnTo>
                <a:lnTo>
                  <a:pt x="1653" y="324"/>
                </a:lnTo>
                <a:lnTo>
                  <a:pt x="1653" y="325"/>
                </a:lnTo>
                <a:lnTo>
                  <a:pt x="1653" y="326"/>
                </a:lnTo>
                <a:lnTo>
                  <a:pt x="1653" y="327"/>
                </a:lnTo>
                <a:lnTo>
                  <a:pt x="1653" y="326"/>
                </a:lnTo>
                <a:lnTo>
                  <a:pt x="1653" y="321"/>
                </a:lnTo>
                <a:lnTo>
                  <a:pt x="1654" y="314"/>
                </a:lnTo>
                <a:lnTo>
                  <a:pt x="1654" y="307"/>
                </a:lnTo>
                <a:lnTo>
                  <a:pt x="1654" y="304"/>
                </a:lnTo>
                <a:lnTo>
                  <a:pt x="1654" y="305"/>
                </a:lnTo>
                <a:lnTo>
                  <a:pt x="1654" y="307"/>
                </a:lnTo>
                <a:lnTo>
                  <a:pt x="1654" y="310"/>
                </a:lnTo>
                <a:lnTo>
                  <a:pt x="1654" y="308"/>
                </a:lnTo>
                <a:lnTo>
                  <a:pt x="1654" y="306"/>
                </a:lnTo>
                <a:lnTo>
                  <a:pt x="1654" y="304"/>
                </a:lnTo>
                <a:lnTo>
                  <a:pt x="1654" y="305"/>
                </a:lnTo>
                <a:lnTo>
                  <a:pt x="1654" y="308"/>
                </a:lnTo>
                <a:lnTo>
                  <a:pt x="1654" y="313"/>
                </a:lnTo>
                <a:lnTo>
                  <a:pt x="1654" y="317"/>
                </a:lnTo>
                <a:lnTo>
                  <a:pt x="1654" y="320"/>
                </a:lnTo>
                <a:lnTo>
                  <a:pt x="1654" y="322"/>
                </a:lnTo>
                <a:lnTo>
                  <a:pt x="1654" y="325"/>
                </a:lnTo>
                <a:lnTo>
                  <a:pt x="1654" y="327"/>
                </a:lnTo>
                <a:lnTo>
                  <a:pt x="1654" y="329"/>
                </a:lnTo>
                <a:lnTo>
                  <a:pt x="1654" y="334"/>
                </a:lnTo>
                <a:lnTo>
                  <a:pt x="1654" y="341"/>
                </a:lnTo>
                <a:lnTo>
                  <a:pt x="1654" y="345"/>
                </a:lnTo>
                <a:lnTo>
                  <a:pt x="1654" y="349"/>
                </a:lnTo>
                <a:lnTo>
                  <a:pt x="1654" y="350"/>
                </a:lnTo>
                <a:lnTo>
                  <a:pt x="1654" y="349"/>
                </a:lnTo>
                <a:lnTo>
                  <a:pt x="1654" y="347"/>
                </a:lnTo>
                <a:lnTo>
                  <a:pt x="1654" y="344"/>
                </a:lnTo>
                <a:lnTo>
                  <a:pt x="1655" y="344"/>
                </a:lnTo>
                <a:lnTo>
                  <a:pt x="1655" y="345"/>
                </a:lnTo>
                <a:lnTo>
                  <a:pt x="1655" y="344"/>
                </a:lnTo>
                <a:lnTo>
                  <a:pt x="1655" y="347"/>
                </a:lnTo>
                <a:lnTo>
                  <a:pt x="1655" y="348"/>
                </a:lnTo>
                <a:lnTo>
                  <a:pt x="1655" y="350"/>
                </a:lnTo>
                <a:lnTo>
                  <a:pt x="1655" y="349"/>
                </a:lnTo>
                <a:lnTo>
                  <a:pt x="1655" y="347"/>
                </a:lnTo>
                <a:lnTo>
                  <a:pt x="1655" y="342"/>
                </a:lnTo>
                <a:lnTo>
                  <a:pt x="1655" y="335"/>
                </a:lnTo>
                <a:lnTo>
                  <a:pt x="1655" y="328"/>
                </a:lnTo>
                <a:lnTo>
                  <a:pt x="1655" y="321"/>
                </a:lnTo>
                <a:lnTo>
                  <a:pt x="1655" y="317"/>
                </a:lnTo>
                <a:lnTo>
                  <a:pt x="1655" y="315"/>
                </a:lnTo>
                <a:lnTo>
                  <a:pt x="1655" y="318"/>
                </a:lnTo>
                <a:lnTo>
                  <a:pt x="1655" y="320"/>
                </a:lnTo>
                <a:lnTo>
                  <a:pt x="1655" y="324"/>
                </a:lnTo>
                <a:lnTo>
                  <a:pt x="1655" y="326"/>
                </a:lnTo>
                <a:lnTo>
                  <a:pt x="1655" y="324"/>
                </a:lnTo>
                <a:lnTo>
                  <a:pt x="1655" y="321"/>
                </a:lnTo>
                <a:lnTo>
                  <a:pt x="1655" y="318"/>
                </a:lnTo>
                <a:lnTo>
                  <a:pt x="1655" y="314"/>
                </a:lnTo>
                <a:lnTo>
                  <a:pt x="1655" y="310"/>
                </a:lnTo>
                <a:lnTo>
                  <a:pt x="1655" y="306"/>
                </a:lnTo>
                <a:lnTo>
                  <a:pt x="1655" y="304"/>
                </a:lnTo>
                <a:lnTo>
                  <a:pt x="1655" y="303"/>
                </a:lnTo>
                <a:lnTo>
                  <a:pt x="1655" y="302"/>
                </a:lnTo>
                <a:lnTo>
                  <a:pt x="1655" y="300"/>
                </a:lnTo>
                <a:lnTo>
                  <a:pt x="1655" y="299"/>
                </a:lnTo>
                <a:lnTo>
                  <a:pt x="1655" y="297"/>
                </a:lnTo>
                <a:lnTo>
                  <a:pt x="1656" y="293"/>
                </a:lnTo>
                <a:lnTo>
                  <a:pt x="1656" y="289"/>
                </a:lnTo>
                <a:lnTo>
                  <a:pt x="1656" y="284"/>
                </a:lnTo>
                <a:lnTo>
                  <a:pt x="1656" y="281"/>
                </a:lnTo>
                <a:lnTo>
                  <a:pt x="1656" y="278"/>
                </a:lnTo>
                <a:lnTo>
                  <a:pt x="1656" y="277"/>
                </a:lnTo>
                <a:lnTo>
                  <a:pt x="1656" y="276"/>
                </a:lnTo>
                <a:lnTo>
                  <a:pt x="1656" y="275"/>
                </a:lnTo>
                <a:lnTo>
                  <a:pt x="1656" y="274"/>
                </a:lnTo>
                <a:lnTo>
                  <a:pt x="1656" y="273"/>
                </a:lnTo>
                <a:lnTo>
                  <a:pt x="1656" y="270"/>
                </a:lnTo>
                <a:lnTo>
                  <a:pt x="1656" y="268"/>
                </a:lnTo>
                <a:lnTo>
                  <a:pt x="1656" y="266"/>
                </a:lnTo>
                <a:lnTo>
                  <a:pt x="1656" y="263"/>
                </a:lnTo>
                <a:lnTo>
                  <a:pt x="1656" y="262"/>
                </a:lnTo>
                <a:lnTo>
                  <a:pt x="1656" y="261"/>
                </a:lnTo>
                <a:lnTo>
                  <a:pt x="1656" y="260"/>
                </a:lnTo>
                <a:lnTo>
                  <a:pt x="1656" y="259"/>
                </a:lnTo>
                <a:lnTo>
                  <a:pt x="1656" y="258"/>
                </a:lnTo>
                <a:lnTo>
                  <a:pt x="1656" y="259"/>
                </a:lnTo>
                <a:lnTo>
                  <a:pt x="1656" y="260"/>
                </a:lnTo>
                <a:lnTo>
                  <a:pt x="1656" y="261"/>
                </a:lnTo>
                <a:lnTo>
                  <a:pt x="1656" y="263"/>
                </a:lnTo>
                <a:lnTo>
                  <a:pt x="1656" y="266"/>
                </a:lnTo>
                <a:lnTo>
                  <a:pt x="1656" y="267"/>
                </a:lnTo>
                <a:lnTo>
                  <a:pt x="1656" y="265"/>
                </a:lnTo>
                <a:lnTo>
                  <a:pt x="1656" y="263"/>
                </a:lnTo>
                <a:lnTo>
                  <a:pt x="1656" y="262"/>
                </a:lnTo>
                <a:lnTo>
                  <a:pt x="1656" y="263"/>
                </a:lnTo>
                <a:lnTo>
                  <a:pt x="1656" y="265"/>
                </a:lnTo>
                <a:lnTo>
                  <a:pt x="1656" y="266"/>
                </a:lnTo>
                <a:lnTo>
                  <a:pt x="1656" y="270"/>
                </a:lnTo>
                <a:lnTo>
                  <a:pt x="1657" y="274"/>
                </a:lnTo>
                <a:lnTo>
                  <a:pt x="1657" y="278"/>
                </a:lnTo>
                <a:lnTo>
                  <a:pt x="1657" y="287"/>
                </a:lnTo>
                <a:lnTo>
                  <a:pt x="1657" y="296"/>
                </a:lnTo>
                <a:lnTo>
                  <a:pt x="1657" y="307"/>
                </a:lnTo>
                <a:lnTo>
                  <a:pt x="1657" y="315"/>
                </a:lnTo>
                <a:lnTo>
                  <a:pt x="1657" y="320"/>
                </a:lnTo>
                <a:lnTo>
                  <a:pt x="1657" y="321"/>
                </a:lnTo>
                <a:lnTo>
                  <a:pt x="1657" y="318"/>
                </a:lnTo>
                <a:lnTo>
                  <a:pt x="1657" y="312"/>
                </a:lnTo>
                <a:lnTo>
                  <a:pt x="1657" y="306"/>
                </a:lnTo>
                <a:lnTo>
                  <a:pt x="1657" y="303"/>
                </a:lnTo>
                <a:lnTo>
                  <a:pt x="1657" y="305"/>
                </a:lnTo>
                <a:lnTo>
                  <a:pt x="1657" y="311"/>
                </a:lnTo>
                <a:lnTo>
                  <a:pt x="1657" y="317"/>
                </a:lnTo>
                <a:lnTo>
                  <a:pt x="1657" y="320"/>
                </a:lnTo>
                <a:lnTo>
                  <a:pt x="1657" y="321"/>
                </a:lnTo>
                <a:lnTo>
                  <a:pt x="1657" y="320"/>
                </a:lnTo>
                <a:lnTo>
                  <a:pt x="1657" y="315"/>
                </a:lnTo>
                <a:lnTo>
                  <a:pt x="1657" y="313"/>
                </a:lnTo>
                <a:lnTo>
                  <a:pt x="1657" y="318"/>
                </a:lnTo>
                <a:lnTo>
                  <a:pt x="1657" y="328"/>
                </a:lnTo>
                <a:lnTo>
                  <a:pt x="1657" y="336"/>
                </a:lnTo>
                <a:lnTo>
                  <a:pt x="1657" y="341"/>
                </a:lnTo>
                <a:lnTo>
                  <a:pt x="1657" y="342"/>
                </a:lnTo>
                <a:lnTo>
                  <a:pt x="1657" y="340"/>
                </a:lnTo>
                <a:lnTo>
                  <a:pt x="1657" y="335"/>
                </a:lnTo>
                <a:lnTo>
                  <a:pt x="1657" y="330"/>
                </a:lnTo>
                <a:lnTo>
                  <a:pt x="1657" y="327"/>
                </a:lnTo>
                <a:lnTo>
                  <a:pt x="1657" y="329"/>
                </a:lnTo>
                <a:lnTo>
                  <a:pt x="1658" y="334"/>
                </a:lnTo>
                <a:lnTo>
                  <a:pt x="1658" y="337"/>
                </a:lnTo>
                <a:lnTo>
                  <a:pt x="1658" y="340"/>
                </a:lnTo>
                <a:lnTo>
                  <a:pt x="1658" y="337"/>
                </a:lnTo>
                <a:lnTo>
                  <a:pt x="1658" y="334"/>
                </a:lnTo>
                <a:lnTo>
                  <a:pt x="1658" y="333"/>
                </a:lnTo>
                <a:lnTo>
                  <a:pt x="1658" y="336"/>
                </a:lnTo>
                <a:lnTo>
                  <a:pt x="1658" y="343"/>
                </a:lnTo>
                <a:lnTo>
                  <a:pt x="1658" y="347"/>
                </a:lnTo>
                <a:lnTo>
                  <a:pt x="1658" y="349"/>
                </a:lnTo>
                <a:lnTo>
                  <a:pt x="1658" y="350"/>
                </a:lnTo>
                <a:lnTo>
                  <a:pt x="1658" y="351"/>
                </a:lnTo>
                <a:lnTo>
                  <a:pt x="1658" y="354"/>
                </a:lnTo>
                <a:lnTo>
                  <a:pt x="1658" y="357"/>
                </a:lnTo>
                <a:lnTo>
                  <a:pt x="1658" y="362"/>
                </a:lnTo>
                <a:lnTo>
                  <a:pt x="1658" y="367"/>
                </a:lnTo>
                <a:lnTo>
                  <a:pt x="1658" y="372"/>
                </a:lnTo>
                <a:lnTo>
                  <a:pt x="1658" y="373"/>
                </a:lnTo>
                <a:lnTo>
                  <a:pt x="1658" y="371"/>
                </a:lnTo>
                <a:lnTo>
                  <a:pt x="1658" y="365"/>
                </a:lnTo>
                <a:lnTo>
                  <a:pt x="1658" y="359"/>
                </a:lnTo>
                <a:lnTo>
                  <a:pt x="1658" y="356"/>
                </a:lnTo>
                <a:lnTo>
                  <a:pt x="1658" y="361"/>
                </a:lnTo>
                <a:lnTo>
                  <a:pt x="1658" y="366"/>
                </a:lnTo>
                <a:lnTo>
                  <a:pt x="1658" y="376"/>
                </a:lnTo>
                <a:lnTo>
                  <a:pt x="1658" y="382"/>
                </a:lnTo>
                <a:lnTo>
                  <a:pt x="1658" y="388"/>
                </a:lnTo>
                <a:lnTo>
                  <a:pt x="1658" y="392"/>
                </a:lnTo>
                <a:lnTo>
                  <a:pt x="1658" y="395"/>
                </a:lnTo>
                <a:lnTo>
                  <a:pt x="1660" y="401"/>
                </a:lnTo>
                <a:lnTo>
                  <a:pt x="1660" y="407"/>
                </a:lnTo>
                <a:lnTo>
                  <a:pt x="1660" y="413"/>
                </a:lnTo>
                <a:lnTo>
                  <a:pt x="1660" y="418"/>
                </a:lnTo>
                <a:lnTo>
                  <a:pt x="1660" y="423"/>
                </a:lnTo>
                <a:lnTo>
                  <a:pt x="1660" y="425"/>
                </a:lnTo>
                <a:lnTo>
                  <a:pt x="1660" y="426"/>
                </a:lnTo>
                <a:lnTo>
                  <a:pt x="1660" y="428"/>
                </a:lnTo>
                <a:lnTo>
                  <a:pt x="1660" y="431"/>
                </a:lnTo>
                <a:lnTo>
                  <a:pt x="1660" y="435"/>
                </a:lnTo>
                <a:lnTo>
                  <a:pt x="1660" y="439"/>
                </a:lnTo>
                <a:lnTo>
                  <a:pt x="1660" y="441"/>
                </a:lnTo>
                <a:lnTo>
                  <a:pt x="1660" y="443"/>
                </a:lnTo>
                <a:lnTo>
                  <a:pt x="1660" y="444"/>
                </a:lnTo>
                <a:lnTo>
                  <a:pt x="1660" y="445"/>
                </a:lnTo>
                <a:lnTo>
                  <a:pt x="1660" y="446"/>
                </a:lnTo>
                <a:lnTo>
                  <a:pt x="1660" y="448"/>
                </a:lnTo>
                <a:lnTo>
                  <a:pt x="1660" y="452"/>
                </a:lnTo>
                <a:lnTo>
                  <a:pt x="1660" y="454"/>
                </a:lnTo>
                <a:lnTo>
                  <a:pt x="1660" y="452"/>
                </a:lnTo>
                <a:lnTo>
                  <a:pt x="1660" y="450"/>
                </a:lnTo>
                <a:lnTo>
                  <a:pt x="1660" y="447"/>
                </a:lnTo>
                <a:lnTo>
                  <a:pt x="1660" y="448"/>
                </a:lnTo>
                <a:lnTo>
                  <a:pt x="1660" y="452"/>
                </a:lnTo>
                <a:lnTo>
                  <a:pt x="1660" y="456"/>
                </a:lnTo>
                <a:lnTo>
                  <a:pt x="1660" y="460"/>
                </a:lnTo>
                <a:lnTo>
                  <a:pt x="1660" y="463"/>
                </a:lnTo>
                <a:lnTo>
                  <a:pt x="1660" y="465"/>
                </a:lnTo>
                <a:lnTo>
                  <a:pt x="1660" y="467"/>
                </a:lnTo>
                <a:lnTo>
                  <a:pt x="1660" y="470"/>
                </a:lnTo>
                <a:lnTo>
                  <a:pt x="1660" y="474"/>
                </a:lnTo>
                <a:lnTo>
                  <a:pt x="1660" y="477"/>
                </a:lnTo>
                <a:lnTo>
                  <a:pt x="1660" y="480"/>
                </a:lnTo>
                <a:lnTo>
                  <a:pt x="1661" y="481"/>
                </a:lnTo>
                <a:lnTo>
                  <a:pt x="1661" y="480"/>
                </a:lnTo>
                <a:lnTo>
                  <a:pt x="1661" y="476"/>
                </a:lnTo>
                <a:lnTo>
                  <a:pt x="1661" y="473"/>
                </a:lnTo>
                <a:lnTo>
                  <a:pt x="1661" y="470"/>
                </a:lnTo>
                <a:lnTo>
                  <a:pt x="1661" y="469"/>
                </a:lnTo>
                <a:lnTo>
                  <a:pt x="1661" y="470"/>
                </a:lnTo>
                <a:lnTo>
                  <a:pt x="1661" y="473"/>
                </a:lnTo>
                <a:lnTo>
                  <a:pt x="1661" y="474"/>
                </a:lnTo>
                <a:lnTo>
                  <a:pt x="1661" y="475"/>
                </a:lnTo>
                <a:lnTo>
                  <a:pt x="1661" y="476"/>
                </a:lnTo>
                <a:lnTo>
                  <a:pt x="1661" y="478"/>
                </a:lnTo>
                <a:lnTo>
                  <a:pt x="1661" y="480"/>
                </a:lnTo>
                <a:lnTo>
                  <a:pt x="1661" y="482"/>
                </a:lnTo>
                <a:lnTo>
                  <a:pt x="1661" y="483"/>
                </a:lnTo>
                <a:lnTo>
                  <a:pt x="1661" y="485"/>
                </a:lnTo>
                <a:lnTo>
                  <a:pt x="1661" y="487"/>
                </a:lnTo>
                <a:lnTo>
                  <a:pt x="1661" y="485"/>
                </a:lnTo>
                <a:lnTo>
                  <a:pt x="1661" y="482"/>
                </a:lnTo>
                <a:lnTo>
                  <a:pt x="1661" y="478"/>
                </a:lnTo>
                <a:lnTo>
                  <a:pt x="1661" y="475"/>
                </a:lnTo>
                <a:lnTo>
                  <a:pt x="1661" y="472"/>
                </a:lnTo>
                <a:lnTo>
                  <a:pt x="1661" y="469"/>
                </a:lnTo>
                <a:lnTo>
                  <a:pt x="1661" y="467"/>
                </a:lnTo>
                <a:lnTo>
                  <a:pt x="1661" y="466"/>
                </a:lnTo>
                <a:lnTo>
                  <a:pt x="1661" y="463"/>
                </a:lnTo>
                <a:lnTo>
                  <a:pt x="1661" y="461"/>
                </a:lnTo>
                <a:lnTo>
                  <a:pt x="1662" y="456"/>
                </a:lnTo>
                <a:lnTo>
                  <a:pt x="1662" y="452"/>
                </a:lnTo>
                <a:lnTo>
                  <a:pt x="1662" y="447"/>
                </a:lnTo>
                <a:lnTo>
                  <a:pt x="1662" y="441"/>
                </a:lnTo>
                <a:lnTo>
                  <a:pt x="1662" y="439"/>
                </a:lnTo>
                <a:lnTo>
                  <a:pt x="1662" y="438"/>
                </a:lnTo>
                <a:lnTo>
                  <a:pt x="1662" y="437"/>
                </a:lnTo>
                <a:lnTo>
                  <a:pt x="1662" y="438"/>
                </a:lnTo>
                <a:lnTo>
                  <a:pt x="1662" y="440"/>
                </a:lnTo>
                <a:lnTo>
                  <a:pt x="1662" y="443"/>
                </a:lnTo>
                <a:lnTo>
                  <a:pt x="1662" y="444"/>
                </a:lnTo>
                <a:lnTo>
                  <a:pt x="1662" y="445"/>
                </a:lnTo>
                <a:lnTo>
                  <a:pt x="1662" y="446"/>
                </a:lnTo>
                <a:lnTo>
                  <a:pt x="1662" y="448"/>
                </a:lnTo>
                <a:lnTo>
                  <a:pt x="1662" y="452"/>
                </a:lnTo>
                <a:lnTo>
                  <a:pt x="1662" y="456"/>
                </a:lnTo>
                <a:lnTo>
                  <a:pt x="1662" y="462"/>
                </a:lnTo>
                <a:lnTo>
                  <a:pt x="1662" y="468"/>
                </a:lnTo>
                <a:lnTo>
                  <a:pt x="1662" y="474"/>
                </a:lnTo>
                <a:lnTo>
                  <a:pt x="1662" y="477"/>
                </a:lnTo>
                <a:lnTo>
                  <a:pt x="1662" y="480"/>
                </a:lnTo>
                <a:lnTo>
                  <a:pt x="1662" y="481"/>
                </a:lnTo>
                <a:lnTo>
                  <a:pt x="1662" y="485"/>
                </a:lnTo>
                <a:lnTo>
                  <a:pt x="1662" y="491"/>
                </a:lnTo>
                <a:lnTo>
                  <a:pt x="1663" y="498"/>
                </a:lnTo>
                <a:lnTo>
                  <a:pt x="1663" y="507"/>
                </a:lnTo>
                <a:lnTo>
                  <a:pt x="1663" y="511"/>
                </a:lnTo>
              </a:path>
            </a:pathLst>
          </a:custGeom>
          <a:noFill/>
          <a:ln w="793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4" name="Freeform 121"/>
          <p:cNvSpPr>
            <a:spLocks/>
          </p:cNvSpPr>
          <p:nvPr/>
        </p:nvSpPr>
        <p:spPr bwMode="auto">
          <a:xfrm>
            <a:off x="4889501" y="2478088"/>
            <a:ext cx="0" cy="173037"/>
          </a:xfrm>
          <a:custGeom>
            <a:avLst/>
            <a:gdLst>
              <a:gd name="T0" fmla="*/ 0 h 121"/>
              <a:gd name="T1" fmla="*/ 0 h 121"/>
              <a:gd name="T2" fmla="*/ 121 h 12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1">
                <a:moveTo>
                  <a:pt x="0" y="0"/>
                </a:moveTo>
                <a:lnTo>
                  <a:pt x="0" y="0"/>
                </a:lnTo>
                <a:lnTo>
                  <a:pt x="0" y="121"/>
                </a:lnTo>
              </a:path>
            </a:pathLst>
          </a:custGeom>
          <a:noFill/>
          <a:ln w="19050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5" name="Freeform 122"/>
          <p:cNvSpPr>
            <a:spLocks/>
          </p:cNvSpPr>
          <p:nvPr/>
        </p:nvSpPr>
        <p:spPr bwMode="auto">
          <a:xfrm>
            <a:off x="4889501" y="2478088"/>
            <a:ext cx="0" cy="173037"/>
          </a:xfrm>
          <a:custGeom>
            <a:avLst/>
            <a:gdLst>
              <a:gd name="T0" fmla="*/ 0 h 121"/>
              <a:gd name="T1" fmla="*/ 0 h 121"/>
              <a:gd name="T2" fmla="*/ 121 h 12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1">
                <a:moveTo>
                  <a:pt x="0" y="0"/>
                </a:moveTo>
                <a:lnTo>
                  <a:pt x="0" y="0"/>
                </a:lnTo>
                <a:lnTo>
                  <a:pt x="0" y="121"/>
                </a:lnTo>
              </a:path>
            </a:pathLst>
          </a:custGeom>
          <a:noFill/>
          <a:ln w="19050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6" name="Freeform 123"/>
          <p:cNvSpPr>
            <a:spLocks/>
          </p:cNvSpPr>
          <p:nvPr/>
        </p:nvSpPr>
        <p:spPr bwMode="auto">
          <a:xfrm>
            <a:off x="4889501" y="2655888"/>
            <a:ext cx="206375" cy="0"/>
          </a:xfrm>
          <a:custGeom>
            <a:avLst/>
            <a:gdLst>
              <a:gd name="T0" fmla="*/ 0 w 143"/>
              <a:gd name="T1" fmla="*/ 0 w 143"/>
              <a:gd name="T2" fmla="*/ 143 w 1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43">
                <a:moveTo>
                  <a:pt x="0" y="0"/>
                </a:moveTo>
                <a:lnTo>
                  <a:pt x="0" y="0"/>
                </a:lnTo>
                <a:lnTo>
                  <a:pt x="143" y="0"/>
                </a:lnTo>
              </a:path>
            </a:pathLst>
          </a:custGeom>
          <a:noFill/>
          <a:ln w="19050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7" name="Freeform 124"/>
          <p:cNvSpPr>
            <a:spLocks/>
          </p:cNvSpPr>
          <p:nvPr/>
        </p:nvSpPr>
        <p:spPr bwMode="auto">
          <a:xfrm>
            <a:off x="4889501" y="2655888"/>
            <a:ext cx="206375" cy="0"/>
          </a:xfrm>
          <a:custGeom>
            <a:avLst/>
            <a:gdLst>
              <a:gd name="T0" fmla="*/ 0 w 143"/>
              <a:gd name="T1" fmla="*/ 0 w 143"/>
              <a:gd name="T2" fmla="*/ 143 w 1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43">
                <a:moveTo>
                  <a:pt x="0" y="0"/>
                </a:moveTo>
                <a:lnTo>
                  <a:pt x="0" y="0"/>
                </a:lnTo>
                <a:lnTo>
                  <a:pt x="143" y="0"/>
                </a:lnTo>
              </a:path>
            </a:pathLst>
          </a:custGeom>
          <a:noFill/>
          <a:ln w="19050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663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6CD3866-F2E1-504F-8A1A-147AB39F3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106786"/>
            <a:ext cx="8640000" cy="46444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2FB142C-73DC-0544-AA37-54DFB67D0E1F}"/>
              </a:ext>
            </a:extLst>
          </p:cNvPr>
          <p:cNvSpPr txBox="1"/>
          <p:nvPr/>
        </p:nvSpPr>
        <p:spPr>
          <a:xfrm>
            <a:off x="6567505" y="6611426"/>
            <a:ext cx="262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Bodoni 72 Book" pitchFamily="2" charset="0"/>
              </a:rPr>
              <a:t>Mazziotti et al., </a:t>
            </a:r>
            <a:r>
              <a:rPr lang="it-IT" sz="1200" dirty="0" err="1">
                <a:latin typeface="Bodoni 72 Book" pitchFamily="2" charset="0"/>
              </a:rPr>
              <a:t>submitted</a:t>
            </a:r>
            <a:endParaRPr lang="it-IT" sz="1200" dirty="0">
              <a:latin typeface="Bodoni 72 Book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736B084-5FA1-CD47-88F7-99A383DB5656}"/>
              </a:ext>
            </a:extLst>
          </p:cNvPr>
          <p:cNvSpPr txBox="1"/>
          <p:nvPr/>
        </p:nvSpPr>
        <p:spPr>
          <a:xfrm>
            <a:off x="536567" y="217254"/>
            <a:ext cx="797696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EPILEPTIC PHENOTYPE: KA-INDUCED SEIZURES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6E70C7A0-1E37-BE4D-A10A-0E4CDC83DBB2}"/>
              </a:ext>
            </a:extLst>
          </p:cNvPr>
          <p:cNvCxnSpPr/>
          <p:nvPr/>
        </p:nvCxnSpPr>
        <p:spPr>
          <a:xfrm>
            <a:off x="612000" y="72773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79D33A9-52CB-5F4F-A7E5-259264B6E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39"/>
          <a:stretch/>
        </p:blipFill>
        <p:spPr>
          <a:xfrm>
            <a:off x="8116039" y="88086"/>
            <a:ext cx="900000" cy="8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5FD379F-91DC-C84F-B9BD-94626D0DB54B}"/>
              </a:ext>
            </a:extLst>
          </p:cNvPr>
          <p:cNvSpPr txBox="1"/>
          <p:nvPr/>
        </p:nvSpPr>
        <p:spPr>
          <a:xfrm>
            <a:off x="536567" y="217254"/>
            <a:ext cx="797696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ANALYSIS OF BASAL EEG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xmlns="" id="{563DFBB6-CAE4-1F49-8260-33F8A58738E2}"/>
              </a:ext>
            </a:extLst>
          </p:cNvPr>
          <p:cNvCxnSpPr/>
          <p:nvPr/>
        </p:nvCxnSpPr>
        <p:spPr>
          <a:xfrm>
            <a:off x="612000" y="72773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Elementi multimediali online 21" descr="video veglia attiva (convertito)">
            <a:hlinkClick r:id="" action="ppaction://media"/>
            <a:extLst>
              <a:ext uri="{FF2B5EF4-FFF2-40B4-BE49-F238E27FC236}">
                <a16:creationId xmlns:a16="http://schemas.microsoft.com/office/drawing/2014/main" xmlns="" id="{BD9D423C-4E52-4B43-9015-EB2FE2DCF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000" y="2397590"/>
            <a:ext cx="2700000" cy="2025000"/>
          </a:xfrm>
          <a:prstGeom prst="rect">
            <a:avLst/>
          </a:prstGeom>
        </p:spPr>
      </p:pic>
      <p:pic>
        <p:nvPicPr>
          <p:cNvPr id="23" name="Elementi multimediali online 22" descr="video veglia passiva (convertito)">
            <a:hlinkClick r:id="" action="ppaction://media"/>
            <a:extLst>
              <a:ext uri="{FF2B5EF4-FFF2-40B4-BE49-F238E27FC236}">
                <a16:creationId xmlns:a16="http://schemas.microsoft.com/office/drawing/2014/main" xmlns="" id="{62A4079C-10F3-5941-BD9F-7626E41D31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2000" y="2397590"/>
            <a:ext cx="2700000" cy="2025000"/>
          </a:xfrm>
          <a:prstGeom prst="rect">
            <a:avLst/>
          </a:prstGeom>
        </p:spPr>
      </p:pic>
      <p:pic>
        <p:nvPicPr>
          <p:cNvPr id="24" name="Elementi multimediali online 23" descr="video sonno (convertito)">
            <a:hlinkClick r:id="" action="ppaction://media"/>
            <a:extLst>
              <a:ext uri="{FF2B5EF4-FFF2-40B4-BE49-F238E27FC236}">
                <a16:creationId xmlns:a16="http://schemas.microsoft.com/office/drawing/2014/main" xmlns="" id="{6997045B-A144-454D-AC49-05F478D8ED0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3000" y="2397590"/>
            <a:ext cx="2700000" cy="2025000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xmlns="" id="{5AD3921C-6E26-6849-B942-58856A0C80D9}"/>
              </a:ext>
            </a:extLst>
          </p:cNvPr>
          <p:cNvGrpSpPr/>
          <p:nvPr/>
        </p:nvGrpSpPr>
        <p:grpSpPr>
          <a:xfrm>
            <a:off x="2859186" y="5544565"/>
            <a:ext cx="3735138" cy="307777"/>
            <a:chOff x="3343023" y="5168463"/>
            <a:chExt cx="3735138" cy="307777"/>
          </a:xfrm>
        </p:grpSpPr>
        <p:sp>
          <p:nvSpPr>
            <p:cNvPr id="35" name="Freccia destra con strisce 34">
              <a:extLst>
                <a:ext uri="{FF2B5EF4-FFF2-40B4-BE49-F238E27FC236}">
                  <a16:creationId xmlns:a16="http://schemas.microsoft.com/office/drawing/2014/main" xmlns="" id="{AC031AA2-3576-7843-A00B-E303661ACFF1}"/>
                </a:ext>
              </a:extLst>
            </p:cNvPr>
            <p:cNvSpPr/>
            <p:nvPr/>
          </p:nvSpPr>
          <p:spPr>
            <a:xfrm>
              <a:off x="3343023" y="5180111"/>
              <a:ext cx="638800" cy="284480"/>
            </a:xfrm>
            <a:prstGeom prst="stripedRightArrow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xmlns="" id="{28FB7815-FF03-BE42-AF25-BDAB6EB00728}"/>
                </a:ext>
              </a:extLst>
            </p:cNvPr>
            <p:cNvSpPr txBox="1"/>
            <p:nvPr/>
          </p:nvSpPr>
          <p:spPr>
            <a:xfrm>
              <a:off x="4030161" y="5168463"/>
              <a:ext cx="304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Bodoni 72 Book" pitchFamily="2" charset="0"/>
                </a:rPr>
                <a:t>Fast Fourier </a:t>
              </a:r>
              <a:r>
                <a:rPr lang="it-IT" sz="1400" dirty="0" err="1">
                  <a:latin typeface="Bodoni 72 Book" pitchFamily="2" charset="0"/>
                </a:rPr>
                <a:t>Transform</a:t>
              </a:r>
              <a:endParaRPr lang="it-IT" sz="1400" dirty="0">
                <a:latin typeface="Bodoni 72 Book" pitchFamily="2" charset="0"/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C6D8BEC1-FFB4-AF41-9B1A-79CA23C642E9}"/>
              </a:ext>
            </a:extLst>
          </p:cNvPr>
          <p:cNvSpPr txBox="1"/>
          <p:nvPr/>
        </p:nvSpPr>
        <p:spPr>
          <a:xfrm>
            <a:off x="921918" y="4450977"/>
            <a:ext cx="137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Bodoni 72 Book" pitchFamily="2" charset="0"/>
              </a:rPr>
              <a:t>Active </a:t>
            </a:r>
            <a:r>
              <a:rPr lang="it-IT" sz="1600" dirty="0" err="1">
                <a:latin typeface="Bodoni 72 Book" pitchFamily="2" charset="0"/>
              </a:rPr>
              <a:t>wake</a:t>
            </a:r>
            <a:endParaRPr lang="it-IT" sz="1600" dirty="0">
              <a:latin typeface="Bodoni 72 Book" pitchFamily="2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xmlns="" id="{144D42A6-9AE7-A948-98E6-575CC2AEE366}"/>
              </a:ext>
            </a:extLst>
          </p:cNvPr>
          <p:cNvSpPr txBox="1"/>
          <p:nvPr/>
        </p:nvSpPr>
        <p:spPr>
          <a:xfrm>
            <a:off x="3882918" y="4450977"/>
            <a:ext cx="137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Bodoni 72 Book" pitchFamily="2" charset="0"/>
              </a:rPr>
              <a:t>Passive </a:t>
            </a:r>
            <a:r>
              <a:rPr lang="it-IT" sz="1600" dirty="0" err="1">
                <a:latin typeface="Bodoni 72 Book" pitchFamily="2" charset="0"/>
              </a:rPr>
              <a:t>wake</a:t>
            </a:r>
            <a:endParaRPr lang="it-IT" sz="1600" dirty="0">
              <a:latin typeface="Bodoni 72 Book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xmlns="" id="{45778B97-F336-6447-88BB-124F93263498}"/>
              </a:ext>
            </a:extLst>
          </p:cNvPr>
          <p:cNvSpPr txBox="1"/>
          <p:nvPr/>
        </p:nvSpPr>
        <p:spPr>
          <a:xfrm>
            <a:off x="6843918" y="4450977"/>
            <a:ext cx="137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Bodoni 72 Book" pitchFamily="2" charset="0"/>
              </a:rPr>
              <a:t>Sleep</a:t>
            </a:r>
            <a:endParaRPr lang="it-IT" sz="1600" dirty="0">
              <a:latin typeface="Bodoni 72 Book" pitchFamily="2" charset="0"/>
            </a:endParaRPr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xmlns="" id="{DB37603A-713B-B446-B0CE-43549BC41A76}"/>
              </a:ext>
            </a:extLst>
          </p:cNvPr>
          <p:cNvGrpSpPr/>
          <p:nvPr/>
        </p:nvGrpSpPr>
        <p:grpSpPr>
          <a:xfrm>
            <a:off x="432000" y="1069441"/>
            <a:ext cx="8280000" cy="910165"/>
            <a:chOff x="432000" y="1069441"/>
            <a:chExt cx="8280000" cy="91016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xmlns="" id="{7836CDA2-88C7-B348-B518-5B5B44D42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2000" y="1093372"/>
              <a:ext cx="8280000" cy="862302"/>
            </a:xfrm>
            <a:prstGeom prst="rect">
              <a:avLst/>
            </a:prstGeom>
          </p:spPr>
        </p:pic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xmlns="" id="{2C9C9414-4E04-9445-B164-EF985C729C18}"/>
                </a:ext>
              </a:extLst>
            </p:cNvPr>
            <p:cNvGrpSpPr/>
            <p:nvPr/>
          </p:nvGrpSpPr>
          <p:grpSpPr>
            <a:xfrm>
              <a:off x="1364344" y="1069441"/>
              <a:ext cx="493312" cy="910165"/>
              <a:chOff x="3900881" y="1068965"/>
              <a:chExt cx="493312" cy="910165"/>
            </a:xfrm>
          </p:grpSpPr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xmlns="" id="{60E32CA7-5F08-444C-A7FD-A825013BA3BE}"/>
                  </a:ext>
                </a:extLst>
              </p:cNvPr>
              <p:cNvGrpSpPr/>
              <p:nvPr/>
            </p:nvGrpSpPr>
            <p:grpSpPr>
              <a:xfrm>
                <a:off x="3900881" y="1068965"/>
                <a:ext cx="493312" cy="276999"/>
                <a:chOff x="8218688" y="1687238"/>
                <a:chExt cx="493312" cy="276999"/>
              </a:xfrm>
            </p:grpSpPr>
            <p:cxnSp>
              <p:nvCxnSpPr>
                <p:cNvPr id="10" name="Connettore 1 9">
                  <a:extLst>
                    <a:ext uri="{FF2B5EF4-FFF2-40B4-BE49-F238E27FC236}">
                      <a16:creationId xmlns:a16="http://schemas.microsoft.com/office/drawing/2014/main" xmlns="" id="{72515398-CB69-F641-B8CE-539D40DE516A}"/>
                    </a:ext>
                  </a:extLst>
                </p:cNvPr>
                <p:cNvCxnSpPr/>
                <p:nvPr/>
              </p:nvCxnSpPr>
              <p:spPr>
                <a:xfrm>
                  <a:off x="8249344" y="1914526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xmlns="" id="{BF043EAC-8926-E14F-BBAC-EC3EEE443322}"/>
                    </a:ext>
                  </a:extLst>
                </p:cNvPr>
                <p:cNvSpPr txBox="1"/>
                <p:nvPr/>
              </p:nvSpPr>
              <p:spPr>
                <a:xfrm>
                  <a:off x="8218688" y="1687238"/>
                  <a:ext cx="4933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Bodoni 72 Book" pitchFamily="2" charset="0"/>
                    </a:rPr>
                    <a:t>30s</a:t>
                  </a:r>
                </a:p>
              </p:txBody>
            </p:sp>
          </p:grpSp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xmlns="" id="{67678561-B40E-644C-B9CE-D6316C10D607}"/>
                  </a:ext>
                </a:extLst>
              </p:cNvPr>
              <p:cNvGrpSpPr/>
              <p:nvPr/>
            </p:nvGrpSpPr>
            <p:grpSpPr>
              <a:xfrm>
                <a:off x="3929458" y="1118730"/>
                <a:ext cx="438150" cy="860400"/>
                <a:chOff x="3929458" y="1118730"/>
                <a:chExt cx="438150" cy="860400"/>
              </a:xfrm>
            </p:grpSpPr>
            <p:cxnSp>
              <p:nvCxnSpPr>
                <p:cNvPr id="16" name="Connettore 1 15">
                  <a:extLst>
                    <a:ext uri="{FF2B5EF4-FFF2-40B4-BE49-F238E27FC236}">
                      <a16:creationId xmlns:a16="http://schemas.microsoft.com/office/drawing/2014/main" xmlns="" id="{E8756380-C834-A742-8AEB-869BA86D3A12}"/>
                    </a:ext>
                  </a:extLst>
                </p:cNvPr>
                <p:cNvCxnSpPr/>
                <p:nvPr/>
              </p:nvCxnSpPr>
              <p:spPr>
                <a:xfrm>
                  <a:off x="3929458" y="1118730"/>
                  <a:ext cx="0" cy="8604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ttore 1 16">
                  <a:extLst>
                    <a:ext uri="{FF2B5EF4-FFF2-40B4-BE49-F238E27FC236}">
                      <a16:creationId xmlns:a16="http://schemas.microsoft.com/office/drawing/2014/main" xmlns="" id="{CB7C04F2-6989-C543-B519-7D31C8F21130}"/>
                    </a:ext>
                  </a:extLst>
                </p:cNvPr>
                <p:cNvCxnSpPr/>
                <p:nvPr/>
              </p:nvCxnSpPr>
              <p:spPr>
                <a:xfrm>
                  <a:off x="4367608" y="1118730"/>
                  <a:ext cx="0" cy="8604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xmlns="" id="{1F4BABD3-AA12-334B-B444-05B9B8D5E5CA}"/>
                </a:ext>
              </a:extLst>
            </p:cNvPr>
            <p:cNvGrpSpPr/>
            <p:nvPr/>
          </p:nvGrpSpPr>
          <p:grpSpPr>
            <a:xfrm>
              <a:off x="4352925" y="1094323"/>
              <a:ext cx="438150" cy="860400"/>
              <a:chOff x="3929458" y="1118730"/>
              <a:chExt cx="438150" cy="860400"/>
            </a:xfrm>
          </p:grpSpPr>
          <p:cxnSp>
            <p:nvCxnSpPr>
              <p:cNvPr id="43" name="Connettore 1 42">
                <a:extLst>
                  <a:ext uri="{FF2B5EF4-FFF2-40B4-BE49-F238E27FC236}">
                    <a16:creationId xmlns:a16="http://schemas.microsoft.com/office/drawing/2014/main" xmlns="" id="{3EB7DC65-D724-FE40-BA91-6E3794FCDE5E}"/>
                  </a:ext>
                </a:extLst>
              </p:cNvPr>
              <p:cNvCxnSpPr/>
              <p:nvPr/>
            </p:nvCxnSpPr>
            <p:spPr>
              <a:xfrm>
                <a:off x="3929458" y="1118730"/>
                <a:ext cx="0" cy="860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>
                <a:extLst>
                  <a:ext uri="{FF2B5EF4-FFF2-40B4-BE49-F238E27FC236}">
                    <a16:creationId xmlns:a16="http://schemas.microsoft.com/office/drawing/2014/main" xmlns="" id="{1937743E-9984-1B49-A726-636559C4374F}"/>
                  </a:ext>
                </a:extLst>
              </p:cNvPr>
              <p:cNvCxnSpPr/>
              <p:nvPr/>
            </p:nvCxnSpPr>
            <p:spPr>
              <a:xfrm>
                <a:off x="4367608" y="1118730"/>
                <a:ext cx="0" cy="860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xmlns="" id="{667442AB-4F4C-294A-A109-8714131B7DAB}"/>
                </a:ext>
              </a:extLst>
            </p:cNvPr>
            <p:cNvGrpSpPr/>
            <p:nvPr/>
          </p:nvGrpSpPr>
          <p:grpSpPr>
            <a:xfrm>
              <a:off x="7313925" y="1094323"/>
              <a:ext cx="438150" cy="860400"/>
              <a:chOff x="3929458" y="1118730"/>
              <a:chExt cx="438150" cy="860400"/>
            </a:xfrm>
          </p:grpSpPr>
          <p:cxnSp>
            <p:nvCxnSpPr>
              <p:cNvPr id="46" name="Connettore 1 45">
                <a:extLst>
                  <a:ext uri="{FF2B5EF4-FFF2-40B4-BE49-F238E27FC236}">
                    <a16:creationId xmlns:a16="http://schemas.microsoft.com/office/drawing/2014/main" xmlns="" id="{F8AE5242-7048-624F-B08E-925354AB8C1A}"/>
                  </a:ext>
                </a:extLst>
              </p:cNvPr>
              <p:cNvCxnSpPr/>
              <p:nvPr/>
            </p:nvCxnSpPr>
            <p:spPr>
              <a:xfrm>
                <a:off x="3929458" y="1118730"/>
                <a:ext cx="0" cy="860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>
                <a:extLst>
                  <a:ext uri="{FF2B5EF4-FFF2-40B4-BE49-F238E27FC236}">
                    <a16:creationId xmlns:a16="http://schemas.microsoft.com/office/drawing/2014/main" xmlns="" id="{2F475FFA-59B6-BA42-90D3-DC62E423E20F}"/>
                  </a:ext>
                </a:extLst>
              </p:cNvPr>
              <p:cNvCxnSpPr/>
              <p:nvPr/>
            </p:nvCxnSpPr>
            <p:spPr>
              <a:xfrm>
                <a:off x="4367608" y="1118730"/>
                <a:ext cx="0" cy="860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7" name="Immagine 66">
            <a:extLst>
              <a:ext uri="{FF2B5EF4-FFF2-40B4-BE49-F238E27FC236}">
                <a16:creationId xmlns:a16="http://schemas.microsoft.com/office/drawing/2014/main" xmlns="" id="{F69F0F23-6F2C-F54E-AAC5-FE656CF127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85000"/>
          </a:blip>
          <a:srcRect l="43903" r="42731"/>
          <a:stretch/>
        </p:blipFill>
        <p:spPr>
          <a:xfrm>
            <a:off x="4067175" y="1091904"/>
            <a:ext cx="1106705" cy="862302"/>
          </a:xfrm>
          <a:prstGeom prst="rect">
            <a:avLst/>
          </a:prstGeom>
        </p:spPr>
      </p:pic>
      <p:grpSp>
        <p:nvGrpSpPr>
          <p:cNvPr id="69" name="Gruppo 68">
            <a:extLst>
              <a:ext uri="{FF2B5EF4-FFF2-40B4-BE49-F238E27FC236}">
                <a16:creationId xmlns:a16="http://schemas.microsoft.com/office/drawing/2014/main" xmlns="" id="{34F5A064-EAD3-9D49-9460-73BF91A81571}"/>
              </a:ext>
            </a:extLst>
          </p:cNvPr>
          <p:cNvGrpSpPr/>
          <p:nvPr/>
        </p:nvGrpSpPr>
        <p:grpSpPr>
          <a:xfrm>
            <a:off x="4352926" y="1092855"/>
            <a:ext cx="438150" cy="860400"/>
            <a:chOff x="3929458" y="1118730"/>
            <a:chExt cx="438150" cy="860400"/>
          </a:xfrm>
        </p:grpSpPr>
        <p:cxnSp>
          <p:nvCxnSpPr>
            <p:cNvPr id="73" name="Connettore 1 72">
              <a:extLst>
                <a:ext uri="{FF2B5EF4-FFF2-40B4-BE49-F238E27FC236}">
                  <a16:creationId xmlns:a16="http://schemas.microsoft.com/office/drawing/2014/main" xmlns="" id="{9103EE08-0E59-044D-B9F1-489A46620ED6}"/>
                </a:ext>
              </a:extLst>
            </p:cNvPr>
            <p:cNvCxnSpPr/>
            <p:nvPr/>
          </p:nvCxnSpPr>
          <p:spPr>
            <a:xfrm>
              <a:off x="3929458" y="1118730"/>
              <a:ext cx="0" cy="860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>
              <a:extLst>
                <a:ext uri="{FF2B5EF4-FFF2-40B4-BE49-F238E27FC236}">
                  <a16:creationId xmlns:a16="http://schemas.microsoft.com/office/drawing/2014/main" xmlns="" id="{1B8C2CA3-4757-004F-9584-4AF380D64D49}"/>
                </a:ext>
              </a:extLst>
            </p:cNvPr>
            <p:cNvCxnSpPr/>
            <p:nvPr/>
          </p:nvCxnSpPr>
          <p:spPr>
            <a:xfrm>
              <a:off x="4367608" y="1118730"/>
              <a:ext cx="0" cy="860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xmlns="" id="{6764D804-D111-2A4F-90E1-AE6FF9F3A2F1}"/>
              </a:ext>
            </a:extLst>
          </p:cNvPr>
          <p:cNvGrpSpPr/>
          <p:nvPr/>
        </p:nvGrpSpPr>
        <p:grpSpPr>
          <a:xfrm>
            <a:off x="5432611" y="5113678"/>
            <a:ext cx="1559860" cy="1169551"/>
            <a:chOff x="5432611" y="5154019"/>
            <a:chExt cx="1559860" cy="1169551"/>
          </a:xfrm>
        </p:grpSpPr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xmlns="" id="{3808E144-0487-8B46-9694-226D935C74E9}"/>
                </a:ext>
              </a:extLst>
            </p:cNvPr>
            <p:cNvSpPr txBox="1"/>
            <p:nvPr/>
          </p:nvSpPr>
          <p:spPr>
            <a:xfrm>
              <a:off x="5468084" y="5154019"/>
              <a:ext cx="152438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Bodoni 72 Book" pitchFamily="2" charset="0"/>
                </a:rPr>
                <a:t>Delta (0.5-4 Hz)</a:t>
              </a:r>
            </a:p>
            <a:p>
              <a:r>
                <a:rPr lang="it-IT" sz="1400" dirty="0">
                  <a:latin typeface="Bodoni 72 Book" pitchFamily="2" charset="0"/>
                </a:rPr>
                <a:t>Theta (4-8 Hz)</a:t>
              </a:r>
            </a:p>
            <a:p>
              <a:r>
                <a:rPr lang="it-IT" sz="1400" dirty="0">
                  <a:latin typeface="Bodoni 72 Book" pitchFamily="2" charset="0"/>
                </a:rPr>
                <a:t>Alpha (8-12 Hz)</a:t>
              </a:r>
            </a:p>
            <a:p>
              <a:r>
                <a:rPr lang="it-IT" sz="1400" dirty="0">
                  <a:latin typeface="Bodoni 72 Book" pitchFamily="2" charset="0"/>
                </a:rPr>
                <a:t>Beta (12-30 Hz)</a:t>
              </a:r>
            </a:p>
            <a:p>
              <a:r>
                <a:rPr lang="it-IT" sz="1400" dirty="0">
                  <a:latin typeface="Bodoni 72 Book" pitchFamily="2" charset="0"/>
                </a:rPr>
                <a:t>Gamma (&gt; 30 Hz)</a:t>
              </a:r>
            </a:p>
          </p:txBody>
        </p:sp>
        <p:sp>
          <p:nvSpPr>
            <p:cNvPr id="82" name="Parentesi quadra aperta 81">
              <a:extLst>
                <a:ext uri="{FF2B5EF4-FFF2-40B4-BE49-F238E27FC236}">
                  <a16:creationId xmlns:a16="http://schemas.microsoft.com/office/drawing/2014/main" xmlns="" id="{03CA3DE3-BC25-944C-86A7-662E22506DB8}"/>
                </a:ext>
              </a:extLst>
            </p:cNvPr>
            <p:cNvSpPr/>
            <p:nvPr/>
          </p:nvSpPr>
          <p:spPr>
            <a:xfrm>
              <a:off x="5432611" y="5198794"/>
              <a:ext cx="45719" cy="1080000"/>
            </a:xfrm>
            <a:prstGeom prst="lef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279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315 C -0.00573 0.00324 -0.02552 -0.01597 -0.03229 -0.01597 C -0.07604 -0.01597 -0.12101 0.29074 -0.12101 0.59769 C -0.12101 0.44306 -0.1434 0.29074 -0.16476 0.29074 C -0.18715 0.29074 -0.20851 0.44537 -0.20851 0.59769 C -0.20851 0.52153 -0.21962 0.44306 -0.2309 0.44306 C -0.24219 0.44306 -0.2533 0.51921 -0.2533 0.59769 C -0.2533 0.55833 -0.25903 0.52153 -0.26458 0.52153 C -0.27014 0.52153 -0.27587 0.56065 -0.27587 0.59769 C -0.27587 0.57778 -0.27882 0.55833 -0.28142 0.55833 C -0.28299 0.55833 -0.28715 0.57824 -0.28715 0.59769 C -0.28715 0.58796 -0.28854 0.57778 -0.28993 0.57778 C -0.28993 0.57546 -0.29288 0.58727 -0.29288 0.59769 C -0.29288 0.59236 -0.29288 0.58796 -0.29444 0.58796 C -0.29444 0.59028 -0.29583 0.59306 -0.29583 0.59769 C -0.29583 0.59537 -0.29583 0.59236 -0.29583 0.59028 C -0.2974 0.59028 -0.2974 0.59236 -0.2974 0.59537 C -0.29878 0.59537 -0.29878 0.59306 -0.29878 0.59028 C -0.30017 0.59028 -0.30017 0.59236 -0.30017 0.59537 " pathEditMode="relative" rAng="0" ptsTypes="AAAAAAAAAAAAAAAAAAA">
                                      <p:cBhvr>
                                        <p:cTn id="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26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315 C -0.00573 0.00324 -0.02552 -0.01597 -0.03229 -0.01597 C -0.07604 -0.01597 -0.12101 0.29074 -0.12101 0.59769 C -0.12101 0.44306 -0.1434 0.29074 -0.16476 0.29074 C -0.18715 0.29074 -0.20851 0.44537 -0.20851 0.59769 C -0.20851 0.52153 -0.21962 0.44306 -0.2309 0.44306 C -0.24219 0.44306 -0.2533 0.51921 -0.2533 0.59769 C -0.2533 0.55833 -0.25903 0.52153 -0.26458 0.52153 C -0.27014 0.52153 -0.27587 0.56065 -0.27587 0.59769 C -0.27587 0.57778 -0.27882 0.55833 -0.28143 0.55833 C -0.28299 0.55833 -0.28715 0.57824 -0.28715 0.59769 C -0.28715 0.58796 -0.28854 0.57778 -0.28993 0.57778 C -0.28993 0.57546 -0.29288 0.58727 -0.29288 0.59769 C -0.29288 0.59236 -0.29288 0.58796 -0.29445 0.58796 C -0.29445 0.59028 -0.29583 0.59306 -0.29583 0.59769 C -0.29583 0.59537 -0.29583 0.59236 -0.29583 0.59028 C -0.2974 0.59028 -0.2974 0.59236 -0.2974 0.59537 C -0.29879 0.59537 -0.29879 0.59306 -0.29879 0.59028 C -0.30018 0.59028 -0.30018 0.59236 -0.30018 0.59537 " pathEditMode="relative" rAng="0" ptsTypes="AAAAAAAAAAAAAAAAAAA">
                                      <p:cBhvr>
                                        <p:cTn id="2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 mute="1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F892201-2448-C947-8865-D1A0773C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985283"/>
            <a:ext cx="7920000" cy="48874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5BDD931-E2D0-0C45-8B06-C91DB62E4602}"/>
              </a:ext>
            </a:extLst>
          </p:cNvPr>
          <p:cNvSpPr txBox="1"/>
          <p:nvPr/>
        </p:nvSpPr>
        <p:spPr>
          <a:xfrm>
            <a:off x="6581793" y="6611426"/>
            <a:ext cx="262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Bodoni 72 Book" pitchFamily="2" charset="0"/>
              </a:rPr>
              <a:t>Mazziotti et al., </a:t>
            </a:r>
            <a:r>
              <a:rPr lang="it-IT" sz="1200" dirty="0" err="1">
                <a:latin typeface="Bodoni 72 Book" pitchFamily="2" charset="0"/>
              </a:rPr>
              <a:t>submitted</a:t>
            </a:r>
            <a:endParaRPr lang="it-IT" sz="1200" dirty="0">
              <a:latin typeface="Bodoni 72 Book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00CA7A8-BCDD-664A-8955-74C20A474531}"/>
              </a:ext>
            </a:extLst>
          </p:cNvPr>
          <p:cNvSpPr txBox="1"/>
          <p:nvPr/>
        </p:nvSpPr>
        <p:spPr>
          <a:xfrm>
            <a:off x="536567" y="217254"/>
            <a:ext cx="797696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ALTERATIONS OF CORTICAL OSCILLATIONS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FD34D5DF-5CEA-434D-9018-FE221B586C3D}"/>
              </a:ext>
            </a:extLst>
          </p:cNvPr>
          <p:cNvCxnSpPr/>
          <p:nvPr/>
        </p:nvCxnSpPr>
        <p:spPr>
          <a:xfrm>
            <a:off x="612000" y="72773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5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641F06E-14DF-0D45-808B-10EE6FB3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2132856"/>
            <a:ext cx="6807200" cy="1587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8DECD57-9D63-2F43-85B8-335DA0D6E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65709">
            <a:off x="689944" y="578226"/>
            <a:ext cx="5930900" cy="13081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5680CD52-C2BF-6E47-B9B7-1CC5B374F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88" y="3861048"/>
            <a:ext cx="3251200" cy="157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83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929CBA1-BED0-0C42-B68E-2928A1A16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020756"/>
            <a:ext cx="7920000" cy="46224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862ADD0-C706-3A49-84A0-3AAB1D465C6C}"/>
              </a:ext>
            </a:extLst>
          </p:cNvPr>
          <p:cNvSpPr txBox="1"/>
          <p:nvPr/>
        </p:nvSpPr>
        <p:spPr>
          <a:xfrm>
            <a:off x="6567505" y="6611426"/>
            <a:ext cx="262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Bodoni 72 Book" pitchFamily="2" charset="0"/>
              </a:rPr>
              <a:t>Mazziotti et al., </a:t>
            </a:r>
            <a:r>
              <a:rPr lang="it-IT" sz="1200" dirty="0" err="1">
                <a:latin typeface="Bodoni 72 Book" pitchFamily="2" charset="0"/>
              </a:rPr>
              <a:t>submitted</a:t>
            </a:r>
            <a:endParaRPr lang="it-IT" sz="1200" dirty="0">
              <a:latin typeface="Bodoni 72 Book" pitchFamily="2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204EDF19-1DEF-A24B-9D32-3740A6739B09}"/>
              </a:ext>
            </a:extLst>
          </p:cNvPr>
          <p:cNvCxnSpPr/>
          <p:nvPr/>
        </p:nvCxnSpPr>
        <p:spPr>
          <a:xfrm>
            <a:off x="612000" y="72773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8E09756-4D74-3B47-8CD2-F7D0195D534B}"/>
              </a:ext>
            </a:extLst>
          </p:cNvPr>
          <p:cNvSpPr txBox="1"/>
          <p:nvPr/>
        </p:nvSpPr>
        <p:spPr>
          <a:xfrm>
            <a:off x="536567" y="217254"/>
            <a:ext cx="797696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DECREASE OF THETA BAND IN EPILEPTIC ANIMALS</a:t>
            </a:r>
          </a:p>
        </p:txBody>
      </p:sp>
    </p:spTree>
    <p:extLst>
      <p:ext uri="{BB962C8B-B14F-4D97-AF65-F5344CB8AC3E}">
        <p14:creationId xmlns:p14="http://schemas.microsoft.com/office/powerpoint/2010/main" val="7590665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BE47476-F060-E041-AAA0-C98FC5F4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749" y="611896"/>
            <a:ext cx="5406502" cy="612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2E737656-CC23-F44A-84E4-7A556DF67B08}"/>
              </a:ext>
            </a:extLst>
          </p:cNvPr>
          <p:cNvSpPr txBox="1"/>
          <p:nvPr/>
        </p:nvSpPr>
        <p:spPr>
          <a:xfrm>
            <a:off x="6581793" y="6611426"/>
            <a:ext cx="262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Bodoni 72 Book" pitchFamily="2" charset="0"/>
              </a:rPr>
              <a:t>Mazziotti et al., </a:t>
            </a:r>
            <a:r>
              <a:rPr lang="it-IT" sz="1200" dirty="0" err="1">
                <a:latin typeface="Bodoni 72 Book" pitchFamily="2" charset="0"/>
              </a:rPr>
              <a:t>submitted</a:t>
            </a:r>
            <a:endParaRPr lang="it-IT" sz="1200" dirty="0">
              <a:latin typeface="Bodoni 72 Book" pitchFamily="2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B0EB1EB0-26F2-164D-8086-A96F0EA0BF07}"/>
              </a:ext>
            </a:extLst>
          </p:cNvPr>
          <p:cNvCxnSpPr/>
          <p:nvPr/>
        </p:nvCxnSpPr>
        <p:spPr>
          <a:xfrm>
            <a:off x="612000" y="58485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678F58C4-AEC7-CB4E-8A08-73045B284B6B}"/>
              </a:ext>
            </a:extLst>
          </p:cNvPr>
          <p:cNvSpPr txBox="1"/>
          <p:nvPr/>
        </p:nvSpPr>
        <p:spPr>
          <a:xfrm>
            <a:off x="446877" y="117238"/>
            <a:ext cx="825024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ALTERATIONS OF CORTICAL OSCILLATIONS IN PATIENTS</a:t>
            </a:r>
          </a:p>
        </p:txBody>
      </p:sp>
    </p:spTree>
    <p:extLst>
      <p:ext uri="{BB962C8B-B14F-4D97-AF65-F5344CB8AC3E}">
        <p14:creationId xmlns:p14="http://schemas.microsoft.com/office/powerpoint/2010/main" val="4497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xmlns="" id="{71A9C63B-99DE-B542-AF49-C846F2293371}"/>
              </a:ext>
            </a:extLst>
          </p:cNvPr>
          <p:cNvCxnSpPr/>
          <p:nvPr/>
        </p:nvCxnSpPr>
        <p:spPr>
          <a:xfrm>
            <a:off x="612000" y="727732"/>
            <a:ext cx="79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B241D568-40C4-1445-BB5B-29587AAF8099}"/>
              </a:ext>
            </a:extLst>
          </p:cNvPr>
          <p:cNvSpPr txBox="1"/>
          <p:nvPr/>
        </p:nvSpPr>
        <p:spPr>
          <a:xfrm>
            <a:off x="536567" y="217254"/>
            <a:ext cx="797696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Bodoni 72 Book" pitchFamily="2" charset="0"/>
              </a:rPr>
              <a:t>SOME MORE PHYSIOLOGY…</a:t>
            </a:r>
          </a:p>
        </p:txBody>
      </p:sp>
      <p:pic>
        <p:nvPicPr>
          <p:cNvPr id="6" name="Immagine 5" descr="setup.jpg">
            <a:extLst>
              <a:ext uri="{FF2B5EF4-FFF2-40B4-BE49-F238E27FC236}">
                <a16:creationId xmlns:a16="http://schemas.microsoft.com/office/drawing/2014/main" xmlns="" id="{A956FE1D-131C-F441-BC84-594DBFE1A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9" y="1173250"/>
            <a:ext cx="3600000" cy="2400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757AD8D-C27D-D140-A71C-FFCFE72B2135}"/>
              </a:ext>
            </a:extLst>
          </p:cNvPr>
          <p:cNvSpPr txBox="1"/>
          <p:nvPr/>
        </p:nvSpPr>
        <p:spPr>
          <a:xfrm>
            <a:off x="4472118" y="1911585"/>
            <a:ext cx="423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Bodoni 72 Book" pitchFamily="2" charset="0"/>
              </a:rPr>
              <a:t>Sources</a:t>
            </a:r>
            <a:r>
              <a:rPr lang="it-IT" dirty="0">
                <a:latin typeface="Bodoni 72 Book" pitchFamily="2" charset="0"/>
              </a:rPr>
              <a:t> of </a:t>
            </a:r>
            <a:r>
              <a:rPr lang="it-IT" dirty="0" err="1">
                <a:latin typeface="Bodoni 72 Book" pitchFamily="2" charset="0"/>
              </a:rPr>
              <a:t>intrinsic</a:t>
            </a:r>
            <a:r>
              <a:rPr lang="it-IT" dirty="0">
                <a:latin typeface="Bodoni 72 Book" pitchFamily="2" charset="0"/>
              </a:rPr>
              <a:t> </a:t>
            </a:r>
            <a:r>
              <a:rPr lang="it-IT" dirty="0" err="1">
                <a:latin typeface="Bodoni 72 Book" pitchFamily="2" charset="0"/>
              </a:rPr>
              <a:t>signal</a:t>
            </a:r>
            <a:r>
              <a:rPr lang="it-IT" dirty="0">
                <a:latin typeface="Bodoni 72 Book" pitchFamily="2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it-IT" dirty="0" err="1">
                <a:latin typeface="Bodoni 72 Book" pitchFamily="2" charset="0"/>
              </a:rPr>
              <a:t>transient</a:t>
            </a:r>
            <a:r>
              <a:rPr lang="it-IT" dirty="0">
                <a:latin typeface="Bodoni 72 Book" pitchFamily="2" charset="0"/>
              </a:rPr>
              <a:t> </a:t>
            </a:r>
            <a:r>
              <a:rPr lang="it-IT" dirty="0" err="1">
                <a:latin typeface="Bodoni 72 Book" pitchFamily="2" charset="0"/>
              </a:rPr>
              <a:t>deoxygenation</a:t>
            </a:r>
            <a:r>
              <a:rPr lang="it-IT" dirty="0">
                <a:latin typeface="Bodoni 72 Book" pitchFamily="2" charset="0"/>
              </a:rPr>
              <a:t> of </a:t>
            </a:r>
            <a:r>
              <a:rPr lang="it-IT" dirty="0" err="1">
                <a:latin typeface="Bodoni 72 Book" pitchFamily="2" charset="0"/>
              </a:rPr>
              <a:t>haemoglobin</a:t>
            </a:r>
            <a:endParaRPr lang="it-IT" dirty="0">
              <a:latin typeface="Bodoni 72 Book" pitchFamily="2" charset="0"/>
            </a:endParaRPr>
          </a:p>
          <a:p>
            <a:pPr marL="342900" indent="-342900">
              <a:buAutoNum type="arabicParenR"/>
            </a:pPr>
            <a:r>
              <a:rPr lang="it-IT" dirty="0" err="1">
                <a:latin typeface="Bodoni 72 Book" pitchFamily="2" charset="0"/>
              </a:rPr>
              <a:t>changes</a:t>
            </a:r>
            <a:r>
              <a:rPr lang="it-IT" dirty="0">
                <a:latin typeface="Bodoni 72 Book" pitchFamily="2" charset="0"/>
              </a:rPr>
              <a:t> in </a:t>
            </a:r>
            <a:r>
              <a:rPr lang="it-IT" dirty="0" err="1">
                <a:latin typeface="Bodoni 72 Book" pitchFamily="2" charset="0"/>
              </a:rPr>
              <a:t>local</a:t>
            </a:r>
            <a:r>
              <a:rPr lang="it-IT" dirty="0">
                <a:latin typeface="Bodoni 72 Book" pitchFamily="2" charset="0"/>
              </a:rPr>
              <a:t> </a:t>
            </a:r>
            <a:r>
              <a:rPr lang="it-IT" dirty="0" err="1">
                <a:latin typeface="Bodoni 72 Book" pitchFamily="2" charset="0"/>
              </a:rPr>
              <a:t>blood</a:t>
            </a:r>
            <a:r>
              <a:rPr lang="it-IT" dirty="0">
                <a:latin typeface="Bodoni 72 Book" pitchFamily="2" charset="0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38625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243</Words>
  <Application>Microsoft Office PowerPoint</Application>
  <PresentationFormat>Presentazione su schermo (4:3)</PresentationFormat>
  <Paragraphs>105</Paragraphs>
  <Slides>11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tommaso</dc:creator>
  <cp:lastModifiedBy>tommaso</cp:lastModifiedBy>
  <cp:revision>3</cp:revision>
  <dcterms:created xsi:type="dcterms:W3CDTF">2020-03-31T17:16:15Z</dcterms:created>
  <dcterms:modified xsi:type="dcterms:W3CDTF">2020-03-31T17:23:14Z</dcterms:modified>
</cp:coreProperties>
</file>