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542" r:id="rId2"/>
    <p:sldId id="545" r:id="rId3"/>
    <p:sldId id="546" r:id="rId4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29" autoAdjust="0"/>
    <p:restoredTop sz="94660"/>
  </p:normalViewPr>
  <p:slideViewPr>
    <p:cSldViewPr>
      <p:cViewPr varScale="1">
        <p:scale>
          <a:sx n="108" d="100"/>
          <a:sy n="108" d="100"/>
        </p:scale>
        <p:origin x="171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3D1E7466-39C4-4EC1-BE53-A8C8A3AF7D4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B305229-D43C-4749-800A-226E53DF5F1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fld id="{F49C628A-8DE1-48CA-8DB0-CE0A728A9E3B}" type="datetimeFigureOut">
              <a:rPr lang="it-IT"/>
              <a:pPr>
                <a:defRPr/>
              </a:pPr>
              <a:t>24/03/2020</a:t>
            </a:fld>
            <a:endParaRPr lang="it-IT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8ECFAA40-9FCB-4656-954D-021EDA290CA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745B5D2F-5BAE-498C-B869-9D8CBF8F56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/>
              <a:t>Fare clic per modificare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033EC37-5604-4027-BCDD-689C6873638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E25817BE-0966-4109-8E20-AD3F4FC8A4A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74F1CE2-32BC-457A-9E2D-AED93545DCE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22D6DB5-B168-4ACC-A469-B84FABE26E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A1B6CF2-88FE-435E-868D-2388188F6E4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4575B37-EDD2-4066-835B-E365DE54B8B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2F4E8-482C-4965-B382-233659A645A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38645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1265BE4-76CD-4D57-B705-356FDFAFEC6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A9DAA9-6EDB-4A5E-BC68-A4C4BA4F4C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BFC115B-E1E6-4F18-B9F2-8E1C02506B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B7AACA-0DE4-418A-8E8F-96CF28E15F7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987734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7EAD6A-8DA6-4F5C-9E71-5EFF7CAD367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214173C-B137-4238-A358-BB19BB37B4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FD8CF0-F575-4376-ADE4-71988C4C72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E65D3A-8ABE-4B81-A25A-F42FECB14F8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7799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contenut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8E21F64D-E3EE-4D9F-A3C7-C3CC70D7F6A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F6D8238-0F2F-4D3C-847E-B92BCAD0909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A08656A6-9C5F-4338-AECC-DCD048778FE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2684BB-CC4B-4538-A542-1FE8B5B7BD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5343610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DF4938C-4552-4419-BF85-65F0722837D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DE0C739-3363-4013-8BDA-189B779D5D2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AF36DB2-D814-4976-9E3D-14E9400FAE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DB52D1-F771-4851-952D-662820B19FA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868948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C0163F-006B-4F5E-B650-1F08F898D3D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A544ACE-03DF-44EE-8B4C-C4E00E6C4C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2AAAC-93E8-4EBE-BF18-373BB2F4F1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2BAFBC-6A01-4042-91FA-A0A3EF908D0D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445668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970955-8DCC-4298-81E0-B1A0403716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60DC3-A1BC-48A8-885A-C604A6EB51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1B0538-F471-49A4-B621-90BB3C5C8EC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D3887B-6E60-42DB-A8A2-B5C26B43666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469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5DEE0CE4-5E44-425F-87DC-A82BC17785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6938476-E2CE-408D-AA4A-23BF8AD076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01A4F55-627E-4319-A3E4-F7249E0ED0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4CE33-CAEF-4422-8432-B15042F62E3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29607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992E15F-B2C5-431A-ABBF-7553AA9782A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35E547A-5C6D-4990-AEE9-4183B086DD3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25857935-E0DB-45E6-9FB7-7109943E5D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1B6AE7-AC8B-455E-8882-3B17616DE6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16621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82E938C-A3D2-4320-9818-B40C86B984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85A29444-7C01-469A-824F-9CB5E50904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5805A50-1258-4F1F-A0CD-81FF22430D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577FEE-1AA6-419C-AA52-76527F08882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9420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DBB2C9A-DA90-4ABC-897A-8896787C37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758F91-C263-4BD6-81AD-2E661CB607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056246B-4CC3-47A2-924D-3A39DC860C5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0E95E3-2A7B-425C-9E65-CFDB631A2F3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899976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39BA587-04A6-449C-A818-52A390A915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5FF8D62-446D-4422-9E9B-208387676D2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C6BEC1-F30B-4820-A860-31C550D90C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901C5D-4FD7-498F-B9A8-0F7AEAC50EC5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39794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C4E7487-1778-42F5-B37F-F1D529312F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AAB76B4-59D7-4EFB-A2A2-40A70FD867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4FD81C9D-99E2-47E8-AA99-C43E020B23D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82ED363F-3330-4CA1-AA90-01D3745F059E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cs typeface="Arial" charset="0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40E8BA5-605C-4B0E-B6EC-795A677F94F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5BDCD67B-B3E7-41D7-BEF0-32544160B55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magine 2" descr="Immagine che contiene edificio, sedia&#10;&#10;Descrizione generata automaticamente">
            <a:extLst>
              <a:ext uri="{FF2B5EF4-FFF2-40B4-BE49-F238E27FC236}">
                <a16:creationId xmlns:a16="http://schemas.microsoft.com/office/drawing/2014/main" id="{5582C085-540E-4265-B629-1090D5DF0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8638" y="0"/>
            <a:ext cx="3006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CasellaDiTesto 3">
            <a:extLst>
              <a:ext uri="{FF2B5EF4-FFF2-40B4-BE49-F238E27FC236}">
                <a16:creationId xmlns:a16="http://schemas.microsoft.com/office/drawing/2014/main" id="{40F413F8-C7C3-4B7B-8D74-9324947182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5363" y="4437063"/>
            <a:ext cx="55149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800" i="1">
                <a:solidFill>
                  <a:schemeClr val="bg1"/>
                </a:solidFill>
              </a:rPr>
              <a:t>L’Imperatrice Ariadne</a:t>
            </a:r>
            <a:r>
              <a:rPr lang="it-IT" altLang="it-IT" sz="1800">
                <a:solidFill>
                  <a:schemeClr val="bg1"/>
                </a:solidFill>
              </a:rPr>
              <a:t>.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Firenze, 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Museo Nazionale del Bargello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BDF9515-8004-4074-9C21-50B8CA0880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048"/>
    </mc:Choice>
    <mc:Fallback xmlns="">
      <p:transition spd="slow" advTm="4710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magine 2" descr="Immagine che contiene fotografia, edificio, vecchio, nero&#10;&#10;Descrizione generata automaticamente">
            <a:extLst>
              <a:ext uri="{FF2B5EF4-FFF2-40B4-BE49-F238E27FC236}">
                <a16:creationId xmlns:a16="http://schemas.microsoft.com/office/drawing/2014/main" id="{83180A44-3034-4511-9872-EEB4E61B1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2700"/>
            <a:ext cx="5468938" cy="682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CasellaDiTesto 3">
            <a:extLst>
              <a:ext uri="{FF2B5EF4-FFF2-40B4-BE49-F238E27FC236}">
                <a16:creationId xmlns:a16="http://schemas.microsoft.com/office/drawing/2014/main" id="{34308648-F935-429B-9D5C-B857C0C9D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4652963"/>
            <a:ext cx="274796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800">
                <a:solidFill>
                  <a:schemeClr val="bg1"/>
                </a:solidFill>
              </a:rPr>
              <a:t>Avorio Barberini.</a:t>
            </a:r>
          </a:p>
          <a:p>
            <a:r>
              <a:rPr lang="it-IT" altLang="it-IT" sz="1800">
                <a:solidFill>
                  <a:schemeClr val="bg1"/>
                </a:solidFill>
              </a:rPr>
              <a:t>Parigi, Musée du Louvre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C71C6E-D4DA-455E-9E67-971D55E6D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2033"/>
    </mc:Choice>
    <mc:Fallback xmlns="">
      <p:transition spd="slow" advTm="412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magine 2" descr="Immagine che contiene edificio, fotografia, gruppo, bianco&#10;&#10;Descrizione generata automaticamente">
            <a:extLst>
              <a:ext uri="{FF2B5EF4-FFF2-40B4-BE49-F238E27FC236}">
                <a16:creationId xmlns:a16="http://schemas.microsoft.com/office/drawing/2014/main" id="{36FB92E1-3C2B-41D3-9CE7-8E80AE1F7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-15875"/>
            <a:ext cx="5297487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89E8537-35E4-4E34-A9FF-4058C79125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6825"/>
    </mc:Choice>
    <mc:Fallback xmlns="">
      <p:transition spd="slow" advTm="326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920</TotalTime>
  <Words>17</Words>
  <Application>Microsoft Office PowerPoint</Application>
  <PresentationFormat>Presentazione su schermo (4:3)</PresentationFormat>
  <Paragraphs>5</Paragraphs>
  <Slides>3</Slides>
  <Notes>0</Notes>
  <HiddenSlides>0</HiddenSlides>
  <MMClips>3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</vt:i4>
      </vt:variant>
    </vt:vector>
  </HeadingPairs>
  <TitlesOfParts>
    <vt:vector size="6" baseType="lpstr">
      <vt:lpstr>Calibri</vt:lpstr>
      <vt:lpstr>Times New Roman</vt:lpstr>
      <vt:lpstr>Struttura predefinita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Fulvio Cervini</cp:lastModifiedBy>
  <cp:revision>52</cp:revision>
  <dcterms:created xsi:type="dcterms:W3CDTF">1601-01-01T00:00:00Z</dcterms:created>
  <dcterms:modified xsi:type="dcterms:W3CDTF">2020-03-24T09:59:08Z</dcterms:modified>
</cp:coreProperties>
</file>