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3F8C-E989-4E5E-B0FD-2AF525ED296A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2451-0884-40B2-B291-705EBED4E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430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3F8C-E989-4E5E-B0FD-2AF525ED296A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2451-0884-40B2-B291-705EBED4E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017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3F8C-E989-4E5E-B0FD-2AF525ED296A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2451-0884-40B2-B291-705EBED4E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316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3F8C-E989-4E5E-B0FD-2AF525ED296A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2451-0884-40B2-B291-705EBED4E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2646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3F8C-E989-4E5E-B0FD-2AF525ED296A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2451-0884-40B2-B291-705EBED4E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2292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3F8C-E989-4E5E-B0FD-2AF525ED296A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2451-0884-40B2-B291-705EBED4E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267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3F8C-E989-4E5E-B0FD-2AF525ED296A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2451-0884-40B2-B291-705EBED4E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9868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3F8C-E989-4E5E-B0FD-2AF525ED296A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2451-0884-40B2-B291-705EBED4E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560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3F8C-E989-4E5E-B0FD-2AF525ED296A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2451-0884-40B2-B291-705EBED4E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803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3F8C-E989-4E5E-B0FD-2AF525ED296A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2451-0884-40B2-B291-705EBED4E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6002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3F8C-E989-4E5E-B0FD-2AF525ED296A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2451-0884-40B2-B291-705EBED4E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7365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63F8C-E989-4E5E-B0FD-2AF525ED296A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02451-0884-40B2-B291-705EBED4E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53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9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gloria</dc:creator>
  <cp:lastModifiedBy>gloria</cp:lastModifiedBy>
  <cp:revision>2</cp:revision>
  <dcterms:created xsi:type="dcterms:W3CDTF">2020-03-17T07:30:28Z</dcterms:created>
  <dcterms:modified xsi:type="dcterms:W3CDTF">2020-03-17T07:47:50Z</dcterms:modified>
</cp:coreProperties>
</file>