
<file path=[Content_Types].xml><?xml version="1.0" encoding="utf-8"?>
<Types xmlns="http://schemas.openxmlformats.org/package/2006/content-types">
  <Default Extension="pdf" ContentType="application/pdf"/>
  <Default Extension="gif" ContentType="image/gif"/>
  <Override PartName="/ppt/slides/slide14.xml" ContentType="application/vnd.openxmlformats-officedocument.presentationml.slide+xml"/>
  <Default Extension="rels" ContentType="application/vnd.openxmlformats-package.relationships+xml"/>
  <Override PartName="/ppt/slides/slide62.xml" ContentType="application/vnd.openxmlformats-officedocument.presentationml.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54.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notesSlides/notesSlide9.xml" ContentType="application/vnd.openxmlformats-officedocument.presentationml.notes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slides/slide61.xml" ContentType="application/vnd.openxmlformats-officedocument.presentationml.slide+xml"/>
  <Override PartName="/ppt/notesSlides/notesSlide7.xml" ContentType="application/vnd.openxmlformats-officedocument.presentationml.notesSlide+xml"/>
  <Override PartName="/ppt/slides/slide44.xml" ContentType="application/vnd.openxmlformats-officedocument.presentationml.slide+xml"/>
  <Override PartName="/ppt/slides/slide27.xml" ContentType="application/vnd.openxmlformats-officedocument.presentationml.slide+xml"/>
  <Override PartName="/ppt/slides/slide53.xml" ContentType="application/vnd.openxmlformats-officedocument.presentationml.slide+xml"/>
  <Default Extension="vml" ContentType="application/vnd.openxmlformats-officedocument.vmlDrawing"/>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notesSlides/notesSlide8.xml" ContentType="application/vnd.openxmlformats-officedocument.presentationml.notesSlide+xml"/>
  <Override PartName="/ppt/slides/slide12.xml" ContentType="application/vnd.openxmlformats-officedocument.presentationml.slide+xml"/>
  <Override PartName="/ppt/notesSlides/notesSlide14.xml" ContentType="application/vnd.openxmlformats-officedocument.presentationml.notesSlide+xml"/>
  <Override PartName="/ppt/slides/slide60.xml" ContentType="application/vnd.openxmlformats-officedocument.presentationml.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59.xml" ContentType="application/vnd.openxmlformats-officedocument.presentationml.slide+xml"/>
  <Override PartName="/ppt/embeddings/Microsoft_Equation3.bin" ContentType="application/vnd.openxmlformats-officedocument.oleObject"/>
  <Default Extension="pict" ContentType="image/pict"/>
  <Override PartName="/ppt/slides/slide26.xml" ContentType="application/vnd.openxmlformats-officedocument.presentationml.slide+xml"/>
  <Override PartName="/ppt/slides/slide52.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slides/slide49.xml" ContentType="application/vnd.openxmlformats-officedocument.presentationml.slide+xml"/>
  <Override PartName="/ppt/notesSlides/notesSlide5.xml" ContentType="application/vnd.openxmlformats-officedocument.presentationml.notesSlide+xml"/>
  <Override PartName="/ppt/embeddings/Microsoft_Equation2.bin" ContentType="application/vnd.openxmlformats-officedocument.oleObject"/>
  <Override PartName="/ppt/slides/slide42.xml" ContentType="application/vnd.openxmlformats-officedocument.presentationml.slide+xml"/>
  <Override PartName="/ppt/slides/slide58.xml" ContentType="application/vnd.openxmlformats-officedocument.presentationml.slide+xml"/>
  <Override PartName="/ppt/slides/slide25.xml" ContentType="application/vnd.openxmlformats-officedocument.presentationml.slide+xml"/>
  <Override PartName="/ppt/slideLayouts/slideLayout13.xml" ContentType="application/vnd.openxmlformats-officedocument.presentationml.slideLayout+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65.xml" ContentType="application/vnd.openxmlformats-officedocument.presentationml.slide+xml"/>
  <Override PartName="/ppt/slides/slide10.xml" ContentType="application/vnd.openxmlformats-officedocument.presentationml.slide+xml"/>
  <Override PartName="/ppt/notesSlides/notesSlide12.xml" ContentType="application/vnd.openxmlformats-officedocument.presentationml.notesSlide+xml"/>
  <Default Extension="wmf" ContentType="image/x-wmf"/>
  <Override PartName="/ppt/slides/slide48.xml" ContentType="application/vnd.openxmlformats-officedocument.presentationml.slide+xml"/>
  <Override PartName="/docProps/app.xml" ContentType="application/vnd.openxmlformats-officedocument.extended-properties+xml"/>
  <Override PartName="/ppt/notesSlides/notesSlide4.xml" ContentType="application/vnd.openxmlformats-officedocument.presentationml.notesSlide+xml"/>
  <Override PartName="/ppt/embeddings/Microsoft_Equation1.bin" ContentType="application/vnd.openxmlformats-officedocument.oleObject"/>
  <Override PartName="/ppt/slides/slide41.xml" ContentType="application/vnd.openxmlformats-officedocument.presentationml.slide+xml"/>
  <Override PartName="/ppt/slides/slide57.xml" ContentType="application/vnd.openxmlformats-officedocument.presentationml.slide+xml"/>
  <Override PartName="/ppt/slides/slide24.xml" ContentType="application/vnd.openxmlformats-officedocument.presentationml.slide+xml"/>
  <Override PartName="/ppt/slideLayouts/slideLayout12.xml" ContentType="application/vnd.openxmlformats-officedocument.presentationml.slideLayout+xml"/>
  <Override PartName="/ppt/slides/slide50.xml" ContentType="application/vnd.openxmlformats-officedocument.presentationml.slide+xml"/>
  <Override PartName="/ppt/slides/slide8.xml" ContentType="application/vnd.openxmlformats-officedocument.presentationml.slide+xml"/>
  <Override PartName="/ppt/notesSlides/notesSlide10.xml" ContentType="application/vnd.openxmlformats-officedocument.presentationml.notes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viewProps.xml" ContentType="application/vnd.openxmlformats-officedocument.presentationml.viewProps+xml"/>
  <Override PartName="/ppt/slides/slide64.xml" ContentType="application/vnd.openxmlformats-officedocument.presentationml.slide+xml"/>
  <Default Extension="jpeg" ContentType="image/jpeg"/>
  <Override PartName="/ppt/notesSlides/notesSlide11.xml" ContentType="application/vnd.openxmlformats-officedocument.presentationml.notesSlide+xml"/>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slides/slide56.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slides/slide63.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slides/slide55.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67"/>
  </p:notesMasterIdLst>
  <p:sldIdLst>
    <p:sldId id="307" r:id="rId2"/>
    <p:sldId id="306" r:id="rId3"/>
    <p:sldId id="308" r:id="rId4"/>
    <p:sldId id="310" r:id="rId5"/>
    <p:sldId id="311" r:id="rId6"/>
    <p:sldId id="309" r:id="rId7"/>
    <p:sldId id="317" r:id="rId8"/>
    <p:sldId id="318" r:id="rId9"/>
    <p:sldId id="334" r:id="rId10"/>
    <p:sldId id="321" r:id="rId11"/>
    <p:sldId id="322" r:id="rId12"/>
    <p:sldId id="329" r:id="rId13"/>
    <p:sldId id="330" r:id="rId14"/>
    <p:sldId id="323" r:id="rId15"/>
    <p:sldId id="326" r:id="rId16"/>
    <p:sldId id="325" r:id="rId17"/>
    <p:sldId id="327" r:id="rId18"/>
    <p:sldId id="328" r:id="rId19"/>
    <p:sldId id="305" r:id="rId20"/>
    <p:sldId id="301" r:id="rId21"/>
    <p:sldId id="257" r:id="rId22"/>
    <p:sldId id="258" r:id="rId23"/>
    <p:sldId id="260" r:id="rId24"/>
    <p:sldId id="263" r:id="rId25"/>
    <p:sldId id="300" r:id="rId26"/>
    <p:sldId id="270" r:id="rId27"/>
    <p:sldId id="269" r:id="rId28"/>
    <p:sldId id="264" r:id="rId29"/>
    <p:sldId id="265" r:id="rId30"/>
    <p:sldId id="266" r:id="rId31"/>
    <p:sldId id="267" r:id="rId32"/>
    <p:sldId id="268" r:id="rId33"/>
    <p:sldId id="302" r:id="rId34"/>
    <p:sldId id="303" r:id="rId35"/>
    <p:sldId id="304" r:id="rId36"/>
    <p:sldId id="271" r:id="rId37"/>
    <p:sldId id="272" r:id="rId38"/>
    <p:sldId id="273" r:id="rId39"/>
    <p:sldId id="274" r:id="rId40"/>
    <p:sldId id="293" r:id="rId41"/>
    <p:sldId id="294" r:id="rId42"/>
    <p:sldId id="299" r:id="rId43"/>
    <p:sldId id="298" r:id="rId44"/>
    <p:sldId id="275" r:id="rId45"/>
    <p:sldId id="276" r:id="rId46"/>
    <p:sldId id="277" r:id="rId47"/>
    <p:sldId id="278" r:id="rId48"/>
    <p:sldId id="279" r:id="rId49"/>
    <p:sldId id="283" r:id="rId50"/>
    <p:sldId id="295" r:id="rId51"/>
    <p:sldId id="280" r:id="rId52"/>
    <p:sldId id="296" r:id="rId53"/>
    <p:sldId id="297" r:id="rId54"/>
    <p:sldId id="281" r:id="rId55"/>
    <p:sldId id="282" r:id="rId56"/>
    <p:sldId id="284" r:id="rId57"/>
    <p:sldId id="285" r:id="rId58"/>
    <p:sldId id="286" r:id="rId59"/>
    <p:sldId id="287" r:id="rId60"/>
    <p:sldId id="288" r:id="rId61"/>
    <p:sldId id="289" r:id="rId62"/>
    <p:sldId id="333" r:id="rId63"/>
    <p:sldId id="290" r:id="rId64"/>
    <p:sldId id="291" r:id="rId65"/>
    <p:sldId id="292" r:id="rId66"/>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00F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p:scale>
          <a:sx n="75" d="100"/>
          <a:sy n="75" d="100"/>
        </p:scale>
        <p:origin x="-1744" y="-36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notesMaster" Target="notesMasters/notesMaster1.xml"/><Relationship Id="rId68" Type="http://schemas.openxmlformats.org/officeDocument/2006/relationships/printerSettings" Target="printerSettings/printerSettings1.bin"/><Relationship Id="rId69" Type="http://schemas.openxmlformats.org/officeDocument/2006/relationships/presProps" Target="pres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0.pict"/><Relationship Id="rId2" Type="http://schemas.openxmlformats.org/officeDocument/2006/relationships/image" Target="../media/image6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88F9E0-AF6E-D142-A97D-DCCC2824C939}" type="datetimeFigureOut">
              <a:rPr lang="it-IT" smtClean="0"/>
              <a:pPr/>
              <a:t>24-05-2018</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7EF7EC-0BD4-9B46-AA86-780ACF6A38CC}"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A24477D2-371D-194E-87F9-DF5869E93205}" type="slidenum">
              <a:rPr lang="fr-CA"/>
              <a:pPr/>
              <a:t>1</a:t>
            </a:fld>
            <a:endParaRPr lang="fr-CA"/>
          </a:p>
        </p:txBody>
      </p:sp>
      <p:sp>
        <p:nvSpPr>
          <p:cNvPr id="101379" name="Rectangle 2"/>
          <p:cNvSpPr>
            <a:spLocks noRo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endParaRPr lang="fr-FR">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FF41F360-98DA-FC40-8092-D3284BA35F67}" type="slidenum">
              <a:rPr lang="fr-CA"/>
              <a:pPr/>
              <a:t>15</a:t>
            </a:fld>
            <a:endParaRPr lang="fr-CA"/>
          </a:p>
        </p:txBody>
      </p:sp>
      <p:sp>
        <p:nvSpPr>
          <p:cNvPr id="148483" name="Rectangle 2"/>
          <p:cNvSpPr>
            <a:spLocks noRo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eaLnBrk="1" hangingPunct="1"/>
            <a:endParaRPr lang="fr-FR">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820A3D12-0CE0-0547-8BCD-6EAD2A702739}" type="slidenum">
              <a:rPr lang="fr-CA"/>
              <a:pPr/>
              <a:t>16</a:t>
            </a:fld>
            <a:endParaRPr lang="fr-CA"/>
          </a:p>
        </p:txBody>
      </p:sp>
      <p:sp>
        <p:nvSpPr>
          <p:cNvPr id="147459" name="Rectangle 2"/>
          <p:cNvSpPr>
            <a:spLocks noRo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eaLnBrk="1" hangingPunct="1"/>
            <a:endParaRPr lang="fr-FR">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96328F3C-D625-6243-8F03-1900BFFEC9D3}" type="slidenum">
              <a:rPr lang="fr-CA"/>
              <a:pPr/>
              <a:t>17</a:t>
            </a:fld>
            <a:endParaRPr lang="fr-CA"/>
          </a:p>
        </p:txBody>
      </p:sp>
      <p:sp>
        <p:nvSpPr>
          <p:cNvPr id="149507" name="Rectangle 2"/>
          <p:cNvSpPr>
            <a:spLocks noRot="1" noChangeArrowheads="1" noTextEdit="1"/>
          </p:cNvSpPr>
          <p:nvPr>
            <p:ph type="sldImg"/>
          </p:nvPr>
        </p:nvSpPr>
        <p:spPr>
          <a:ln/>
        </p:spPr>
      </p:sp>
      <p:sp>
        <p:nvSpPr>
          <p:cNvPr id="149508" name="Rectangle 3"/>
          <p:cNvSpPr>
            <a:spLocks noGrp="1" noChangeArrowheads="1"/>
          </p:cNvSpPr>
          <p:nvPr>
            <p:ph type="body" idx="1"/>
          </p:nvPr>
        </p:nvSpPr>
        <p:spPr>
          <a:noFill/>
          <a:ln/>
        </p:spPr>
        <p:txBody>
          <a:bodyPr/>
          <a:lstStyle/>
          <a:p>
            <a:pPr eaLnBrk="1" hangingPunct="1"/>
            <a:endParaRPr lang="fr-FR">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05BD169D-11F7-0149-84AE-8A2A178D927F}" type="slidenum">
              <a:rPr lang="fr-CA"/>
              <a:pPr/>
              <a:t>18</a:t>
            </a:fld>
            <a:endParaRPr lang="fr-CA"/>
          </a:p>
        </p:txBody>
      </p:sp>
      <p:sp>
        <p:nvSpPr>
          <p:cNvPr id="167939" name="Rectangle 2"/>
          <p:cNvSpPr>
            <a:spLocks noRo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eaLnBrk="1" hangingPunct="1"/>
            <a:endParaRPr lang="fr-FR">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endParaRPr lang="it-IT"/>
          </a:p>
        </p:txBody>
      </p:sp>
      <p:sp>
        <p:nvSpPr>
          <p:cNvPr id="94212" name="Slide Number Placeholder 3"/>
          <p:cNvSpPr>
            <a:spLocks noGrp="1"/>
          </p:cNvSpPr>
          <p:nvPr>
            <p:ph type="sldNum" sz="quarter" idx="5"/>
          </p:nvPr>
        </p:nvSpPr>
        <p:spPr>
          <a:noFill/>
        </p:spPr>
        <p:txBody>
          <a:bodyPr/>
          <a:lstStyle/>
          <a:p>
            <a:fld id="{823F3062-1841-994A-81F1-3EC9A7637962}" type="slidenum">
              <a:rPr lang="en-US"/>
              <a:pPr/>
              <a:t>44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p:spPr>
        <p:txBody>
          <a:bodyPr/>
          <a:lstStyle/>
          <a:p>
            <a:endParaRPr lang="it-IT"/>
          </a:p>
        </p:txBody>
      </p:sp>
      <p:sp>
        <p:nvSpPr>
          <p:cNvPr id="95236" name="Slide Number Placeholder 3"/>
          <p:cNvSpPr>
            <a:spLocks noGrp="1"/>
          </p:cNvSpPr>
          <p:nvPr>
            <p:ph type="sldNum" sz="quarter" idx="5"/>
          </p:nvPr>
        </p:nvSpPr>
        <p:spPr>
          <a:noFill/>
        </p:spPr>
        <p:txBody>
          <a:bodyPr/>
          <a:lstStyle/>
          <a:p>
            <a:fld id="{BD81E563-FCC7-0246-80F0-8BF5B170C05B}" type="slidenum">
              <a:rPr lang="en-US"/>
              <a:pPr/>
              <a:t>45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9B42E904-8706-5748-B8DC-EF113649A48A}" type="slidenum">
              <a:rPr lang="fr-CA"/>
              <a:pPr/>
              <a:t>4</a:t>
            </a:fld>
            <a:endParaRPr lang="fr-CA"/>
          </a:p>
        </p:txBody>
      </p:sp>
      <p:sp>
        <p:nvSpPr>
          <p:cNvPr id="111619" name="Rectangle 2"/>
          <p:cNvSpPr>
            <a:spLocks noRo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fr-FR">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EC7F6D61-A00F-BF41-B72B-2C506153CBDA}" type="slidenum">
              <a:rPr lang="fr-CA"/>
              <a:pPr/>
              <a:t>5</a:t>
            </a:fld>
            <a:endParaRPr lang="fr-CA"/>
          </a:p>
        </p:txBody>
      </p:sp>
      <p:sp>
        <p:nvSpPr>
          <p:cNvPr id="115715" name="Rectangle 2"/>
          <p:cNvSpPr>
            <a:spLocks noRo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fr-FR">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C5460857-2EDC-2F48-9035-5BDE75158909}" type="slidenum">
              <a:rPr lang="fr-CA"/>
              <a:pPr/>
              <a:t>6</a:t>
            </a:fld>
            <a:endParaRPr lang="fr-CA"/>
          </a:p>
        </p:txBody>
      </p:sp>
      <p:sp>
        <p:nvSpPr>
          <p:cNvPr id="109571" name="Rectangle 2"/>
          <p:cNvSpPr>
            <a:spLocks noRo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fr-FR">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3F428CE2-ED3E-4248-AFD1-2FE9883D927A}" type="slidenum">
              <a:rPr lang="fr-CA"/>
              <a:pPr/>
              <a:t>7</a:t>
            </a:fld>
            <a:endParaRPr lang="fr-CA"/>
          </a:p>
        </p:txBody>
      </p:sp>
      <p:sp>
        <p:nvSpPr>
          <p:cNvPr id="134147" name="Rectangle 2"/>
          <p:cNvSpPr>
            <a:spLocks noRo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fr-FR">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8E1200C1-CBE6-FB40-A926-B55210493ED9}" type="slidenum">
              <a:rPr lang="fr-CA"/>
              <a:pPr/>
              <a:t>8</a:t>
            </a:fld>
            <a:endParaRPr lang="fr-CA"/>
          </a:p>
        </p:txBody>
      </p:sp>
      <p:sp>
        <p:nvSpPr>
          <p:cNvPr id="135171" name="Rectangle 2"/>
          <p:cNvSpPr>
            <a:spLocks noRo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endParaRPr lang="fr-FR">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B9FA8ECD-7D73-3C40-B62C-F7B1095DF2B3}" type="slidenum">
              <a:rPr lang="fr-CA"/>
              <a:pPr/>
              <a:t>10</a:t>
            </a:fld>
            <a:endParaRPr lang="fr-CA"/>
          </a:p>
        </p:txBody>
      </p:sp>
      <p:sp>
        <p:nvSpPr>
          <p:cNvPr id="138243" name="Rectangle 2"/>
          <p:cNvSpPr>
            <a:spLocks noRo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endParaRPr lang="fr-FR">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977F26A0-B8C8-8249-A8F7-79CA6510F7B3}" type="slidenum">
              <a:rPr lang="fr-CA"/>
              <a:pPr/>
              <a:t>11</a:t>
            </a:fld>
            <a:endParaRPr lang="fr-CA"/>
          </a:p>
        </p:txBody>
      </p:sp>
      <p:sp>
        <p:nvSpPr>
          <p:cNvPr id="139267" name="Rectangle 2"/>
          <p:cNvSpPr>
            <a:spLocks noRo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endParaRPr lang="fr-FR">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27D8056B-FCF1-414A-9545-88C5E2ED531E}" type="slidenum">
              <a:rPr lang="fr-CA"/>
              <a:pPr/>
              <a:t>14</a:t>
            </a:fld>
            <a:endParaRPr lang="fr-CA"/>
          </a:p>
        </p:txBody>
      </p:sp>
      <p:sp>
        <p:nvSpPr>
          <p:cNvPr id="145411" name="Rectangle 2"/>
          <p:cNvSpPr>
            <a:spLocks noRo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endParaRPr lang="fr-FR">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7A1D0C1D-969C-C34F-AECB-E121549E2839}" type="datetimeFigureOut">
              <a:rPr lang="it-IT" smtClean="0"/>
              <a:pPr/>
              <a:t>24-05-2018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9C09F19-D495-204A-93B4-C5F6E1AD0632}"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1D0C1D-969C-C34F-AECB-E121549E2839}" type="datetimeFigureOut">
              <a:rPr lang="it-IT" smtClean="0"/>
              <a:pPr/>
              <a:t>24-05-2018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9C09F19-D495-204A-93B4-C5F6E1AD0632}"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1D0C1D-969C-C34F-AECB-E121549E2839}" type="datetimeFigureOut">
              <a:rPr lang="it-IT" smtClean="0"/>
              <a:pPr/>
              <a:t>24-05-2018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9C09F19-D495-204A-93B4-C5F6E1AD0632}" type="slidenum">
              <a:rPr lang="it-IT" smtClean="0"/>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stile</a:t>
            </a:r>
            <a:endParaRPr lang="it-IT"/>
          </a:p>
        </p:txBody>
      </p:sp>
      <p:sp>
        <p:nvSpPr>
          <p:cNvPr id="3" name="Segnaposto tabella 2"/>
          <p:cNvSpPr>
            <a:spLocks noGrp="1"/>
          </p:cNvSpPr>
          <p:nvPr>
            <p:ph type="tbl" idx="1"/>
          </p:nvPr>
        </p:nvSpPr>
        <p:spPr>
          <a:xfrm>
            <a:off x="457200" y="1600200"/>
            <a:ext cx="8229600" cy="4525963"/>
          </a:xfrm>
        </p:spPr>
        <p:txBody>
          <a:bodyPr/>
          <a:lstStyle/>
          <a:p>
            <a:pPr lvl="0"/>
            <a:endParaRPr lang="it-IT" noProof="0"/>
          </a:p>
        </p:txBody>
      </p:sp>
      <p:sp>
        <p:nvSpPr>
          <p:cNvPr id="4" name="Segnaposto data 3"/>
          <p:cNvSpPr>
            <a:spLocks noGrp="1"/>
          </p:cNvSpPr>
          <p:nvPr>
            <p:ph type="dt" sz="half" idx="10"/>
          </p:nvPr>
        </p:nvSpPr>
        <p:spPr>
          <a:xfrm>
            <a:off x="457200" y="6245225"/>
            <a:ext cx="2133600" cy="476250"/>
          </a:xfrm>
        </p:spPr>
        <p:txBody>
          <a:bodyPr/>
          <a:lstStyle>
            <a:lvl1pPr>
              <a:defRPr/>
            </a:lvl1pPr>
          </a:lstStyle>
          <a:p>
            <a:pPr>
              <a:defRPr/>
            </a:pPr>
            <a:endParaRPr lang="it-IT"/>
          </a:p>
        </p:txBody>
      </p:sp>
      <p:sp>
        <p:nvSpPr>
          <p:cNvPr id="5" name="Segnaposto piè di pagina 4"/>
          <p:cNvSpPr>
            <a:spLocks noGrp="1"/>
          </p:cNvSpPr>
          <p:nvPr>
            <p:ph type="ftr" sz="quarter" idx="11"/>
          </p:nvPr>
        </p:nvSpPr>
        <p:spPr>
          <a:xfrm>
            <a:off x="3124200" y="6245225"/>
            <a:ext cx="2895600" cy="476250"/>
          </a:xfrm>
        </p:spPr>
        <p:txBody>
          <a:bodyPr/>
          <a:lstStyle>
            <a:lvl1pPr>
              <a:defRPr/>
            </a:lvl1pPr>
          </a:lstStyle>
          <a:p>
            <a:pPr>
              <a:defRPr/>
            </a:pPr>
            <a:endParaRPr lang="it-IT"/>
          </a:p>
        </p:txBody>
      </p:sp>
      <p:sp>
        <p:nvSpPr>
          <p:cNvPr id="6" name="Segnaposto numero diapositiva 5"/>
          <p:cNvSpPr>
            <a:spLocks noGrp="1"/>
          </p:cNvSpPr>
          <p:nvPr>
            <p:ph type="sldNum" sz="quarter" idx="12"/>
          </p:nvPr>
        </p:nvSpPr>
        <p:spPr>
          <a:xfrm>
            <a:off x="6553200" y="6245225"/>
            <a:ext cx="2133600" cy="476250"/>
          </a:xfrm>
        </p:spPr>
        <p:txBody>
          <a:bodyPr/>
          <a:lstStyle>
            <a:lvl1pPr>
              <a:defRPr/>
            </a:lvl1pPr>
          </a:lstStyle>
          <a:p>
            <a:pPr>
              <a:defRPr/>
            </a:pPr>
            <a:fld id="{E1B4F7AF-A9D5-6141-9E72-2B5E2FD97BA9}" type="slidenum">
              <a:rPr lang="it-IT"/>
              <a:pPr>
                <a:defRPr/>
              </a:pPr>
              <a:t>‹n.›</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lipArtAndTx">
  <p:cSld name="Titolo, ClipArt e tes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stile</a:t>
            </a:r>
            <a:endParaRPr lang="it-IT"/>
          </a:p>
        </p:txBody>
      </p:sp>
      <p:sp>
        <p:nvSpPr>
          <p:cNvPr id="3" name="Segnaposto ClipArt 2"/>
          <p:cNvSpPr>
            <a:spLocks noGrp="1"/>
          </p:cNvSpPr>
          <p:nvPr>
            <p:ph type="clipArt" sz="half" idx="1"/>
          </p:nvPr>
        </p:nvSpPr>
        <p:spPr>
          <a:xfrm>
            <a:off x="457200" y="1600200"/>
            <a:ext cx="4038600" cy="4525963"/>
          </a:xfrm>
        </p:spPr>
        <p:txBody>
          <a:bodyPr/>
          <a:lstStyle/>
          <a:p>
            <a:pPr lvl="0"/>
            <a:endParaRPr lang="it-IT" noProof="0"/>
          </a:p>
        </p:txBody>
      </p:sp>
      <p:sp>
        <p:nvSpPr>
          <p:cNvPr id="4" name="Segnaposto testo 3"/>
          <p:cNvSpPr>
            <a:spLocks noGrp="1"/>
          </p:cNvSpPr>
          <p:nvPr>
            <p:ph type="body" sz="half" idx="2"/>
          </p:nvPr>
        </p:nvSpPr>
        <p:spPr>
          <a:xfrm>
            <a:off x="4648200" y="1600200"/>
            <a:ext cx="4038600" cy="4525963"/>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a:xfrm>
            <a:off x="457200" y="6245225"/>
            <a:ext cx="2133600" cy="476250"/>
          </a:xfrm>
        </p:spPr>
        <p:txBody>
          <a:bodyPr/>
          <a:lstStyle>
            <a:lvl1pPr>
              <a:defRPr/>
            </a:lvl1pPr>
          </a:lstStyle>
          <a:p>
            <a:pPr>
              <a:defRPr/>
            </a:pPr>
            <a:endParaRPr lang="it-IT"/>
          </a:p>
        </p:txBody>
      </p:sp>
      <p:sp>
        <p:nvSpPr>
          <p:cNvPr id="6" name="Segnaposto piè di pagina 5"/>
          <p:cNvSpPr>
            <a:spLocks noGrp="1"/>
          </p:cNvSpPr>
          <p:nvPr>
            <p:ph type="ftr" sz="quarter" idx="11"/>
          </p:nvPr>
        </p:nvSpPr>
        <p:spPr>
          <a:xfrm>
            <a:off x="3124200" y="6245225"/>
            <a:ext cx="2895600" cy="476250"/>
          </a:xfrm>
        </p:spPr>
        <p:txBody>
          <a:bodyPr/>
          <a:lstStyle>
            <a:lvl1pPr>
              <a:defRPr/>
            </a:lvl1pPr>
          </a:lstStyle>
          <a:p>
            <a:pPr>
              <a:defRPr/>
            </a:pPr>
            <a:endParaRPr lang="it-IT"/>
          </a:p>
        </p:txBody>
      </p:sp>
      <p:sp>
        <p:nvSpPr>
          <p:cNvPr id="7" name="Segnaposto numero diapositiva 6"/>
          <p:cNvSpPr>
            <a:spLocks noGrp="1"/>
          </p:cNvSpPr>
          <p:nvPr>
            <p:ph type="sldNum" sz="quarter" idx="12"/>
          </p:nvPr>
        </p:nvSpPr>
        <p:spPr>
          <a:xfrm>
            <a:off x="6553200" y="6245225"/>
            <a:ext cx="2133600" cy="476250"/>
          </a:xfrm>
        </p:spPr>
        <p:txBody>
          <a:bodyPr/>
          <a:lstStyle>
            <a:lvl1pPr>
              <a:defRPr/>
            </a:lvl1pPr>
          </a:lstStyle>
          <a:p>
            <a:pPr>
              <a:defRPr/>
            </a:pPr>
            <a:fld id="{AFE30DAD-9739-1944-B5CE-5D663ED41542}"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1D0C1D-969C-C34F-AECB-E121549E2839}" type="datetimeFigureOut">
              <a:rPr lang="it-IT" smtClean="0"/>
              <a:pPr/>
              <a:t>24-05-2018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9C09F19-D495-204A-93B4-C5F6E1AD0632}"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7A1D0C1D-969C-C34F-AECB-E121549E2839}" type="datetimeFigureOut">
              <a:rPr lang="it-IT" smtClean="0"/>
              <a:pPr/>
              <a:t>24-05-2018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9C09F19-D495-204A-93B4-C5F6E1AD0632}"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7A1D0C1D-969C-C34F-AECB-E121549E2839}" type="datetimeFigureOut">
              <a:rPr lang="it-IT" smtClean="0"/>
              <a:pPr/>
              <a:t>24-05-2018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9C09F19-D495-204A-93B4-C5F6E1AD0632}"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7A1D0C1D-969C-C34F-AECB-E121549E2839}" type="datetimeFigureOut">
              <a:rPr lang="it-IT" smtClean="0"/>
              <a:pPr/>
              <a:t>24-05-2018</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39C09F19-D495-204A-93B4-C5F6E1AD0632}"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fld id="{7A1D0C1D-969C-C34F-AECB-E121549E2839}" type="datetimeFigureOut">
              <a:rPr lang="it-IT" smtClean="0"/>
              <a:pPr/>
              <a:t>24-05-2018</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39C09F19-D495-204A-93B4-C5F6E1AD0632}"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A1D0C1D-969C-C34F-AECB-E121549E2839}" type="datetimeFigureOut">
              <a:rPr lang="it-IT" smtClean="0"/>
              <a:pPr/>
              <a:t>24-05-2018</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39C09F19-D495-204A-93B4-C5F6E1AD0632}"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7A1D0C1D-969C-C34F-AECB-E121549E2839}" type="datetimeFigureOut">
              <a:rPr lang="it-IT" smtClean="0"/>
              <a:pPr/>
              <a:t>24-05-2018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9C09F19-D495-204A-93B4-C5F6E1AD0632}"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7A1D0C1D-969C-C34F-AECB-E121549E2839}" type="datetimeFigureOut">
              <a:rPr lang="it-IT" smtClean="0"/>
              <a:pPr/>
              <a:t>24-05-2018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9C09F19-D495-204A-93B4-C5F6E1AD0632}"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1D0C1D-969C-C34F-AECB-E121549E2839}" type="datetimeFigureOut">
              <a:rPr lang="it-IT" smtClean="0"/>
              <a:pPr/>
              <a:t>24-05-2018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C09F19-D495-204A-93B4-C5F6E1AD0632}"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ict"/><Relationship Id="rId3" Type="http://schemas.openxmlformats.org/officeDocument/2006/relationships/image" Target="../media/image101.png"/></Relationships>
</file>

<file path=ppt/slides/_rels/slide25.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5.pdf"/><Relationship Id="rId5" Type="http://schemas.openxmlformats.org/officeDocument/2006/relationships/image" Target="../media/image14.png"/><Relationship Id="rId6" Type="http://schemas.openxmlformats.org/officeDocument/2006/relationships/image" Target="../media/image16.pdf"/><Relationship Id="rId7" Type="http://schemas.openxmlformats.org/officeDocument/2006/relationships/image" Target="../media/image16.png"/><Relationship Id="rId8" Type="http://schemas.openxmlformats.org/officeDocument/2006/relationships/image" Target="../media/image17.pdf"/><Relationship Id="rId9" Type="http://schemas.openxmlformats.org/officeDocument/2006/relationships/image" Target="../media/image18.png"/><Relationship Id="rId10" Type="http://schemas.openxmlformats.org/officeDocument/2006/relationships/image" Target="../media/image18.gif"/><Relationship Id="rId1" Type="http://schemas.openxmlformats.org/officeDocument/2006/relationships/slideLayout" Target="../slideLayouts/slideLayout7.xml"/><Relationship Id="rId2" Type="http://schemas.openxmlformats.org/officeDocument/2006/relationships/image" Target="../media/image14.pd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13.xml"/><Relationship Id="rId2"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13.xml"/><Relationship Id="rId2" Type="http://schemas.openxmlformats.org/officeDocument/2006/relationships/image" Target="../media/image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oleObject" Target="../embeddings/Microsoft_Equation1.bin"/><Relationship Id="rId5" Type="http://schemas.openxmlformats.org/officeDocument/2006/relationships/image" Target="../media/image38.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eg"/><Relationship Id="rId3"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65.xml.rels><?xml version="1.0" encoding="UTF-8" standalone="yes"?>
<Relationships xmlns="http://schemas.openxmlformats.org/package/2006/relationships"><Relationship Id="rId3" Type="http://schemas.openxmlformats.org/officeDocument/2006/relationships/oleObject" Target="../embeddings/Microsoft_Equation2.bin"/><Relationship Id="rId4" Type="http://schemas.openxmlformats.org/officeDocument/2006/relationships/oleObject" Target="../embeddings/Microsoft_Equation3.bin"/><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181101" y="404813"/>
            <a:ext cx="6624637" cy="1143000"/>
          </a:xfrm>
        </p:spPr>
        <p:txBody>
          <a:bodyPr/>
          <a:lstStyle/>
          <a:p>
            <a:pPr eaLnBrk="1" fontAlgn="auto" hangingPunct="1">
              <a:spcAft>
                <a:spcPts val="0"/>
              </a:spcAft>
              <a:defRPr/>
            </a:pPr>
            <a:r>
              <a:rPr lang="en-US" sz="4000" dirty="0" smtClean="0">
                <a:solidFill>
                  <a:schemeClr val="bg1"/>
                </a:solidFill>
                <a:latin typeface="Chalkboard"/>
                <a:cs typeface="Chalkboard"/>
              </a:rPr>
              <a:t>Elemental, My Dear Watson</a:t>
            </a:r>
          </a:p>
        </p:txBody>
      </p:sp>
      <p:sp>
        <p:nvSpPr>
          <p:cNvPr id="6" name="Rectangle 6"/>
          <p:cNvSpPr/>
          <p:nvPr/>
        </p:nvSpPr>
        <p:spPr>
          <a:xfrm>
            <a:off x="2089151" y="1998663"/>
            <a:ext cx="1439862" cy="1584325"/>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dirty="0">
              <a:solidFill>
                <a:srgbClr val="FFFFFF"/>
              </a:solidFill>
              <a:latin typeface="Chalkboard"/>
              <a:cs typeface="Chalkboard"/>
            </a:endParaRPr>
          </a:p>
        </p:txBody>
      </p:sp>
      <p:sp>
        <p:nvSpPr>
          <p:cNvPr id="7" name="Rectangle 7"/>
          <p:cNvSpPr/>
          <p:nvPr/>
        </p:nvSpPr>
        <p:spPr>
          <a:xfrm>
            <a:off x="6481763" y="1998663"/>
            <a:ext cx="1439863" cy="1584325"/>
          </a:xfrm>
          <a:prstGeom prst="rect">
            <a:avLst/>
          </a:prstGeom>
          <a:solidFill>
            <a:srgbClr val="FF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latin typeface="Chalkboard"/>
              <a:cs typeface="Chalkboard"/>
            </a:endParaRPr>
          </a:p>
        </p:txBody>
      </p:sp>
      <p:sp>
        <p:nvSpPr>
          <p:cNvPr id="8" name="ZoneTexte 8"/>
          <p:cNvSpPr txBox="1">
            <a:spLocks noChangeArrowheads="1"/>
          </p:cNvSpPr>
          <p:nvPr/>
        </p:nvSpPr>
        <p:spPr bwMode="auto">
          <a:xfrm>
            <a:off x="2089151" y="2574926"/>
            <a:ext cx="1356937" cy="369332"/>
          </a:xfrm>
          <a:prstGeom prst="rect">
            <a:avLst/>
          </a:prstGeom>
          <a:noFill/>
          <a:ln w="9525">
            <a:noFill/>
            <a:miter lim="800000"/>
            <a:headEnd/>
            <a:tailEnd/>
          </a:ln>
        </p:spPr>
        <p:txBody>
          <a:bodyPr wrap="none">
            <a:prstTxWarp prst="textNoShape">
              <a:avLst/>
            </a:prstTxWarp>
            <a:spAutoFit/>
          </a:bodyPr>
          <a:lstStyle/>
          <a:p>
            <a:r>
              <a:rPr lang="en-CA" dirty="0">
                <a:solidFill>
                  <a:srgbClr val="FFFFFF"/>
                </a:solidFill>
                <a:latin typeface="Chalkboard"/>
                <a:cs typeface="Chalkboard"/>
              </a:rPr>
              <a:t>Combustion</a:t>
            </a:r>
            <a:endParaRPr lang="fr-CA" dirty="0">
              <a:solidFill>
                <a:srgbClr val="FFFFFF"/>
              </a:solidFill>
              <a:latin typeface="Chalkboard"/>
              <a:cs typeface="Chalkboard"/>
            </a:endParaRPr>
          </a:p>
        </p:txBody>
      </p:sp>
      <p:sp>
        <p:nvSpPr>
          <p:cNvPr id="9" name="ZoneTexte 9"/>
          <p:cNvSpPr txBox="1">
            <a:spLocks noChangeArrowheads="1"/>
          </p:cNvSpPr>
          <p:nvPr/>
        </p:nvSpPr>
        <p:spPr bwMode="auto">
          <a:xfrm>
            <a:off x="2592388" y="2071688"/>
            <a:ext cx="466794" cy="369332"/>
          </a:xfrm>
          <a:prstGeom prst="rect">
            <a:avLst/>
          </a:prstGeom>
          <a:noFill/>
          <a:ln w="9525">
            <a:noFill/>
            <a:miter lim="800000"/>
            <a:headEnd/>
            <a:tailEnd/>
          </a:ln>
        </p:spPr>
        <p:txBody>
          <a:bodyPr wrap="none">
            <a:prstTxWarp prst="textNoShape">
              <a:avLst/>
            </a:prstTxWarp>
            <a:spAutoFit/>
          </a:bodyPr>
          <a:lstStyle/>
          <a:p>
            <a:r>
              <a:rPr lang="en-CA" dirty="0">
                <a:solidFill>
                  <a:srgbClr val="FFFFFF"/>
                </a:solidFill>
                <a:latin typeface="Chalkboard"/>
                <a:cs typeface="Chalkboard"/>
              </a:rPr>
              <a:t>EA</a:t>
            </a:r>
            <a:endParaRPr lang="fr-CA" dirty="0">
              <a:solidFill>
                <a:srgbClr val="FFFFFF"/>
              </a:solidFill>
              <a:latin typeface="Chalkboard"/>
              <a:cs typeface="Chalkboard"/>
            </a:endParaRPr>
          </a:p>
        </p:txBody>
      </p:sp>
      <p:sp>
        <p:nvSpPr>
          <p:cNvPr id="10" name="ZoneTexte 10"/>
          <p:cNvSpPr txBox="1">
            <a:spLocks noChangeArrowheads="1"/>
          </p:cNvSpPr>
          <p:nvPr/>
        </p:nvSpPr>
        <p:spPr bwMode="auto">
          <a:xfrm>
            <a:off x="2376488" y="3151188"/>
            <a:ext cx="750909" cy="369332"/>
          </a:xfrm>
          <a:prstGeom prst="rect">
            <a:avLst/>
          </a:prstGeom>
          <a:noFill/>
          <a:ln w="9525">
            <a:noFill/>
            <a:miter lim="800000"/>
            <a:headEnd/>
            <a:tailEnd/>
          </a:ln>
        </p:spPr>
        <p:txBody>
          <a:bodyPr wrap="none">
            <a:prstTxWarp prst="textNoShape">
              <a:avLst/>
            </a:prstTxWarp>
            <a:spAutoFit/>
          </a:bodyPr>
          <a:lstStyle/>
          <a:p>
            <a:r>
              <a:rPr lang="en-CA" dirty="0">
                <a:solidFill>
                  <a:srgbClr val="FFFFFF"/>
                </a:solidFill>
                <a:latin typeface="Chalkboard"/>
                <a:cs typeface="Chalkboard"/>
              </a:rPr>
              <a:t>NCHS</a:t>
            </a:r>
            <a:endParaRPr lang="fr-CA" dirty="0">
              <a:solidFill>
                <a:srgbClr val="FFFFFF"/>
              </a:solidFill>
              <a:latin typeface="Chalkboard"/>
              <a:cs typeface="Chalkboard"/>
            </a:endParaRPr>
          </a:p>
        </p:txBody>
      </p:sp>
      <p:sp>
        <p:nvSpPr>
          <p:cNvPr id="11" name="ZoneTexte 11"/>
          <p:cNvSpPr txBox="1">
            <a:spLocks noChangeArrowheads="1"/>
          </p:cNvSpPr>
          <p:nvPr/>
        </p:nvSpPr>
        <p:spPr bwMode="auto">
          <a:xfrm>
            <a:off x="6842126" y="2071688"/>
            <a:ext cx="851515" cy="369332"/>
          </a:xfrm>
          <a:prstGeom prst="rect">
            <a:avLst/>
          </a:prstGeom>
          <a:noFill/>
          <a:ln w="9525">
            <a:noFill/>
            <a:miter lim="800000"/>
            <a:headEnd/>
            <a:tailEnd/>
          </a:ln>
        </p:spPr>
        <p:txBody>
          <a:bodyPr wrap="none">
            <a:prstTxWarp prst="textNoShape">
              <a:avLst/>
            </a:prstTxWarp>
            <a:spAutoFit/>
          </a:bodyPr>
          <a:lstStyle/>
          <a:p>
            <a:r>
              <a:rPr lang="en-CA" dirty="0">
                <a:solidFill>
                  <a:srgbClr val="FFFF00"/>
                </a:solidFill>
                <a:latin typeface="Chalkboard"/>
                <a:cs typeface="Chalkboard"/>
              </a:rPr>
              <a:t>TC/EA</a:t>
            </a:r>
            <a:endParaRPr lang="fr-CA" dirty="0">
              <a:solidFill>
                <a:srgbClr val="FFFF00"/>
              </a:solidFill>
              <a:latin typeface="Chalkboard"/>
              <a:cs typeface="Chalkboard"/>
            </a:endParaRPr>
          </a:p>
        </p:txBody>
      </p:sp>
      <p:sp>
        <p:nvSpPr>
          <p:cNvPr id="12" name="ZoneTexte 13"/>
          <p:cNvSpPr txBox="1">
            <a:spLocks noChangeArrowheads="1"/>
          </p:cNvSpPr>
          <p:nvPr/>
        </p:nvSpPr>
        <p:spPr bwMode="auto">
          <a:xfrm>
            <a:off x="6697663" y="2646363"/>
            <a:ext cx="1095172" cy="369332"/>
          </a:xfrm>
          <a:prstGeom prst="rect">
            <a:avLst/>
          </a:prstGeom>
          <a:noFill/>
          <a:ln w="9525">
            <a:noFill/>
            <a:miter lim="800000"/>
            <a:headEnd/>
            <a:tailEnd/>
          </a:ln>
        </p:spPr>
        <p:txBody>
          <a:bodyPr wrap="none">
            <a:prstTxWarp prst="textNoShape">
              <a:avLst/>
            </a:prstTxWarp>
            <a:spAutoFit/>
          </a:bodyPr>
          <a:lstStyle/>
          <a:p>
            <a:r>
              <a:rPr lang="en-CA">
                <a:solidFill>
                  <a:srgbClr val="FFFF00"/>
                </a:solidFill>
                <a:latin typeface="Chalkboard"/>
                <a:cs typeface="Chalkboard"/>
              </a:rPr>
              <a:t>Pyrolysis</a:t>
            </a:r>
            <a:endParaRPr lang="fr-CA">
              <a:solidFill>
                <a:srgbClr val="FFFF00"/>
              </a:solidFill>
              <a:latin typeface="Chalkboard"/>
              <a:cs typeface="Chalkboard"/>
            </a:endParaRPr>
          </a:p>
        </p:txBody>
      </p:sp>
      <p:sp>
        <p:nvSpPr>
          <p:cNvPr id="13" name="ZoneTexte 14"/>
          <p:cNvSpPr txBox="1">
            <a:spLocks noChangeArrowheads="1"/>
          </p:cNvSpPr>
          <p:nvPr/>
        </p:nvSpPr>
        <p:spPr bwMode="auto">
          <a:xfrm>
            <a:off x="6913563" y="3151188"/>
            <a:ext cx="576263" cy="369888"/>
          </a:xfrm>
          <a:prstGeom prst="rect">
            <a:avLst/>
          </a:prstGeom>
          <a:noFill/>
          <a:ln w="9525">
            <a:noFill/>
            <a:miter lim="800000"/>
            <a:headEnd/>
            <a:tailEnd/>
          </a:ln>
        </p:spPr>
        <p:txBody>
          <a:bodyPr>
            <a:prstTxWarp prst="textNoShape">
              <a:avLst/>
            </a:prstTxWarp>
            <a:spAutoFit/>
          </a:bodyPr>
          <a:lstStyle/>
          <a:p>
            <a:r>
              <a:rPr lang="en-CA">
                <a:solidFill>
                  <a:srgbClr val="FFFF00"/>
                </a:solidFill>
                <a:latin typeface="Chalkboard"/>
                <a:cs typeface="Chalkboard"/>
              </a:rPr>
              <a:t>HO</a:t>
            </a:r>
            <a:endParaRPr lang="fr-CA">
              <a:solidFill>
                <a:srgbClr val="FFFF00"/>
              </a:solidFill>
              <a:latin typeface="Chalkboard"/>
              <a:cs typeface="Chalkboard"/>
            </a:endParaRPr>
          </a:p>
        </p:txBody>
      </p:sp>
      <p:cxnSp>
        <p:nvCxnSpPr>
          <p:cNvPr id="14" name="Connecteur droit avec flèche 16"/>
          <p:cNvCxnSpPr/>
          <p:nvPr/>
        </p:nvCxnSpPr>
        <p:spPr>
          <a:xfrm rot="10800000" flipV="1">
            <a:off x="1441451" y="3798888"/>
            <a:ext cx="792162" cy="576263"/>
          </a:xfrm>
          <a:prstGeom prst="straightConnector1">
            <a:avLst/>
          </a:prstGeom>
          <a:ln w="19050">
            <a:solidFill>
              <a:srgbClr val="CCFFCC"/>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7"/>
          <p:cNvSpPr/>
          <p:nvPr/>
        </p:nvSpPr>
        <p:spPr>
          <a:xfrm>
            <a:off x="865188" y="4591051"/>
            <a:ext cx="863600" cy="863600"/>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srgbClr val="FFFFFF"/>
              </a:solidFill>
            </a:endParaRPr>
          </a:p>
        </p:txBody>
      </p:sp>
      <p:sp>
        <p:nvSpPr>
          <p:cNvPr id="16" name="Rectangle 18"/>
          <p:cNvSpPr/>
          <p:nvPr/>
        </p:nvSpPr>
        <p:spPr>
          <a:xfrm>
            <a:off x="1944688" y="4591051"/>
            <a:ext cx="865188" cy="863600"/>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srgbClr val="FFFFFF"/>
              </a:solidFill>
            </a:endParaRPr>
          </a:p>
        </p:txBody>
      </p:sp>
      <p:sp>
        <p:nvSpPr>
          <p:cNvPr id="17" name="Rectangle 19"/>
          <p:cNvSpPr/>
          <p:nvPr/>
        </p:nvSpPr>
        <p:spPr>
          <a:xfrm>
            <a:off x="3025776" y="4591051"/>
            <a:ext cx="863600" cy="863600"/>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srgbClr val="FFFFFF"/>
              </a:solidFill>
            </a:endParaRPr>
          </a:p>
        </p:txBody>
      </p:sp>
      <p:sp>
        <p:nvSpPr>
          <p:cNvPr id="18" name="Rectangle 20"/>
          <p:cNvSpPr/>
          <p:nvPr/>
        </p:nvSpPr>
        <p:spPr>
          <a:xfrm>
            <a:off x="4105276" y="4591051"/>
            <a:ext cx="863600" cy="863600"/>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srgbClr val="FFFFFF"/>
              </a:solidFill>
            </a:endParaRPr>
          </a:p>
        </p:txBody>
      </p:sp>
      <p:cxnSp>
        <p:nvCxnSpPr>
          <p:cNvPr id="19" name="Connecteur droit avec flèche 22"/>
          <p:cNvCxnSpPr/>
          <p:nvPr/>
        </p:nvCxnSpPr>
        <p:spPr>
          <a:xfrm rot="5400000">
            <a:off x="2232819" y="4015582"/>
            <a:ext cx="576263" cy="142875"/>
          </a:xfrm>
          <a:prstGeom prst="straightConnector1">
            <a:avLst/>
          </a:prstGeom>
          <a:ln w="19050">
            <a:solidFill>
              <a:srgbClr val="CCFFCC"/>
            </a:solidFill>
            <a:tailEnd type="arrow"/>
          </a:ln>
        </p:spPr>
        <p:style>
          <a:lnRef idx="1">
            <a:schemeClr val="accent1"/>
          </a:lnRef>
          <a:fillRef idx="0">
            <a:schemeClr val="accent1"/>
          </a:fillRef>
          <a:effectRef idx="0">
            <a:schemeClr val="accent1"/>
          </a:effectRef>
          <a:fontRef idx="minor">
            <a:schemeClr val="tx1"/>
          </a:fontRef>
        </p:style>
      </p:cxnSp>
      <p:cxnSp>
        <p:nvCxnSpPr>
          <p:cNvPr id="20" name="Connecteur droit avec flèche 23"/>
          <p:cNvCxnSpPr/>
          <p:nvPr/>
        </p:nvCxnSpPr>
        <p:spPr>
          <a:xfrm rot="16200000" flipH="1">
            <a:off x="2844800" y="3835401"/>
            <a:ext cx="576263" cy="503238"/>
          </a:xfrm>
          <a:prstGeom prst="straightConnector1">
            <a:avLst/>
          </a:prstGeom>
          <a:ln w="19050">
            <a:solidFill>
              <a:srgbClr val="CCFFCC"/>
            </a:solidFill>
            <a:tailEnd type="arrow"/>
          </a:ln>
        </p:spPr>
        <p:style>
          <a:lnRef idx="1">
            <a:schemeClr val="accent1"/>
          </a:lnRef>
          <a:fillRef idx="0">
            <a:schemeClr val="accent1"/>
          </a:fillRef>
          <a:effectRef idx="0">
            <a:schemeClr val="accent1"/>
          </a:effectRef>
          <a:fontRef idx="minor">
            <a:schemeClr val="tx1"/>
          </a:fontRef>
        </p:style>
      </p:cxnSp>
      <p:cxnSp>
        <p:nvCxnSpPr>
          <p:cNvPr id="21" name="Connecteur droit avec flèche 24"/>
          <p:cNvCxnSpPr/>
          <p:nvPr/>
        </p:nvCxnSpPr>
        <p:spPr>
          <a:xfrm>
            <a:off x="3097213" y="3798888"/>
            <a:ext cx="1295400" cy="576263"/>
          </a:xfrm>
          <a:prstGeom prst="straightConnector1">
            <a:avLst/>
          </a:prstGeom>
          <a:ln w="19050">
            <a:solidFill>
              <a:srgbClr val="CCFFCC"/>
            </a:solidFill>
            <a:tailEnd type="arrow"/>
          </a:ln>
        </p:spPr>
        <p:style>
          <a:lnRef idx="1">
            <a:schemeClr val="accent1"/>
          </a:lnRef>
          <a:fillRef idx="0">
            <a:schemeClr val="accent1"/>
          </a:fillRef>
          <a:effectRef idx="0">
            <a:schemeClr val="accent1"/>
          </a:effectRef>
          <a:fontRef idx="minor">
            <a:schemeClr val="tx1"/>
          </a:fontRef>
        </p:style>
      </p:cxnSp>
      <p:sp>
        <p:nvSpPr>
          <p:cNvPr id="22" name="ZoneTexte 29"/>
          <p:cNvSpPr txBox="1">
            <a:spLocks noChangeArrowheads="1"/>
          </p:cNvSpPr>
          <p:nvPr/>
        </p:nvSpPr>
        <p:spPr bwMode="auto">
          <a:xfrm>
            <a:off x="792163" y="4735513"/>
            <a:ext cx="1043876" cy="646331"/>
          </a:xfrm>
          <a:prstGeom prst="rect">
            <a:avLst/>
          </a:prstGeom>
          <a:noFill/>
          <a:ln w="9525">
            <a:noFill/>
            <a:miter lim="800000"/>
            <a:headEnd/>
            <a:tailEnd/>
          </a:ln>
        </p:spPr>
        <p:txBody>
          <a:bodyPr wrap="none">
            <a:prstTxWarp prst="textNoShape">
              <a:avLst/>
            </a:prstTxWarp>
            <a:spAutoFit/>
          </a:bodyPr>
          <a:lstStyle/>
          <a:p>
            <a:r>
              <a:rPr lang="en-CA">
                <a:solidFill>
                  <a:srgbClr val="FFFFFF"/>
                </a:solidFill>
                <a:latin typeface="Chalkboard"/>
                <a:cs typeface="Chalkboard"/>
              </a:rPr>
              <a:t>Large</a:t>
            </a:r>
          </a:p>
          <a:p>
            <a:r>
              <a:rPr lang="en-CA">
                <a:solidFill>
                  <a:srgbClr val="FFFFFF"/>
                </a:solidFill>
                <a:latin typeface="Chalkboard"/>
                <a:cs typeface="Chalkboard"/>
              </a:rPr>
              <a:t>capacity</a:t>
            </a:r>
            <a:endParaRPr lang="fr-CA">
              <a:solidFill>
                <a:srgbClr val="FFFFFF"/>
              </a:solidFill>
              <a:latin typeface="Chalkboard"/>
              <a:cs typeface="Chalkboard"/>
            </a:endParaRPr>
          </a:p>
        </p:txBody>
      </p:sp>
      <p:sp>
        <p:nvSpPr>
          <p:cNvPr id="23" name="ZoneTexte 30"/>
          <p:cNvSpPr txBox="1">
            <a:spLocks noChangeArrowheads="1"/>
          </p:cNvSpPr>
          <p:nvPr/>
        </p:nvSpPr>
        <p:spPr bwMode="auto">
          <a:xfrm>
            <a:off x="1944688" y="4735513"/>
            <a:ext cx="838691" cy="369332"/>
          </a:xfrm>
          <a:prstGeom prst="rect">
            <a:avLst/>
          </a:prstGeom>
          <a:noFill/>
          <a:ln w="9525">
            <a:noFill/>
            <a:miter lim="800000"/>
            <a:headEnd/>
            <a:tailEnd/>
          </a:ln>
        </p:spPr>
        <p:txBody>
          <a:bodyPr wrap="none">
            <a:prstTxWarp prst="textNoShape">
              <a:avLst/>
            </a:prstTxWarp>
            <a:spAutoFit/>
          </a:bodyPr>
          <a:lstStyle/>
          <a:p>
            <a:r>
              <a:rPr lang="en-CA">
                <a:solidFill>
                  <a:srgbClr val="FFFFFF"/>
                </a:solidFill>
                <a:latin typeface="Chalkboard"/>
                <a:cs typeface="Chalkboard"/>
              </a:rPr>
              <a:t>S only</a:t>
            </a:r>
          </a:p>
        </p:txBody>
      </p:sp>
      <p:sp>
        <p:nvSpPr>
          <p:cNvPr id="24" name="ZoneTexte 31"/>
          <p:cNvSpPr txBox="1">
            <a:spLocks noChangeArrowheads="1"/>
          </p:cNvSpPr>
          <p:nvPr/>
        </p:nvSpPr>
        <p:spPr bwMode="auto">
          <a:xfrm>
            <a:off x="3097213" y="4735513"/>
            <a:ext cx="620683" cy="369332"/>
          </a:xfrm>
          <a:prstGeom prst="rect">
            <a:avLst/>
          </a:prstGeom>
          <a:noFill/>
          <a:ln w="9525">
            <a:noFill/>
            <a:miter lim="800000"/>
            <a:headEnd/>
            <a:tailEnd/>
          </a:ln>
        </p:spPr>
        <p:txBody>
          <a:bodyPr wrap="none">
            <a:prstTxWarp prst="textNoShape">
              <a:avLst/>
            </a:prstTxWarp>
            <a:spAutoFit/>
          </a:bodyPr>
          <a:lstStyle/>
          <a:p>
            <a:r>
              <a:rPr lang="en-CA">
                <a:solidFill>
                  <a:srgbClr val="FFFFFF"/>
                </a:solidFill>
                <a:latin typeface="Chalkboard"/>
                <a:cs typeface="Chalkboard"/>
              </a:rPr>
              <a:t>TOC</a:t>
            </a:r>
            <a:endParaRPr lang="fr-CA">
              <a:solidFill>
                <a:srgbClr val="FFFFFF"/>
              </a:solidFill>
              <a:latin typeface="Chalkboard"/>
              <a:cs typeface="Chalkboard"/>
            </a:endParaRPr>
          </a:p>
        </p:txBody>
      </p:sp>
      <p:sp>
        <p:nvSpPr>
          <p:cNvPr id="25" name="ZoneTexte 32"/>
          <p:cNvSpPr txBox="1">
            <a:spLocks noChangeArrowheads="1"/>
          </p:cNvSpPr>
          <p:nvPr/>
        </p:nvSpPr>
        <p:spPr bwMode="auto">
          <a:xfrm>
            <a:off x="4033838" y="4735513"/>
            <a:ext cx="1042988" cy="646113"/>
          </a:xfrm>
          <a:prstGeom prst="rect">
            <a:avLst/>
          </a:prstGeom>
          <a:noFill/>
          <a:ln w="9525">
            <a:noFill/>
            <a:miter lim="800000"/>
            <a:headEnd/>
            <a:tailEnd/>
          </a:ln>
        </p:spPr>
        <p:txBody>
          <a:bodyPr wrap="none">
            <a:prstTxWarp prst="textNoShape">
              <a:avLst/>
            </a:prstTxWarp>
            <a:spAutoFit/>
          </a:bodyPr>
          <a:lstStyle/>
          <a:p>
            <a:r>
              <a:rPr lang="en-CA">
                <a:solidFill>
                  <a:srgbClr val="FFFFFF"/>
                </a:solidFill>
                <a:latin typeface="Chalkboard"/>
                <a:cs typeface="Chalkboard"/>
              </a:rPr>
              <a:t>Stable</a:t>
            </a:r>
          </a:p>
          <a:p>
            <a:r>
              <a:rPr lang="en-CA">
                <a:solidFill>
                  <a:srgbClr val="FFFFFF"/>
                </a:solidFill>
                <a:latin typeface="Chalkboard"/>
                <a:cs typeface="Chalkboard"/>
              </a:rPr>
              <a:t>isotopes</a:t>
            </a:r>
            <a:endParaRPr lang="fr-CA">
              <a:solidFill>
                <a:srgbClr val="FFFFFF"/>
              </a:solidFill>
              <a:latin typeface="Chalkboard"/>
              <a:cs typeface="Chalkboard"/>
            </a:endParaRPr>
          </a:p>
        </p:txBody>
      </p:sp>
      <p:sp>
        <p:nvSpPr>
          <p:cNvPr id="26" name="Rectangle 33"/>
          <p:cNvSpPr/>
          <p:nvPr/>
        </p:nvSpPr>
        <p:spPr>
          <a:xfrm>
            <a:off x="5473701" y="4591051"/>
            <a:ext cx="863600" cy="863600"/>
          </a:xfrm>
          <a:prstGeom prst="rect">
            <a:avLst/>
          </a:prstGeom>
          <a:solidFill>
            <a:srgbClr val="FF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cxnSp>
        <p:nvCxnSpPr>
          <p:cNvPr id="27" name="Connecteur droit avec flèche 34"/>
          <p:cNvCxnSpPr/>
          <p:nvPr/>
        </p:nvCxnSpPr>
        <p:spPr>
          <a:xfrm>
            <a:off x="3457576" y="3798888"/>
            <a:ext cx="2016125" cy="504825"/>
          </a:xfrm>
          <a:prstGeom prst="straightConnector1">
            <a:avLst/>
          </a:prstGeom>
          <a:ln w="19050">
            <a:solidFill>
              <a:srgbClr val="CCFFCC"/>
            </a:solidFill>
            <a:tailEnd type="arrow"/>
          </a:ln>
        </p:spPr>
        <p:style>
          <a:lnRef idx="1">
            <a:schemeClr val="accent1"/>
          </a:lnRef>
          <a:fillRef idx="0">
            <a:schemeClr val="accent1"/>
          </a:fillRef>
          <a:effectRef idx="0">
            <a:schemeClr val="accent1"/>
          </a:effectRef>
          <a:fontRef idx="minor">
            <a:schemeClr val="tx1"/>
          </a:fontRef>
        </p:style>
      </p:cxnSp>
      <p:cxnSp>
        <p:nvCxnSpPr>
          <p:cNvPr id="28" name="Connecteur droit avec flèche 39"/>
          <p:cNvCxnSpPr/>
          <p:nvPr/>
        </p:nvCxnSpPr>
        <p:spPr>
          <a:xfrm rot="5400000">
            <a:off x="6841332" y="4015582"/>
            <a:ext cx="720725" cy="1587"/>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9" name="Rectangle 42"/>
          <p:cNvSpPr/>
          <p:nvPr/>
        </p:nvSpPr>
        <p:spPr>
          <a:xfrm>
            <a:off x="6769101" y="4591051"/>
            <a:ext cx="865187" cy="863600"/>
          </a:xfrm>
          <a:prstGeom prst="rect">
            <a:avLst/>
          </a:prstGeom>
          <a:solidFill>
            <a:srgbClr val="FF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cxnSp>
        <p:nvCxnSpPr>
          <p:cNvPr id="30" name="Connecteur droit avec flèche 54"/>
          <p:cNvCxnSpPr/>
          <p:nvPr/>
        </p:nvCxnSpPr>
        <p:spPr>
          <a:xfrm>
            <a:off x="3817938" y="3798888"/>
            <a:ext cx="3024188" cy="504825"/>
          </a:xfrm>
          <a:prstGeom prst="straightConnector1">
            <a:avLst/>
          </a:prstGeom>
          <a:ln w="19050">
            <a:solidFill>
              <a:srgbClr val="CCFFCC"/>
            </a:solidFill>
            <a:tailEnd type="arrow"/>
          </a:ln>
        </p:spPr>
        <p:style>
          <a:lnRef idx="1">
            <a:schemeClr val="accent1"/>
          </a:lnRef>
          <a:fillRef idx="0">
            <a:schemeClr val="accent1"/>
          </a:fillRef>
          <a:effectRef idx="0">
            <a:schemeClr val="accent1"/>
          </a:effectRef>
          <a:fontRef idx="minor">
            <a:schemeClr val="tx1"/>
          </a:fontRef>
        </p:style>
      </p:cxnSp>
      <p:sp>
        <p:nvSpPr>
          <p:cNvPr id="31" name="ZoneTexte 56"/>
          <p:cNvSpPr txBox="1">
            <a:spLocks noChangeArrowheads="1"/>
          </p:cNvSpPr>
          <p:nvPr/>
        </p:nvSpPr>
        <p:spPr bwMode="auto">
          <a:xfrm>
            <a:off x="6769101" y="4879976"/>
            <a:ext cx="902811" cy="369332"/>
          </a:xfrm>
          <a:prstGeom prst="rect">
            <a:avLst/>
          </a:prstGeom>
          <a:noFill/>
          <a:ln w="9525">
            <a:noFill/>
            <a:miter lim="800000"/>
            <a:headEnd/>
            <a:tailEnd/>
          </a:ln>
        </p:spPr>
        <p:txBody>
          <a:bodyPr wrap="none">
            <a:prstTxWarp prst="textNoShape">
              <a:avLst/>
            </a:prstTxWarp>
            <a:spAutoFit/>
          </a:bodyPr>
          <a:lstStyle/>
          <a:p>
            <a:r>
              <a:rPr lang="en-CA">
                <a:solidFill>
                  <a:srgbClr val="FFFF00"/>
                </a:solidFill>
                <a:latin typeface="Chalkboard"/>
                <a:cs typeface="Chalkboard"/>
              </a:rPr>
              <a:t>1500</a:t>
            </a:r>
            <a:r>
              <a:rPr lang="en-CA" baseline="30000">
                <a:solidFill>
                  <a:srgbClr val="FFFF00"/>
                </a:solidFill>
                <a:latin typeface="Chalkboard"/>
                <a:cs typeface="Chalkboard"/>
              </a:rPr>
              <a:t>0</a:t>
            </a:r>
            <a:r>
              <a:rPr lang="en-CA">
                <a:solidFill>
                  <a:srgbClr val="FFFF00"/>
                </a:solidFill>
                <a:latin typeface="Chalkboard"/>
                <a:cs typeface="Chalkboard"/>
              </a:rPr>
              <a:t>C</a:t>
            </a:r>
            <a:endParaRPr lang="fr-CA">
              <a:solidFill>
                <a:srgbClr val="FFFF00"/>
              </a:solidFill>
              <a:latin typeface="Chalkboard"/>
              <a:cs typeface="Chalkboard"/>
            </a:endParaRPr>
          </a:p>
        </p:txBody>
      </p:sp>
      <p:sp>
        <p:nvSpPr>
          <p:cNvPr id="32" name="ZoneTexte 58"/>
          <p:cNvSpPr txBox="1">
            <a:spLocks noChangeArrowheads="1"/>
          </p:cNvSpPr>
          <p:nvPr/>
        </p:nvSpPr>
        <p:spPr bwMode="auto">
          <a:xfrm>
            <a:off x="5473701" y="4879976"/>
            <a:ext cx="889987" cy="369332"/>
          </a:xfrm>
          <a:prstGeom prst="rect">
            <a:avLst/>
          </a:prstGeom>
          <a:noFill/>
          <a:ln w="9525">
            <a:noFill/>
            <a:miter lim="800000"/>
            <a:headEnd/>
            <a:tailEnd/>
          </a:ln>
        </p:spPr>
        <p:txBody>
          <a:bodyPr wrap="none">
            <a:prstTxWarp prst="textNoShape">
              <a:avLst/>
            </a:prstTxWarp>
            <a:spAutoFit/>
          </a:bodyPr>
          <a:lstStyle/>
          <a:p>
            <a:r>
              <a:rPr lang="en-CA" dirty="0">
                <a:solidFill>
                  <a:srgbClr val="FFFF00"/>
                </a:solidFill>
                <a:latin typeface="Chalkboard"/>
                <a:cs typeface="Chalkboard"/>
              </a:rPr>
              <a:t>1200</a:t>
            </a:r>
            <a:r>
              <a:rPr lang="en-CA" baseline="30000" dirty="0">
                <a:solidFill>
                  <a:srgbClr val="FFFF00"/>
                </a:solidFill>
                <a:latin typeface="Chalkboard"/>
                <a:cs typeface="Chalkboard"/>
              </a:rPr>
              <a:t>0</a:t>
            </a:r>
            <a:r>
              <a:rPr lang="en-CA" dirty="0">
                <a:solidFill>
                  <a:srgbClr val="FFFF00"/>
                </a:solidFill>
                <a:latin typeface="Chalkboard"/>
                <a:cs typeface="Chalkboard"/>
              </a:rPr>
              <a:t>C</a:t>
            </a:r>
            <a:endParaRPr lang="fr-CA" dirty="0">
              <a:solidFill>
                <a:srgbClr val="FFFF00"/>
              </a:solidFill>
              <a:latin typeface="Chalkboard"/>
              <a:cs typeface="Chalkboard"/>
            </a:endParaRPr>
          </a:p>
        </p:txBody>
      </p:sp>
      <p:cxnSp>
        <p:nvCxnSpPr>
          <p:cNvPr id="33" name="Connecteur droit avec flèche 59"/>
          <p:cNvCxnSpPr/>
          <p:nvPr/>
        </p:nvCxnSpPr>
        <p:spPr>
          <a:xfrm rot="10800000" flipV="1">
            <a:off x="5905501" y="3798888"/>
            <a:ext cx="711200" cy="576263"/>
          </a:xfrm>
          <a:prstGeom prst="straightConnector1">
            <a:avLst/>
          </a:prstGeom>
          <a:ln w="19050">
            <a:solidFill>
              <a:srgbClr val="FFFF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35" name="Rettangolo 34"/>
          <p:cNvSpPr/>
          <p:nvPr/>
        </p:nvSpPr>
        <p:spPr>
          <a:xfrm>
            <a:off x="1499780" y="5796518"/>
            <a:ext cx="5785665" cy="584776"/>
          </a:xfrm>
          <a:prstGeom prst="rect">
            <a:avLst/>
          </a:prstGeom>
        </p:spPr>
        <p:txBody>
          <a:bodyPr wrap="none">
            <a:spAutoFit/>
          </a:bodyPr>
          <a:lstStyle/>
          <a:p>
            <a:r>
              <a:rPr lang="en-US" sz="3200" dirty="0" smtClean="0">
                <a:solidFill>
                  <a:srgbClr val="00FFFF"/>
                </a:solidFill>
                <a:latin typeface="Chalkboard"/>
                <a:cs typeface="Chalkboard"/>
              </a:rPr>
              <a:t>ANALIZZATORE ELEMENTALE</a:t>
            </a:r>
            <a:endParaRPr lang="it-IT" sz="3200" dirty="0">
              <a:solidFill>
                <a:srgbClr val="00FFFF"/>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9" name="Rectangle 3"/>
          <p:cNvSpPr>
            <a:spLocks noGrp="1" noChangeArrowheads="1"/>
          </p:cNvSpPr>
          <p:nvPr>
            <p:ph idx="1"/>
          </p:nvPr>
        </p:nvSpPr>
        <p:spPr>
          <a:xfrm>
            <a:off x="620713" y="2997200"/>
            <a:ext cx="7756525" cy="652462"/>
          </a:xfrm>
        </p:spPr>
        <p:txBody>
          <a:bodyPr wrap="square" numCol="1" anchorCtr="0" compatLnSpc="1">
            <a:prstTxWarp prst="textNoShape">
              <a:avLst/>
            </a:prstTxWarp>
          </a:bodyPr>
          <a:lstStyle/>
          <a:p>
            <a:pPr eaLnBrk="1" hangingPunct="1">
              <a:lnSpc>
                <a:spcPct val="80000"/>
              </a:lnSpc>
              <a:buFont typeface="Wingdings" charset="2"/>
              <a:buNone/>
            </a:pPr>
            <a:r>
              <a:rPr lang="en-US" sz="2800" b="1" dirty="0">
                <a:solidFill>
                  <a:srgbClr val="000090"/>
                </a:solidFill>
                <a:latin typeface=""/>
                <a:cs typeface=""/>
              </a:rPr>
              <a:t> C			  </a:t>
            </a:r>
            <a:r>
              <a:rPr lang="en-US" sz="2800" b="1" dirty="0" smtClean="0">
                <a:solidFill>
                  <a:srgbClr val="000090"/>
                </a:solidFill>
                <a:latin typeface=""/>
                <a:cs typeface=""/>
              </a:rPr>
              <a:t>            </a:t>
            </a:r>
            <a:r>
              <a:rPr lang="en-US" sz="2800" b="1" dirty="0">
                <a:solidFill>
                  <a:srgbClr val="000090"/>
                </a:solidFill>
                <a:latin typeface=""/>
                <a:cs typeface=""/>
              </a:rPr>
              <a:t>CO</a:t>
            </a:r>
            <a:r>
              <a:rPr lang="en-US" sz="2800" b="1" baseline="-25000" dirty="0">
                <a:solidFill>
                  <a:srgbClr val="000090"/>
                </a:solidFill>
                <a:latin typeface=""/>
                <a:cs typeface=""/>
              </a:rPr>
              <a:t>2                		</a:t>
            </a:r>
            <a:r>
              <a:rPr lang="en-US" sz="2800" b="1" dirty="0">
                <a:solidFill>
                  <a:srgbClr val="000090"/>
                </a:solidFill>
                <a:latin typeface=""/>
                <a:cs typeface=""/>
              </a:rPr>
              <a:t>CO</a:t>
            </a:r>
            <a:r>
              <a:rPr lang="en-US" sz="2800" b="1" baseline="-25000" dirty="0">
                <a:solidFill>
                  <a:srgbClr val="000090"/>
                </a:solidFill>
                <a:latin typeface=""/>
                <a:cs typeface=""/>
              </a:rPr>
              <a:t>2</a:t>
            </a:r>
          </a:p>
          <a:p>
            <a:pPr eaLnBrk="1" hangingPunct="1">
              <a:lnSpc>
                <a:spcPct val="80000"/>
              </a:lnSpc>
              <a:buFont typeface="Wingdings" charset="2"/>
              <a:buNone/>
            </a:pPr>
            <a:endParaRPr lang="en-US" sz="2800" b="1" baseline="-25000" dirty="0">
              <a:solidFill>
                <a:srgbClr val="000090"/>
              </a:solidFill>
              <a:latin typeface=""/>
              <a:cs typeface=""/>
            </a:endParaRPr>
          </a:p>
        </p:txBody>
      </p:sp>
      <p:sp>
        <p:nvSpPr>
          <p:cNvPr id="39938" name="Rectangle 2"/>
          <p:cNvSpPr>
            <a:spLocks noGrp="1" noChangeArrowheads="1"/>
          </p:cNvSpPr>
          <p:nvPr>
            <p:ph type="title"/>
          </p:nvPr>
        </p:nvSpPr>
        <p:spPr>
          <a:xfrm>
            <a:off x="457200" y="277813"/>
            <a:ext cx="8229600" cy="955675"/>
          </a:xfrm>
          <a:ln>
            <a:solidFill>
              <a:schemeClr val="tx1"/>
            </a:solidFill>
            <a:miter lim="800000"/>
            <a:headEnd/>
            <a:tailEnd/>
          </a:ln>
        </p:spPr>
        <p:txBody>
          <a:bodyPr wrap="square" numCol="1" anchorCtr="0" compatLnSpc="1">
            <a:prstTxWarp prst="textNoShape">
              <a:avLst/>
            </a:prstTxWarp>
          </a:bodyPr>
          <a:lstStyle/>
          <a:p>
            <a:pPr eaLnBrk="1" hangingPunct="1"/>
            <a:r>
              <a:rPr lang="en-US" dirty="0" smtClean="0">
                <a:latin typeface="Chalkboard"/>
                <a:cs typeface="Chalkboard"/>
              </a:rPr>
              <a:t>C</a:t>
            </a:r>
            <a:r>
              <a:rPr lang="en-US" dirty="0" smtClean="0">
                <a:latin typeface="Chalkboard"/>
                <a:cs typeface="Chalkboard"/>
              </a:rPr>
              <a:t>racking</a:t>
            </a:r>
            <a:endParaRPr lang="en-US" dirty="0">
              <a:latin typeface="Chalkboard"/>
              <a:cs typeface="Chalkboard"/>
            </a:endParaRPr>
          </a:p>
        </p:txBody>
      </p:sp>
      <p:sp>
        <p:nvSpPr>
          <p:cNvPr id="13319" name="Text Box 7"/>
          <p:cNvSpPr txBox="1">
            <a:spLocks noChangeArrowheads="1"/>
          </p:cNvSpPr>
          <p:nvPr/>
        </p:nvSpPr>
        <p:spPr bwMode="auto">
          <a:xfrm>
            <a:off x="696913" y="4856956"/>
            <a:ext cx="5941266" cy="523220"/>
          </a:xfrm>
          <a:prstGeom prst="rect">
            <a:avLst/>
          </a:prstGeom>
          <a:noFill/>
          <a:ln w="9525">
            <a:noFill/>
            <a:miter lim="800000"/>
            <a:headEnd/>
            <a:tailEnd/>
          </a:ln>
          <a:effectLst/>
        </p:spPr>
        <p:txBody>
          <a:bodyPr wrap="none">
            <a:prstTxWarp prst="textNoShape">
              <a:avLst/>
            </a:prstTxWarp>
            <a:spAutoFit/>
          </a:bodyPr>
          <a:lstStyle/>
          <a:p>
            <a:r>
              <a:rPr lang="en-US" sz="2800" b="1" dirty="0">
                <a:solidFill>
                  <a:srgbClr val="008000"/>
                </a:solidFill>
                <a:latin typeface="Times New Roman" charset="0"/>
              </a:rPr>
              <a:t>H</a:t>
            </a:r>
            <a:r>
              <a:rPr lang="en-US" sz="2800" b="1" baseline="-20000" dirty="0">
                <a:solidFill>
                  <a:srgbClr val="008000"/>
                </a:solidFill>
                <a:latin typeface="Times New Roman" charset="0"/>
              </a:rPr>
              <a:t>			    </a:t>
            </a:r>
            <a:r>
              <a:rPr lang="en-US" sz="2800" b="1" baseline="-20000" dirty="0" smtClean="0">
                <a:solidFill>
                  <a:srgbClr val="008000"/>
                </a:solidFill>
                <a:latin typeface="Times New Roman" charset="0"/>
              </a:rPr>
              <a:t>                                </a:t>
            </a:r>
            <a:r>
              <a:rPr lang="en-US" sz="2800" b="1" dirty="0" smtClean="0">
                <a:solidFill>
                  <a:srgbClr val="008000"/>
                </a:solidFill>
                <a:latin typeface="Times New Roman" charset="0"/>
              </a:rPr>
              <a:t>H</a:t>
            </a:r>
            <a:r>
              <a:rPr lang="en-US" sz="2800" b="1" baseline="-20000" dirty="0" smtClean="0">
                <a:solidFill>
                  <a:srgbClr val="008000"/>
                </a:solidFill>
                <a:latin typeface="Times New Roman" charset="0"/>
              </a:rPr>
              <a:t>2</a:t>
            </a:r>
            <a:r>
              <a:rPr lang="en-US" sz="2800" b="1" dirty="0" smtClean="0">
                <a:solidFill>
                  <a:srgbClr val="008000"/>
                </a:solidFill>
                <a:latin typeface="Times New Roman" charset="0"/>
              </a:rPr>
              <a:t>O</a:t>
            </a:r>
            <a:r>
              <a:rPr lang="en-US" sz="2800" b="1" dirty="0">
                <a:solidFill>
                  <a:srgbClr val="008000"/>
                </a:solidFill>
                <a:latin typeface="Times New Roman" charset="0"/>
              </a:rPr>
              <a:t>			H</a:t>
            </a:r>
            <a:r>
              <a:rPr lang="en-US" sz="2800" b="1" baseline="-25000" dirty="0">
                <a:solidFill>
                  <a:srgbClr val="008000"/>
                </a:solidFill>
                <a:latin typeface="Times New Roman" charset="0"/>
              </a:rPr>
              <a:t>2</a:t>
            </a:r>
            <a:r>
              <a:rPr lang="en-US" sz="2800" b="1" dirty="0">
                <a:solidFill>
                  <a:srgbClr val="008000"/>
                </a:solidFill>
                <a:latin typeface="Times New Roman" charset="0"/>
              </a:rPr>
              <a:t>O</a:t>
            </a:r>
          </a:p>
        </p:txBody>
      </p:sp>
      <p:sp>
        <p:nvSpPr>
          <p:cNvPr id="13320" name="Text Box 8"/>
          <p:cNvSpPr txBox="1">
            <a:spLocks noChangeArrowheads="1"/>
          </p:cNvSpPr>
          <p:nvPr/>
        </p:nvSpPr>
        <p:spPr bwMode="auto">
          <a:xfrm>
            <a:off x="792163" y="5805488"/>
            <a:ext cx="5861667" cy="523220"/>
          </a:xfrm>
          <a:prstGeom prst="rect">
            <a:avLst/>
          </a:prstGeom>
          <a:noFill/>
          <a:ln w="9525">
            <a:noFill/>
            <a:miter lim="800000"/>
            <a:headEnd/>
            <a:tailEnd/>
          </a:ln>
          <a:effectLst/>
        </p:spPr>
        <p:txBody>
          <a:bodyPr wrap="none">
            <a:prstTxWarp prst="textNoShape">
              <a:avLst/>
            </a:prstTxWarp>
            <a:spAutoFit/>
          </a:bodyPr>
          <a:lstStyle/>
          <a:p>
            <a:r>
              <a:rPr lang="en-US" sz="2800" b="1" dirty="0">
                <a:solidFill>
                  <a:srgbClr val="660066"/>
                </a:solidFill>
                <a:latin typeface="Times New Roman" charset="0"/>
              </a:rPr>
              <a:t>S		        </a:t>
            </a:r>
            <a:r>
              <a:rPr lang="en-US" sz="2800" b="1" dirty="0" smtClean="0">
                <a:solidFill>
                  <a:srgbClr val="660066"/>
                </a:solidFill>
                <a:latin typeface="Times New Roman" charset="0"/>
              </a:rPr>
              <a:t>          SO</a:t>
            </a:r>
            <a:r>
              <a:rPr lang="en-US" sz="2800" b="1" baseline="-20000" dirty="0" smtClean="0">
                <a:solidFill>
                  <a:srgbClr val="660066"/>
                </a:solidFill>
                <a:latin typeface="Times New Roman" charset="0"/>
              </a:rPr>
              <a:t>2 </a:t>
            </a:r>
            <a:r>
              <a:rPr lang="en-US" sz="2800" b="1" dirty="0">
                <a:solidFill>
                  <a:srgbClr val="660066"/>
                </a:solidFill>
                <a:latin typeface="Times New Roman" charset="0"/>
              </a:rPr>
              <a:t>+ SO</a:t>
            </a:r>
            <a:r>
              <a:rPr lang="en-US" sz="2800" b="1" baseline="-20000" dirty="0">
                <a:solidFill>
                  <a:srgbClr val="660066"/>
                </a:solidFill>
                <a:latin typeface="Times New Roman" charset="0"/>
              </a:rPr>
              <a:t>3</a:t>
            </a:r>
            <a:r>
              <a:rPr lang="en-US" sz="2800" b="1" dirty="0">
                <a:solidFill>
                  <a:srgbClr val="660066"/>
                </a:solidFill>
                <a:latin typeface="Times New Roman" charset="0"/>
              </a:rPr>
              <a:t>			SO</a:t>
            </a:r>
            <a:r>
              <a:rPr lang="en-US" sz="2800" b="1" baseline="-20000" dirty="0">
                <a:solidFill>
                  <a:srgbClr val="660066"/>
                </a:solidFill>
                <a:latin typeface="Times New Roman" charset="0"/>
              </a:rPr>
              <a:t>2</a:t>
            </a:r>
          </a:p>
        </p:txBody>
      </p:sp>
      <p:sp>
        <p:nvSpPr>
          <p:cNvPr id="45062" name="Line 10"/>
          <p:cNvSpPr>
            <a:spLocks noChangeShapeType="1"/>
          </p:cNvSpPr>
          <p:nvPr/>
        </p:nvSpPr>
        <p:spPr bwMode="auto">
          <a:xfrm>
            <a:off x="1219200" y="3810000"/>
            <a:ext cx="1912938" cy="0"/>
          </a:xfrm>
          <a:prstGeom prst="line">
            <a:avLst/>
          </a:prstGeom>
          <a:noFill/>
          <a:ln w="9525">
            <a:solidFill>
              <a:schemeClr val="tx1"/>
            </a:solidFill>
            <a:round/>
            <a:headEnd/>
            <a:tailEnd type="triangle" w="med" len="med"/>
          </a:ln>
        </p:spPr>
        <p:txBody>
          <a:bodyPr>
            <a:prstTxWarp prst="textNoShape">
              <a:avLst/>
            </a:prstTxWarp>
          </a:bodyPr>
          <a:lstStyle/>
          <a:p>
            <a:endParaRPr lang="it-IT"/>
          </a:p>
        </p:txBody>
      </p:sp>
      <p:sp>
        <p:nvSpPr>
          <p:cNvPr id="45063" name="Line 11"/>
          <p:cNvSpPr>
            <a:spLocks noChangeShapeType="1"/>
          </p:cNvSpPr>
          <p:nvPr/>
        </p:nvSpPr>
        <p:spPr bwMode="auto">
          <a:xfrm>
            <a:off x="5105400" y="3810000"/>
            <a:ext cx="1266825" cy="0"/>
          </a:xfrm>
          <a:prstGeom prst="line">
            <a:avLst/>
          </a:prstGeom>
          <a:noFill/>
          <a:ln w="9525">
            <a:solidFill>
              <a:schemeClr val="tx1"/>
            </a:solidFill>
            <a:round/>
            <a:headEnd/>
            <a:tailEnd type="triangle" w="med" len="med"/>
          </a:ln>
        </p:spPr>
        <p:txBody>
          <a:bodyPr>
            <a:prstTxWarp prst="textNoShape">
              <a:avLst/>
            </a:prstTxWarp>
          </a:bodyPr>
          <a:lstStyle/>
          <a:p>
            <a:endParaRPr lang="it-IT"/>
          </a:p>
        </p:txBody>
      </p:sp>
      <p:sp>
        <p:nvSpPr>
          <p:cNvPr id="45064" name="Line 12"/>
          <p:cNvSpPr>
            <a:spLocks noChangeShapeType="1"/>
          </p:cNvSpPr>
          <p:nvPr/>
        </p:nvSpPr>
        <p:spPr bwMode="auto">
          <a:xfrm>
            <a:off x="1187450" y="4868863"/>
            <a:ext cx="1944688" cy="0"/>
          </a:xfrm>
          <a:prstGeom prst="line">
            <a:avLst/>
          </a:prstGeom>
          <a:noFill/>
          <a:ln w="9525">
            <a:solidFill>
              <a:schemeClr val="tx1"/>
            </a:solidFill>
            <a:round/>
            <a:headEnd/>
            <a:tailEnd type="triangle" w="med" len="med"/>
          </a:ln>
        </p:spPr>
        <p:txBody>
          <a:bodyPr>
            <a:prstTxWarp prst="textNoShape">
              <a:avLst/>
            </a:prstTxWarp>
          </a:bodyPr>
          <a:lstStyle/>
          <a:p>
            <a:endParaRPr lang="it-IT"/>
          </a:p>
        </p:txBody>
      </p:sp>
      <p:sp>
        <p:nvSpPr>
          <p:cNvPr id="45065" name="Line 13"/>
          <p:cNvSpPr>
            <a:spLocks noChangeShapeType="1"/>
          </p:cNvSpPr>
          <p:nvPr/>
        </p:nvSpPr>
        <p:spPr bwMode="auto">
          <a:xfrm flipV="1">
            <a:off x="1187450" y="5805488"/>
            <a:ext cx="1944688" cy="0"/>
          </a:xfrm>
          <a:prstGeom prst="line">
            <a:avLst/>
          </a:prstGeom>
          <a:noFill/>
          <a:ln w="9525">
            <a:solidFill>
              <a:schemeClr val="tx1"/>
            </a:solidFill>
            <a:round/>
            <a:headEnd/>
            <a:tailEnd type="triangle" w="med" len="med"/>
          </a:ln>
        </p:spPr>
        <p:txBody>
          <a:bodyPr>
            <a:prstTxWarp prst="textNoShape">
              <a:avLst/>
            </a:prstTxWarp>
          </a:bodyPr>
          <a:lstStyle/>
          <a:p>
            <a:endParaRPr lang="it-IT"/>
          </a:p>
        </p:txBody>
      </p:sp>
      <p:sp>
        <p:nvSpPr>
          <p:cNvPr id="45066" name="Line 14"/>
          <p:cNvSpPr>
            <a:spLocks noChangeShapeType="1"/>
          </p:cNvSpPr>
          <p:nvPr/>
        </p:nvSpPr>
        <p:spPr bwMode="auto">
          <a:xfrm>
            <a:off x="5148263" y="5805488"/>
            <a:ext cx="1223962" cy="0"/>
          </a:xfrm>
          <a:prstGeom prst="line">
            <a:avLst/>
          </a:prstGeom>
          <a:noFill/>
          <a:ln w="9525">
            <a:solidFill>
              <a:schemeClr val="tx1"/>
            </a:solidFill>
            <a:round/>
            <a:headEnd/>
            <a:tailEnd type="triangle" w="med" len="med"/>
          </a:ln>
        </p:spPr>
        <p:txBody>
          <a:bodyPr>
            <a:prstTxWarp prst="textNoShape">
              <a:avLst/>
            </a:prstTxWarp>
          </a:bodyPr>
          <a:lstStyle/>
          <a:p>
            <a:endParaRPr lang="it-IT"/>
          </a:p>
        </p:txBody>
      </p:sp>
      <p:sp>
        <p:nvSpPr>
          <p:cNvPr id="45067" name="Text Box 15"/>
          <p:cNvSpPr txBox="1">
            <a:spLocks noChangeArrowheads="1"/>
          </p:cNvSpPr>
          <p:nvPr/>
        </p:nvSpPr>
        <p:spPr bwMode="auto">
          <a:xfrm>
            <a:off x="3352800" y="1905000"/>
            <a:ext cx="1673225" cy="830997"/>
          </a:xfrm>
          <a:prstGeom prst="rect">
            <a:avLst/>
          </a:prstGeom>
          <a:noFill/>
          <a:ln w="9525">
            <a:noFill/>
            <a:miter lim="800000"/>
            <a:headEnd/>
            <a:tailEnd/>
          </a:ln>
        </p:spPr>
        <p:txBody>
          <a:bodyPr>
            <a:prstTxWarp prst="textNoShape">
              <a:avLst/>
            </a:prstTxWarp>
            <a:spAutoFit/>
          </a:bodyPr>
          <a:lstStyle/>
          <a:p>
            <a:pPr algn="ctr"/>
            <a:r>
              <a:rPr lang="fr-CA" sz="2300" dirty="0">
                <a:solidFill>
                  <a:srgbClr val="0000FF"/>
                </a:solidFill>
                <a:latin typeface="Chalkboard"/>
                <a:cs typeface="Chalkboard"/>
              </a:rPr>
              <a:t>Combustion tube</a:t>
            </a:r>
          </a:p>
        </p:txBody>
      </p:sp>
      <p:sp>
        <p:nvSpPr>
          <p:cNvPr id="45068" name="Rectangle 16"/>
          <p:cNvSpPr>
            <a:spLocks noChangeArrowheads="1"/>
          </p:cNvSpPr>
          <p:nvPr/>
        </p:nvSpPr>
        <p:spPr bwMode="auto">
          <a:xfrm>
            <a:off x="3276600" y="1828800"/>
            <a:ext cx="1828800" cy="4800600"/>
          </a:xfrm>
          <a:prstGeom prst="rect">
            <a:avLst/>
          </a:prstGeom>
          <a:noFill/>
          <a:ln w="9525">
            <a:solidFill>
              <a:schemeClr val="tx1"/>
            </a:solidFill>
            <a:miter lim="800000"/>
            <a:headEnd/>
            <a:tailEnd/>
          </a:ln>
        </p:spPr>
        <p:txBody>
          <a:bodyPr wrap="none" anchor="ctr">
            <a:prstTxWarp prst="textNoShape">
              <a:avLst/>
            </a:prstTxWarp>
          </a:bodyPr>
          <a:lstStyle/>
          <a:p>
            <a:endParaRPr lang="fr-CA"/>
          </a:p>
        </p:txBody>
      </p:sp>
      <p:sp>
        <p:nvSpPr>
          <p:cNvPr id="45069" name="Text Box 17"/>
          <p:cNvSpPr txBox="1">
            <a:spLocks noChangeArrowheads="1"/>
          </p:cNvSpPr>
          <p:nvPr/>
        </p:nvSpPr>
        <p:spPr bwMode="auto">
          <a:xfrm>
            <a:off x="6613525" y="1870075"/>
            <a:ext cx="1539875" cy="830997"/>
          </a:xfrm>
          <a:prstGeom prst="rect">
            <a:avLst/>
          </a:prstGeom>
          <a:noFill/>
          <a:ln w="9525">
            <a:noFill/>
            <a:miter lim="800000"/>
            <a:headEnd/>
            <a:tailEnd/>
          </a:ln>
        </p:spPr>
        <p:txBody>
          <a:bodyPr>
            <a:prstTxWarp prst="textNoShape">
              <a:avLst/>
            </a:prstTxWarp>
            <a:spAutoFit/>
          </a:bodyPr>
          <a:lstStyle/>
          <a:p>
            <a:pPr algn="ctr"/>
            <a:r>
              <a:rPr lang="fr-CA" sz="2300">
                <a:solidFill>
                  <a:srgbClr val="0000FF"/>
                </a:solidFill>
                <a:latin typeface="Chalkboard"/>
                <a:cs typeface="Chalkboard"/>
              </a:rPr>
              <a:t>Reduction tube</a:t>
            </a:r>
          </a:p>
        </p:txBody>
      </p:sp>
      <p:sp>
        <p:nvSpPr>
          <p:cNvPr id="45070" name="Rectangle 18"/>
          <p:cNvSpPr>
            <a:spLocks noChangeArrowheads="1"/>
          </p:cNvSpPr>
          <p:nvPr/>
        </p:nvSpPr>
        <p:spPr bwMode="auto">
          <a:xfrm>
            <a:off x="6553200" y="1828800"/>
            <a:ext cx="1752600" cy="4800600"/>
          </a:xfrm>
          <a:prstGeom prst="rect">
            <a:avLst/>
          </a:prstGeom>
          <a:noFill/>
          <a:ln w="9525">
            <a:solidFill>
              <a:schemeClr val="tx1"/>
            </a:solidFill>
            <a:miter lim="800000"/>
            <a:headEnd/>
            <a:tailEnd/>
          </a:ln>
        </p:spPr>
        <p:txBody>
          <a:bodyPr wrap="none" anchor="ctr">
            <a:prstTxWarp prst="textNoShape">
              <a:avLst/>
            </a:prstTxWarp>
          </a:bodyPr>
          <a:lstStyle/>
          <a:p>
            <a:endParaRPr lang="fr-CA"/>
          </a:p>
        </p:txBody>
      </p:sp>
      <p:sp>
        <p:nvSpPr>
          <p:cNvPr id="45071" name="Line 19"/>
          <p:cNvSpPr>
            <a:spLocks noChangeShapeType="1"/>
          </p:cNvSpPr>
          <p:nvPr/>
        </p:nvSpPr>
        <p:spPr bwMode="auto">
          <a:xfrm>
            <a:off x="5076825" y="2997200"/>
            <a:ext cx="1295400" cy="0"/>
          </a:xfrm>
          <a:prstGeom prst="line">
            <a:avLst/>
          </a:prstGeom>
          <a:noFill/>
          <a:ln w="9525">
            <a:solidFill>
              <a:schemeClr val="tx1"/>
            </a:solidFill>
            <a:round/>
            <a:headEnd/>
            <a:tailEnd type="triangle" w="med" len="med"/>
          </a:ln>
        </p:spPr>
        <p:txBody>
          <a:bodyPr>
            <a:prstTxWarp prst="textNoShape">
              <a:avLst/>
            </a:prstTxWarp>
          </a:bodyPr>
          <a:lstStyle/>
          <a:p>
            <a:endParaRPr lang="it-IT"/>
          </a:p>
        </p:txBody>
      </p:sp>
      <p:sp>
        <p:nvSpPr>
          <p:cNvPr id="45072" name="Line 20"/>
          <p:cNvSpPr>
            <a:spLocks noChangeShapeType="1"/>
          </p:cNvSpPr>
          <p:nvPr/>
        </p:nvSpPr>
        <p:spPr bwMode="auto">
          <a:xfrm flipV="1">
            <a:off x="1258888" y="2997200"/>
            <a:ext cx="1873250" cy="0"/>
          </a:xfrm>
          <a:prstGeom prst="line">
            <a:avLst/>
          </a:prstGeom>
          <a:noFill/>
          <a:ln w="9525">
            <a:solidFill>
              <a:schemeClr val="tx1"/>
            </a:solidFill>
            <a:round/>
            <a:headEnd/>
            <a:tailEnd type="triangle" w="med" len="med"/>
          </a:ln>
        </p:spPr>
        <p:txBody>
          <a:bodyPr>
            <a:prstTxWarp prst="textNoShape">
              <a:avLst/>
            </a:prstTxWarp>
          </a:bodyPr>
          <a:lstStyle/>
          <a:p>
            <a:endParaRPr lang="it-IT"/>
          </a:p>
        </p:txBody>
      </p:sp>
      <p:sp>
        <p:nvSpPr>
          <p:cNvPr id="45075" name="Line 12"/>
          <p:cNvSpPr>
            <a:spLocks noChangeShapeType="1"/>
          </p:cNvSpPr>
          <p:nvPr/>
        </p:nvSpPr>
        <p:spPr bwMode="auto">
          <a:xfrm>
            <a:off x="5076825" y="4868863"/>
            <a:ext cx="1295400" cy="0"/>
          </a:xfrm>
          <a:prstGeom prst="line">
            <a:avLst/>
          </a:prstGeom>
          <a:noFill/>
          <a:ln w="9525">
            <a:solidFill>
              <a:schemeClr val="tx1"/>
            </a:solidFill>
            <a:round/>
            <a:headEnd/>
            <a:tailEnd type="triangle" w="med" len="med"/>
          </a:ln>
        </p:spPr>
        <p:txBody>
          <a:bodyPr>
            <a:prstTxWarp prst="textNoShape">
              <a:avLst/>
            </a:prstTxWarp>
          </a:bodyPr>
          <a:lstStyle/>
          <a:p>
            <a:endParaRPr lang="it-IT"/>
          </a:p>
        </p:txBody>
      </p:sp>
      <p:sp>
        <p:nvSpPr>
          <p:cNvPr id="2" name="Rectangle 1"/>
          <p:cNvSpPr/>
          <p:nvPr/>
        </p:nvSpPr>
        <p:spPr>
          <a:xfrm>
            <a:off x="757238" y="3810000"/>
            <a:ext cx="7683500" cy="451406"/>
          </a:xfrm>
          <a:prstGeom prst="rect">
            <a:avLst/>
          </a:prstGeom>
        </p:spPr>
        <p:txBody>
          <a:bodyPr>
            <a:prstTxWarp prst="textNoShape">
              <a:avLst/>
            </a:prstTxWarp>
            <a:spAutoFit/>
          </a:bodyPr>
          <a:lstStyle/>
          <a:p>
            <a:pPr>
              <a:lnSpc>
                <a:spcPct val="80000"/>
              </a:lnSpc>
              <a:buFont typeface="Wingdings" charset="2"/>
              <a:buNone/>
            </a:pPr>
            <a:r>
              <a:rPr lang="en-US" sz="2800" b="1" dirty="0">
                <a:solidFill>
                  <a:srgbClr val="FF0000"/>
                </a:solidFill>
                <a:latin typeface="Times New Roman" charset="0"/>
              </a:rPr>
              <a:t>N		        </a:t>
            </a:r>
            <a:r>
              <a:rPr lang="en-US" sz="2800" b="1" dirty="0" smtClean="0">
                <a:solidFill>
                  <a:srgbClr val="FF0000"/>
                </a:solidFill>
                <a:latin typeface="Times New Roman" charset="0"/>
              </a:rPr>
              <a:t>          N</a:t>
            </a:r>
            <a:r>
              <a:rPr lang="en-US" sz="2800" b="1" baseline="-25000" dirty="0" smtClean="0">
                <a:solidFill>
                  <a:srgbClr val="FF0000"/>
                </a:solidFill>
                <a:latin typeface="Times New Roman" charset="0"/>
              </a:rPr>
              <a:t>2 </a:t>
            </a:r>
            <a:r>
              <a:rPr lang="en-US" sz="2800" b="1" dirty="0">
                <a:solidFill>
                  <a:srgbClr val="FF0000"/>
                </a:solidFill>
                <a:latin typeface="Times New Roman" charset="0"/>
              </a:rPr>
              <a:t>+ </a:t>
            </a:r>
            <a:r>
              <a:rPr lang="en-US" sz="2800" b="1" dirty="0" err="1">
                <a:solidFill>
                  <a:srgbClr val="FF0000"/>
                </a:solidFill>
                <a:latin typeface="Times New Roman" charset="0"/>
              </a:rPr>
              <a:t>NxOx</a:t>
            </a:r>
            <a:r>
              <a:rPr lang="en-US" sz="2800" b="1" baseline="-25000" dirty="0">
                <a:solidFill>
                  <a:srgbClr val="FF0000"/>
                </a:solidFill>
                <a:latin typeface="Times New Roman" charset="0"/>
              </a:rPr>
              <a:t>		</a:t>
            </a:r>
            <a:r>
              <a:rPr lang="en-US" sz="2800" b="1" dirty="0">
                <a:solidFill>
                  <a:srgbClr val="FF0000"/>
                </a:solidFill>
                <a:latin typeface="Times New Roman" charset="0"/>
              </a:rPr>
              <a:t>      </a:t>
            </a:r>
            <a:r>
              <a:rPr lang="en-US" sz="2800" b="1" dirty="0" smtClean="0">
                <a:solidFill>
                  <a:srgbClr val="FF0000"/>
                </a:solidFill>
                <a:latin typeface="Times New Roman" charset="0"/>
              </a:rPr>
              <a:t>           </a:t>
            </a:r>
            <a:r>
              <a:rPr lang="en-US" sz="2800" b="1" dirty="0">
                <a:solidFill>
                  <a:srgbClr val="FF0000"/>
                </a:solidFill>
                <a:latin typeface="Times New Roman" charset="0"/>
              </a:rPr>
              <a:t>N</a:t>
            </a:r>
            <a:r>
              <a:rPr lang="en-US" sz="2800" b="1" baseline="-25000" dirty="0">
                <a:solidFill>
                  <a:srgbClr val="FF0000"/>
                </a:solidFill>
                <a:latin typeface="Times New Roman" charset="0"/>
              </a:rPr>
              <a:t>2</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0" y="277813"/>
            <a:ext cx="9144000" cy="955675"/>
          </a:xfrm>
          <a:ln>
            <a:solidFill>
              <a:schemeClr val="tx1"/>
            </a:solidFill>
            <a:miter lim="800000"/>
            <a:headEnd/>
            <a:tailEnd/>
          </a:ln>
        </p:spPr>
        <p:txBody>
          <a:bodyPr/>
          <a:lstStyle/>
          <a:p>
            <a:pPr eaLnBrk="1" fontAlgn="auto" hangingPunct="1">
              <a:spcAft>
                <a:spcPts val="0"/>
              </a:spcAft>
              <a:defRPr/>
            </a:pPr>
            <a:r>
              <a:rPr lang="en-US" dirty="0" smtClean="0">
                <a:solidFill>
                  <a:srgbClr val="00FFFF"/>
                </a:solidFill>
                <a:latin typeface="Chalkboard"/>
                <a:cs typeface="Chalkboard"/>
              </a:rPr>
              <a:t>Chemicals and Configurations</a:t>
            </a:r>
          </a:p>
        </p:txBody>
      </p:sp>
      <p:sp>
        <p:nvSpPr>
          <p:cNvPr id="24601" name="Text Box 25"/>
          <p:cNvSpPr txBox="1">
            <a:spLocks noChangeArrowheads="1"/>
          </p:cNvSpPr>
          <p:nvPr/>
        </p:nvSpPr>
        <p:spPr bwMode="auto">
          <a:xfrm>
            <a:off x="539750" y="1628775"/>
            <a:ext cx="8005763" cy="4524315"/>
          </a:xfrm>
          <a:prstGeom prst="rect">
            <a:avLst/>
          </a:prstGeom>
          <a:noFill/>
          <a:ln w="9525">
            <a:noFill/>
            <a:miter lim="800000"/>
            <a:headEnd/>
            <a:tailEnd/>
          </a:ln>
        </p:spPr>
        <p:txBody>
          <a:bodyPr>
            <a:prstTxWarp prst="textNoShape">
              <a:avLst/>
            </a:prstTxWarp>
            <a:spAutoFit/>
          </a:bodyPr>
          <a:lstStyle/>
          <a:p>
            <a:pPr>
              <a:buFontTx/>
              <a:buChar char="•"/>
            </a:pPr>
            <a:r>
              <a:rPr lang="en-US" sz="2400">
                <a:solidFill>
                  <a:srgbClr val="00FFFF"/>
                </a:solidFill>
                <a:latin typeface="Chalkboard"/>
                <a:cs typeface="Chalkboard"/>
              </a:rPr>
              <a:t> System should be optimized for element(s) to be analyzed</a:t>
            </a:r>
          </a:p>
          <a:p>
            <a:pPr>
              <a:buFontTx/>
              <a:buChar char="•"/>
            </a:pPr>
            <a:endParaRPr lang="en-US" sz="2400">
              <a:solidFill>
                <a:srgbClr val="00FFFF"/>
              </a:solidFill>
              <a:latin typeface="Chalkboard"/>
              <a:cs typeface="Chalkboard"/>
            </a:endParaRPr>
          </a:p>
          <a:p>
            <a:pPr>
              <a:buFontTx/>
              <a:buChar char="•"/>
            </a:pPr>
            <a:r>
              <a:rPr lang="en-US" sz="2400">
                <a:solidFill>
                  <a:srgbClr val="00FFFF"/>
                </a:solidFill>
                <a:latin typeface="Chalkboard"/>
                <a:cs typeface="Chalkboard"/>
              </a:rPr>
              <a:t> One-tube system: both oxidant catalyst and reducing chemicals in one tube; usually used if S is to be analyzed</a:t>
            </a:r>
          </a:p>
          <a:p>
            <a:pPr>
              <a:buFontTx/>
              <a:buChar char="•"/>
            </a:pPr>
            <a:endParaRPr lang="en-US" sz="2400">
              <a:solidFill>
                <a:srgbClr val="00FFFF"/>
              </a:solidFill>
              <a:latin typeface="Chalkboard"/>
              <a:cs typeface="Chalkboard"/>
            </a:endParaRPr>
          </a:p>
          <a:p>
            <a:pPr>
              <a:buFontTx/>
              <a:buChar char="•"/>
            </a:pPr>
            <a:r>
              <a:rPr lang="en-US" sz="2400">
                <a:solidFill>
                  <a:srgbClr val="00FFFF"/>
                </a:solidFill>
                <a:latin typeface="Chalkboard"/>
                <a:cs typeface="Chalkboard"/>
              </a:rPr>
              <a:t> Two-tube system: one tube for oxidant, one tube for reducing chemicals; usually used for N, NC or NCH</a:t>
            </a:r>
          </a:p>
          <a:p>
            <a:pPr>
              <a:buFontTx/>
              <a:buChar char="•"/>
            </a:pPr>
            <a:endParaRPr lang="en-US" sz="2400">
              <a:solidFill>
                <a:srgbClr val="00FFFF"/>
              </a:solidFill>
              <a:latin typeface="Chalkboard"/>
              <a:cs typeface="Chalkboard"/>
            </a:endParaRPr>
          </a:p>
          <a:p>
            <a:pPr>
              <a:buFontTx/>
              <a:buChar char="•"/>
            </a:pPr>
            <a:r>
              <a:rPr lang="en-US" sz="2400">
                <a:solidFill>
                  <a:srgbClr val="00FFFF"/>
                </a:solidFill>
                <a:latin typeface="Chalkboard"/>
                <a:cs typeface="Chalkboard"/>
              </a:rPr>
              <a:t> Chemical traps: Mg Perchlorate or Anhydrone will trap H</a:t>
            </a:r>
            <a:r>
              <a:rPr lang="en-US" sz="2400" baseline="-20000">
                <a:solidFill>
                  <a:srgbClr val="00FFFF"/>
                </a:solidFill>
                <a:latin typeface="Chalkboard"/>
                <a:cs typeface="Chalkboard"/>
              </a:rPr>
              <a:t>2</a:t>
            </a:r>
            <a:r>
              <a:rPr lang="en-US" sz="2400">
                <a:solidFill>
                  <a:srgbClr val="00FFFF"/>
                </a:solidFill>
                <a:latin typeface="Chalkboard"/>
                <a:cs typeface="Chalkboard"/>
              </a:rPr>
              <a:t>O, and Carbosorb will trap CO</a:t>
            </a:r>
            <a:r>
              <a:rPr lang="en-US" sz="2400" baseline="-20000">
                <a:solidFill>
                  <a:srgbClr val="00FFFF"/>
                </a:solidFill>
                <a:latin typeface="Chalkboard"/>
                <a:cs typeface="Chalkboard"/>
              </a:rPr>
              <a:t>2</a:t>
            </a:r>
            <a:r>
              <a:rPr lang="en-US" sz="2400">
                <a:solidFill>
                  <a:srgbClr val="00FFFF"/>
                </a:solidFill>
                <a:latin typeface="Chalkboard"/>
                <a:cs typeface="Chalkboard"/>
              </a:rPr>
              <a:t> (and SO</a:t>
            </a:r>
            <a:r>
              <a:rPr lang="en-US" sz="2400" baseline="-20000">
                <a:solidFill>
                  <a:srgbClr val="00FFFF"/>
                </a:solidFill>
                <a:latin typeface="Chalkboard"/>
                <a:cs typeface="Chalkboard"/>
              </a:rPr>
              <a:t>2</a:t>
            </a:r>
            <a:r>
              <a:rPr lang="en-US" sz="2400">
                <a:solidFill>
                  <a:srgbClr val="00FFFF"/>
                </a:solidFill>
                <a:latin typeface="Chalkboard"/>
                <a:cs typeface="Chalkboard"/>
              </a:rPr>
              <a:t>)</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0" y="0"/>
            <a:ext cx="9144000" cy="6858001"/>
          </a:xfrm>
          <a:prstGeom prst="rect">
            <a:avLst/>
          </a:prstGeom>
        </p:spPr>
      </p:pic>
      <p:pic>
        <p:nvPicPr>
          <p:cNvPr id="5" name="Immagine 4"/>
          <p:cNvPicPr>
            <a:picLocks noChangeAspect="1"/>
          </p:cNvPicPr>
          <p:nvPr/>
        </p:nvPicPr>
        <p:blipFill>
          <a:blip r:embed="rId3"/>
          <a:stretch>
            <a:fillRect/>
          </a:stretch>
        </p:blipFill>
        <p:spPr>
          <a:xfrm>
            <a:off x="-1" y="1327149"/>
            <a:ext cx="9076869" cy="5107517"/>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Espace réservé du contenu 6" descr="Capturer.JPG"/>
          <p:cNvPicPr>
            <a:picLocks noGrp="1" noChangeAspect="1"/>
          </p:cNvPicPr>
          <p:nvPr>
            <p:ph idx="1"/>
          </p:nvPr>
        </p:nvPicPr>
        <p:blipFill>
          <a:blip r:embed="rId2"/>
          <a:srcRect/>
          <a:stretch>
            <a:fillRect/>
          </a:stretch>
        </p:blipFill>
        <p:spPr bwMode="auto">
          <a:xfrm>
            <a:off x="0" y="0"/>
            <a:ext cx="10799551" cy="6858000"/>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bg>
      <p:bgPr>
        <a:solidFill>
          <a:schemeClr val="tx1"/>
        </a:solidFill>
        <a:effectLst/>
      </p:bgPr>
    </p:bg>
    <p:spTree>
      <p:nvGrpSpPr>
        <p:cNvPr id="1" name=""/>
        <p:cNvGrpSpPr/>
        <p:nvPr/>
      </p:nvGrpSpPr>
      <p:grpSpPr>
        <a:xfrm>
          <a:off x="0" y="0"/>
          <a:ext cx="0" cy="0"/>
          <a:chOff x="0" y="0"/>
          <a:chExt cx="0" cy="0"/>
        </a:xfrm>
      </p:grpSpPr>
      <p:sp>
        <p:nvSpPr>
          <p:cNvPr id="16387" name="Rectangle 3"/>
          <p:cNvSpPr>
            <a:spLocks noGrp="1" noChangeArrowheads="1"/>
          </p:cNvSpPr>
          <p:nvPr>
            <p:ph idx="1"/>
          </p:nvPr>
        </p:nvSpPr>
        <p:spPr>
          <a:xfrm>
            <a:off x="323850" y="1557338"/>
            <a:ext cx="8820150" cy="4751387"/>
          </a:xfrm>
        </p:spPr>
        <p:txBody>
          <a:bodyPr wrap="square" numCol="1" anchorCtr="0" compatLnSpc="1">
            <a:prstTxWarp prst="textNoShape">
              <a:avLst/>
            </a:prstTxWarp>
          </a:bodyPr>
          <a:lstStyle/>
          <a:p>
            <a:pPr eaLnBrk="1" hangingPunct="1">
              <a:lnSpc>
                <a:spcPct val="90000"/>
              </a:lnSpc>
              <a:spcBef>
                <a:spcPct val="50000"/>
              </a:spcBef>
            </a:pPr>
            <a:r>
              <a:rPr lang="en-US" sz="2400" dirty="0">
                <a:solidFill>
                  <a:srgbClr val="FFFF00"/>
                </a:solidFill>
                <a:latin typeface="Chalkboard"/>
                <a:cs typeface="Chalkboard"/>
              </a:rPr>
              <a:t>Gas chromatographic columns will separate different components according to their polarity and molecular size.</a:t>
            </a:r>
          </a:p>
          <a:p>
            <a:pPr eaLnBrk="1" hangingPunct="1">
              <a:lnSpc>
                <a:spcPct val="90000"/>
              </a:lnSpc>
              <a:spcBef>
                <a:spcPct val="50000"/>
              </a:spcBef>
            </a:pPr>
            <a:r>
              <a:rPr lang="en-US" sz="2400" dirty="0">
                <a:solidFill>
                  <a:srgbClr val="FFFF00"/>
                </a:solidFill>
                <a:latin typeface="Chalkboard"/>
                <a:cs typeface="Chalkboard"/>
              </a:rPr>
              <a:t>Factors influencing the quality of the chromatography: column length, size of packing, tube diameter, </a:t>
            </a:r>
            <a:r>
              <a:rPr lang="fr-CA" sz="2400" dirty="0" err="1">
                <a:solidFill>
                  <a:srgbClr val="FFFF00"/>
                </a:solidFill>
                <a:latin typeface="Chalkboard"/>
                <a:cs typeface="Chalkboard"/>
              </a:rPr>
              <a:t>stationary</a:t>
            </a:r>
            <a:r>
              <a:rPr lang="fr-CA" sz="2400" dirty="0">
                <a:solidFill>
                  <a:srgbClr val="FFFF00"/>
                </a:solidFill>
                <a:latin typeface="Chalkboard"/>
                <a:cs typeface="Chalkboard"/>
              </a:rPr>
              <a:t> </a:t>
            </a:r>
            <a:r>
              <a:rPr lang="en-US" sz="2400" dirty="0">
                <a:solidFill>
                  <a:srgbClr val="FFFF00"/>
                </a:solidFill>
                <a:latin typeface="Chalkboard"/>
                <a:cs typeface="Chalkboard"/>
              </a:rPr>
              <a:t>phase type, flow rate, temperature.</a:t>
            </a:r>
          </a:p>
          <a:p>
            <a:pPr eaLnBrk="1" hangingPunct="1">
              <a:lnSpc>
                <a:spcPct val="90000"/>
              </a:lnSpc>
              <a:spcBef>
                <a:spcPct val="50000"/>
              </a:spcBef>
            </a:pPr>
            <a:r>
              <a:rPr lang="en-US" sz="2400" u="sng" dirty="0">
                <a:solidFill>
                  <a:srgbClr val="FFFF00"/>
                </a:solidFill>
                <a:latin typeface="Chalkboard"/>
                <a:cs typeface="Chalkboard"/>
              </a:rPr>
              <a:t>Packed column:</a:t>
            </a:r>
            <a:r>
              <a:rPr lang="en-US" sz="2400" dirty="0">
                <a:solidFill>
                  <a:srgbClr val="FFFF00"/>
                </a:solidFill>
                <a:latin typeface="Chalkboard"/>
                <a:cs typeface="Chalkboard"/>
              </a:rPr>
              <a:t> packed polymer beads, different sizes available.  High capacity , low resolution.</a:t>
            </a:r>
          </a:p>
          <a:p>
            <a:pPr eaLnBrk="1" hangingPunct="1">
              <a:lnSpc>
                <a:spcPct val="90000"/>
              </a:lnSpc>
              <a:spcBef>
                <a:spcPct val="50000"/>
              </a:spcBef>
            </a:pPr>
            <a:r>
              <a:rPr lang="en-US" sz="2400" u="sng" dirty="0">
                <a:solidFill>
                  <a:srgbClr val="FFFF00"/>
                </a:solidFill>
                <a:latin typeface="Chalkboard"/>
                <a:cs typeface="Chalkboard"/>
              </a:rPr>
              <a:t>Capillary column:</a:t>
            </a:r>
            <a:r>
              <a:rPr lang="en-US" sz="2400" dirty="0">
                <a:solidFill>
                  <a:srgbClr val="FFFF00"/>
                </a:solidFill>
                <a:latin typeface="Chalkboard"/>
                <a:cs typeface="Chalkboard"/>
              </a:rPr>
              <a:t> small capillary with polymeric film on inner wall.  High resolution, low capacity. </a:t>
            </a:r>
          </a:p>
          <a:p>
            <a:pPr eaLnBrk="1" hangingPunct="1">
              <a:lnSpc>
                <a:spcPct val="90000"/>
              </a:lnSpc>
              <a:spcBef>
                <a:spcPct val="50000"/>
              </a:spcBef>
            </a:pPr>
            <a:r>
              <a:rPr lang="fr-CA" sz="2400" dirty="0" err="1">
                <a:solidFill>
                  <a:srgbClr val="FFFF00"/>
                </a:solidFill>
                <a:latin typeface="Chalkboard"/>
                <a:cs typeface="Chalkboard"/>
              </a:rPr>
              <a:t>Deactivated</a:t>
            </a:r>
            <a:r>
              <a:rPr lang="fr-CA" sz="2400" dirty="0">
                <a:solidFill>
                  <a:srgbClr val="FFFF00"/>
                </a:solidFill>
                <a:latin typeface="Chalkboard"/>
                <a:cs typeface="Chalkboard"/>
              </a:rPr>
              <a:t> </a:t>
            </a:r>
            <a:r>
              <a:rPr lang="fr-CA" sz="2400" dirty="0" err="1">
                <a:solidFill>
                  <a:srgbClr val="FFFF00"/>
                </a:solidFill>
                <a:latin typeface="Chalkboard"/>
                <a:cs typeface="Chalkboard"/>
              </a:rPr>
              <a:t>fused</a:t>
            </a:r>
            <a:r>
              <a:rPr lang="fr-CA" sz="2400" dirty="0">
                <a:solidFill>
                  <a:srgbClr val="FFFF00"/>
                </a:solidFill>
                <a:latin typeface="Chalkboard"/>
                <a:cs typeface="Chalkboard"/>
              </a:rPr>
              <a:t> </a:t>
            </a:r>
            <a:r>
              <a:rPr lang="fr-CA" sz="2400" dirty="0" err="1">
                <a:solidFill>
                  <a:srgbClr val="FFFF00"/>
                </a:solidFill>
                <a:latin typeface="Chalkboard"/>
                <a:cs typeface="Chalkboard"/>
              </a:rPr>
              <a:t>silica</a:t>
            </a:r>
            <a:r>
              <a:rPr lang="fr-CA" sz="2400" dirty="0">
                <a:solidFill>
                  <a:srgbClr val="FFFF00"/>
                </a:solidFill>
                <a:latin typeface="Chalkboard"/>
                <a:cs typeface="Chalkboard"/>
              </a:rPr>
              <a:t> </a:t>
            </a:r>
            <a:r>
              <a:rPr lang="fr-CA" sz="2400" dirty="0" err="1">
                <a:solidFill>
                  <a:srgbClr val="FFFF00"/>
                </a:solidFill>
                <a:latin typeface="Chalkboard"/>
                <a:cs typeface="Chalkboard"/>
              </a:rPr>
              <a:t>is</a:t>
            </a:r>
            <a:r>
              <a:rPr lang="fr-CA" sz="2400" dirty="0">
                <a:solidFill>
                  <a:srgbClr val="FFFF00"/>
                </a:solidFill>
                <a:latin typeface="Chalkboard"/>
                <a:cs typeface="Chalkboard"/>
              </a:rPr>
              <a:t> free of adsorption </a:t>
            </a:r>
            <a:r>
              <a:rPr lang="fr-CA" sz="2400" dirty="0" err="1">
                <a:solidFill>
                  <a:srgbClr val="FFFF00"/>
                </a:solidFill>
                <a:latin typeface="Chalkboard"/>
                <a:cs typeface="Chalkboard"/>
              </a:rPr>
              <a:t>problems</a:t>
            </a:r>
            <a:r>
              <a:rPr lang="fr-CA" sz="2400" dirty="0">
                <a:solidFill>
                  <a:srgbClr val="FFFF00"/>
                </a:solidFill>
                <a:latin typeface="Chalkboard"/>
                <a:cs typeface="Chalkboard"/>
              </a:rPr>
              <a:t> </a:t>
            </a:r>
            <a:r>
              <a:rPr lang="fr-CA" sz="2400" dirty="0" err="1">
                <a:solidFill>
                  <a:srgbClr val="FFFF00"/>
                </a:solidFill>
                <a:latin typeface="Chalkboard"/>
                <a:cs typeface="Chalkboard"/>
              </a:rPr>
              <a:t>encountered</a:t>
            </a:r>
            <a:r>
              <a:rPr lang="fr-CA" sz="2400" dirty="0">
                <a:solidFill>
                  <a:srgbClr val="FFFF00"/>
                </a:solidFill>
                <a:latin typeface="Chalkboard"/>
                <a:cs typeface="Chalkboard"/>
              </a:rPr>
              <a:t> </a:t>
            </a:r>
            <a:r>
              <a:rPr lang="fr-CA" sz="2400" dirty="0" err="1">
                <a:solidFill>
                  <a:srgbClr val="FFFF00"/>
                </a:solidFill>
                <a:latin typeface="Chalkboard"/>
                <a:cs typeface="Chalkboard"/>
              </a:rPr>
              <a:t>with</a:t>
            </a:r>
            <a:r>
              <a:rPr lang="fr-CA" sz="2400" dirty="0">
                <a:solidFill>
                  <a:srgbClr val="FFFF00"/>
                </a:solidFill>
                <a:latin typeface="Chalkboard"/>
                <a:cs typeface="Chalkboard"/>
              </a:rPr>
              <a:t> </a:t>
            </a:r>
            <a:r>
              <a:rPr lang="fr-CA" sz="2400" dirty="0" err="1">
                <a:solidFill>
                  <a:srgbClr val="FFFF00"/>
                </a:solidFill>
                <a:latin typeface="Chalkboard"/>
                <a:cs typeface="Chalkboard"/>
              </a:rPr>
              <a:t>most</a:t>
            </a:r>
            <a:r>
              <a:rPr lang="fr-CA" sz="2400" dirty="0">
                <a:solidFill>
                  <a:srgbClr val="FFFF00"/>
                </a:solidFill>
                <a:latin typeface="Chalkboard"/>
                <a:cs typeface="Chalkboard"/>
              </a:rPr>
              <a:t> </a:t>
            </a:r>
            <a:r>
              <a:rPr lang="fr-CA" sz="2400" dirty="0" err="1">
                <a:solidFill>
                  <a:srgbClr val="FFFF00"/>
                </a:solidFill>
                <a:latin typeface="Chalkboard"/>
                <a:cs typeface="Chalkboard"/>
              </a:rPr>
              <a:t>packings</a:t>
            </a:r>
            <a:r>
              <a:rPr lang="fr-CA" sz="2400" dirty="0">
                <a:solidFill>
                  <a:srgbClr val="FFFF00"/>
                </a:solidFill>
                <a:latin typeface="Chalkboard"/>
                <a:cs typeface="Chalkboard"/>
              </a:rPr>
              <a:t> or </a:t>
            </a:r>
            <a:r>
              <a:rPr lang="fr-CA" sz="2400" dirty="0" err="1">
                <a:solidFill>
                  <a:srgbClr val="FFFF00"/>
                </a:solidFill>
                <a:latin typeface="Chalkboard"/>
                <a:cs typeface="Chalkboard"/>
              </a:rPr>
              <a:t>capillaries</a:t>
            </a:r>
            <a:r>
              <a:rPr lang="fr-CA" sz="2400" dirty="0">
                <a:solidFill>
                  <a:srgbClr val="FFFF00"/>
                </a:solidFill>
                <a:latin typeface="Chalkboard"/>
                <a:cs typeface="Chalkboard"/>
              </a:rPr>
              <a:t> </a:t>
            </a:r>
            <a:r>
              <a:rPr lang="fr-CA" sz="2400" dirty="0" err="1">
                <a:solidFill>
                  <a:srgbClr val="FFFF00"/>
                </a:solidFill>
                <a:latin typeface="Chalkboard"/>
                <a:cs typeface="Chalkboard"/>
              </a:rPr>
              <a:t>columns</a:t>
            </a:r>
            <a:r>
              <a:rPr lang="fr-CA" sz="2400" dirty="0">
                <a:solidFill>
                  <a:srgbClr val="FFFF00"/>
                </a:solidFill>
                <a:latin typeface="Chalkboard"/>
                <a:cs typeface="Chalkboard"/>
              </a:rPr>
              <a:t>.</a:t>
            </a:r>
            <a:endParaRPr lang="en-US" sz="2400" dirty="0">
              <a:solidFill>
                <a:srgbClr val="FFFF00"/>
              </a:solidFill>
              <a:latin typeface="Chalkboard"/>
              <a:cs typeface="Chalkboard"/>
            </a:endParaRPr>
          </a:p>
        </p:txBody>
      </p:sp>
      <p:sp>
        <p:nvSpPr>
          <p:cNvPr id="16386" name="Rectangle 2"/>
          <p:cNvSpPr>
            <a:spLocks noGrp="1" noChangeArrowheads="1"/>
          </p:cNvSpPr>
          <p:nvPr>
            <p:ph type="title"/>
          </p:nvPr>
        </p:nvSpPr>
        <p:spPr>
          <a:xfrm>
            <a:off x="457200" y="277813"/>
            <a:ext cx="8229600" cy="955675"/>
          </a:xfrm>
          <a:ln>
            <a:solidFill>
              <a:schemeClr val="tx1"/>
            </a:solidFill>
            <a:miter lim="800000"/>
            <a:headEnd/>
            <a:tailEnd/>
          </a:ln>
        </p:spPr>
        <p:txBody>
          <a:bodyPr/>
          <a:lstStyle/>
          <a:p>
            <a:pPr eaLnBrk="1" fontAlgn="auto" hangingPunct="1">
              <a:spcAft>
                <a:spcPts val="0"/>
              </a:spcAft>
              <a:defRPr/>
            </a:pPr>
            <a:r>
              <a:rPr lang="en-US" dirty="0" smtClean="0">
                <a:solidFill>
                  <a:srgbClr val="FF6600"/>
                </a:solidFill>
                <a:latin typeface="Chalkboard"/>
                <a:cs typeface="Chalkboard"/>
              </a:rPr>
              <a:t>Gas Chromatography</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 name="Rettangolo 32"/>
          <p:cNvSpPr/>
          <p:nvPr/>
        </p:nvSpPr>
        <p:spPr>
          <a:xfrm>
            <a:off x="1158875" y="4329113"/>
            <a:ext cx="4533900" cy="665162"/>
          </a:xfrm>
          <a:prstGeom prst="rect">
            <a:avLst/>
          </a:prstGeom>
          <a:solidFill>
            <a:srgbClr val="00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50178" name="Rectangle 4"/>
          <p:cNvSpPr>
            <a:spLocks noGrp="1" noChangeArrowheads="1"/>
          </p:cNvSpPr>
          <p:nvPr>
            <p:ph type="title"/>
          </p:nvPr>
        </p:nvSpPr>
        <p:spPr>
          <a:xfrm>
            <a:off x="0" y="277813"/>
            <a:ext cx="9036050" cy="955675"/>
          </a:xfrm>
          <a:ln>
            <a:solidFill>
              <a:schemeClr val="tx1"/>
            </a:solidFill>
            <a:miter lim="800000"/>
            <a:headEnd/>
            <a:tailEnd/>
          </a:ln>
        </p:spPr>
        <p:txBody>
          <a:bodyPr/>
          <a:lstStyle/>
          <a:p>
            <a:pPr eaLnBrk="1" fontAlgn="auto" hangingPunct="1">
              <a:spcAft>
                <a:spcPts val="0"/>
              </a:spcAft>
              <a:defRPr/>
            </a:pPr>
            <a:r>
              <a:rPr lang="en-US" dirty="0" smtClean="0">
                <a:latin typeface="Chalkboard"/>
                <a:cs typeface="Chalkboard"/>
              </a:rPr>
              <a:t>Gas </a:t>
            </a:r>
            <a:r>
              <a:rPr lang="en-US" dirty="0" smtClean="0">
                <a:latin typeface="Chalkboard"/>
                <a:cs typeface="Chalkboard"/>
              </a:rPr>
              <a:t>Separation</a:t>
            </a:r>
            <a:endParaRPr lang="en-US" dirty="0" smtClean="0">
              <a:latin typeface="Chalkboard"/>
              <a:cs typeface="Chalkboard"/>
            </a:endParaRPr>
          </a:p>
        </p:txBody>
      </p:sp>
      <p:sp>
        <p:nvSpPr>
          <p:cNvPr id="55299" name="Line 5"/>
          <p:cNvSpPr>
            <a:spLocks noChangeShapeType="1"/>
          </p:cNvSpPr>
          <p:nvPr/>
        </p:nvSpPr>
        <p:spPr bwMode="auto">
          <a:xfrm>
            <a:off x="979488" y="2484438"/>
            <a:ext cx="647700" cy="0"/>
          </a:xfrm>
          <a:prstGeom prst="line">
            <a:avLst/>
          </a:prstGeom>
          <a:noFill/>
          <a:ln w="76200">
            <a:solidFill>
              <a:schemeClr val="tx1"/>
            </a:solidFill>
            <a:round/>
            <a:headEnd/>
            <a:tailEnd/>
          </a:ln>
        </p:spPr>
        <p:txBody>
          <a:bodyPr>
            <a:prstTxWarp prst="textNoShape">
              <a:avLst/>
            </a:prstTxWarp>
          </a:bodyPr>
          <a:lstStyle/>
          <a:p>
            <a:endParaRPr lang="it-IT"/>
          </a:p>
        </p:txBody>
      </p:sp>
      <p:sp>
        <p:nvSpPr>
          <p:cNvPr id="55300" name="Line 6"/>
          <p:cNvSpPr>
            <a:spLocks noChangeShapeType="1"/>
          </p:cNvSpPr>
          <p:nvPr/>
        </p:nvSpPr>
        <p:spPr bwMode="auto">
          <a:xfrm flipH="1">
            <a:off x="1584325" y="2482850"/>
            <a:ext cx="4763" cy="1379538"/>
          </a:xfrm>
          <a:prstGeom prst="line">
            <a:avLst/>
          </a:prstGeom>
          <a:noFill/>
          <a:ln w="76200">
            <a:solidFill>
              <a:schemeClr val="tx1"/>
            </a:solidFill>
            <a:round/>
            <a:headEnd/>
            <a:tailEnd/>
          </a:ln>
        </p:spPr>
        <p:txBody>
          <a:bodyPr>
            <a:prstTxWarp prst="textNoShape">
              <a:avLst/>
            </a:prstTxWarp>
          </a:bodyPr>
          <a:lstStyle/>
          <a:p>
            <a:endParaRPr lang="it-IT"/>
          </a:p>
        </p:txBody>
      </p:sp>
      <p:sp>
        <p:nvSpPr>
          <p:cNvPr id="55301" name="AutoShape 7"/>
          <p:cNvSpPr>
            <a:spLocks noChangeArrowheads="1"/>
          </p:cNvSpPr>
          <p:nvPr/>
        </p:nvSpPr>
        <p:spPr bwMode="auto">
          <a:xfrm rot="10800000">
            <a:off x="1550988" y="3683000"/>
            <a:ext cx="254000" cy="36195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CCFF66"/>
          </a:solidFill>
          <a:ln w="9525">
            <a:solidFill>
              <a:schemeClr val="tx1"/>
            </a:solidFill>
            <a:miter lim="800000"/>
            <a:headEnd/>
            <a:tailEnd/>
          </a:ln>
        </p:spPr>
        <p:txBody>
          <a:bodyPr wrap="none" anchor="ctr">
            <a:prstTxWarp prst="textNoShape">
              <a:avLst/>
            </a:prstTxWarp>
          </a:bodyPr>
          <a:lstStyle/>
          <a:p>
            <a:endParaRPr lang="it-IT"/>
          </a:p>
        </p:txBody>
      </p:sp>
      <p:sp>
        <p:nvSpPr>
          <p:cNvPr id="55302" name="Line 10"/>
          <p:cNvSpPr>
            <a:spLocks noChangeShapeType="1"/>
          </p:cNvSpPr>
          <p:nvPr/>
        </p:nvSpPr>
        <p:spPr bwMode="auto">
          <a:xfrm flipV="1">
            <a:off x="1771650" y="2486025"/>
            <a:ext cx="1588" cy="1382713"/>
          </a:xfrm>
          <a:prstGeom prst="line">
            <a:avLst/>
          </a:prstGeom>
          <a:noFill/>
          <a:ln w="76200">
            <a:solidFill>
              <a:schemeClr val="tx1"/>
            </a:solidFill>
            <a:round/>
            <a:headEnd/>
            <a:tailEnd/>
          </a:ln>
        </p:spPr>
        <p:txBody>
          <a:bodyPr>
            <a:prstTxWarp prst="textNoShape">
              <a:avLst/>
            </a:prstTxWarp>
          </a:bodyPr>
          <a:lstStyle/>
          <a:p>
            <a:endParaRPr lang="it-IT"/>
          </a:p>
        </p:txBody>
      </p:sp>
      <p:sp>
        <p:nvSpPr>
          <p:cNvPr id="55303" name="Line 11"/>
          <p:cNvSpPr>
            <a:spLocks noChangeShapeType="1"/>
          </p:cNvSpPr>
          <p:nvPr/>
        </p:nvSpPr>
        <p:spPr bwMode="auto">
          <a:xfrm>
            <a:off x="1735138" y="2482850"/>
            <a:ext cx="647700" cy="0"/>
          </a:xfrm>
          <a:prstGeom prst="line">
            <a:avLst/>
          </a:prstGeom>
          <a:noFill/>
          <a:ln w="76200">
            <a:solidFill>
              <a:schemeClr val="tx1"/>
            </a:solidFill>
            <a:round/>
            <a:headEnd/>
            <a:tailEnd/>
          </a:ln>
        </p:spPr>
        <p:txBody>
          <a:bodyPr>
            <a:prstTxWarp prst="textNoShape">
              <a:avLst/>
            </a:prstTxWarp>
          </a:bodyPr>
          <a:lstStyle/>
          <a:p>
            <a:endParaRPr lang="it-IT"/>
          </a:p>
        </p:txBody>
      </p:sp>
      <p:sp>
        <p:nvSpPr>
          <p:cNvPr id="55304" name="Rectangle 12"/>
          <p:cNvSpPr>
            <a:spLocks noChangeArrowheads="1"/>
          </p:cNvSpPr>
          <p:nvPr/>
        </p:nvSpPr>
        <p:spPr bwMode="auto">
          <a:xfrm>
            <a:off x="2370138" y="2303463"/>
            <a:ext cx="217487" cy="360362"/>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fr-CA"/>
          </a:p>
        </p:txBody>
      </p:sp>
      <p:sp>
        <p:nvSpPr>
          <p:cNvPr id="55305" name="Line 13"/>
          <p:cNvSpPr>
            <a:spLocks noChangeShapeType="1"/>
          </p:cNvSpPr>
          <p:nvPr/>
        </p:nvSpPr>
        <p:spPr bwMode="auto">
          <a:xfrm>
            <a:off x="2589213" y="2474913"/>
            <a:ext cx="647700" cy="0"/>
          </a:xfrm>
          <a:prstGeom prst="line">
            <a:avLst/>
          </a:prstGeom>
          <a:noFill/>
          <a:ln w="76200">
            <a:solidFill>
              <a:schemeClr val="tx1"/>
            </a:solidFill>
            <a:round/>
            <a:headEnd/>
            <a:tailEnd/>
          </a:ln>
        </p:spPr>
        <p:txBody>
          <a:bodyPr>
            <a:prstTxWarp prst="textNoShape">
              <a:avLst/>
            </a:prstTxWarp>
          </a:bodyPr>
          <a:lstStyle/>
          <a:p>
            <a:endParaRPr lang="it-IT"/>
          </a:p>
        </p:txBody>
      </p:sp>
      <p:sp>
        <p:nvSpPr>
          <p:cNvPr id="55306" name="Line 14"/>
          <p:cNvSpPr>
            <a:spLocks noChangeShapeType="1"/>
          </p:cNvSpPr>
          <p:nvPr/>
        </p:nvSpPr>
        <p:spPr bwMode="auto">
          <a:xfrm flipH="1">
            <a:off x="3187700" y="2473325"/>
            <a:ext cx="11113" cy="1382713"/>
          </a:xfrm>
          <a:prstGeom prst="line">
            <a:avLst/>
          </a:prstGeom>
          <a:noFill/>
          <a:ln w="76200">
            <a:solidFill>
              <a:schemeClr val="tx1"/>
            </a:solidFill>
            <a:round/>
            <a:headEnd/>
            <a:tailEnd/>
          </a:ln>
        </p:spPr>
        <p:txBody>
          <a:bodyPr>
            <a:prstTxWarp prst="textNoShape">
              <a:avLst/>
            </a:prstTxWarp>
          </a:bodyPr>
          <a:lstStyle/>
          <a:p>
            <a:endParaRPr lang="it-IT"/>
          </a:p>
        </p:txBody>
      </p:sp>
      <p:sp>
        <p:nvSpPr>
          <p:cNvPr id="55307" name="AutoShape 15"/>
          <p:cNvSpPr>
            <a:spLocks noChangeArrowheads="1"/>
          </p:cNvSpPr>
          <p:nvPr/>
        </p:nvSpPr>
        <p:spPr bwMode="auto">
          <a:xfrm rot="10800000">
            <a:off x="3154363" y="3676650"/>
            <a:ext cx="260350" cy="36195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99CCFF"/>
          </a:solidFill>
          <a:ln w="9525">
            <a:solidFill>
              <a:schemeClr val="tx1"/>
            </a:solidFill>
            <a:miter lim="800000"/>
            <a:headEnd/>
            <a:tailEnd/>
          </a:ln>
        </p:spPr>
        <p:txBody>
          <a:bodyPr wrap="none" anchor="ctr">
            <a:prstTxWarp prst="textNoShape">
              <a:avLst/>
            </a:prstTxWarp>
          </a:bodyPr>
          <a:lstStyle/>
          <a:p>
            <a:endParaRPr lang="it-IT"/>
          </a:p>
        </p:txBody>
      </p:sp>
      <p:sp>
        <p:nvSpPr>
          <p:cNvPr id="55308" name="Line 16"/>
          <p:cNvSpPr>
            <a:spLocks noChangeShapeType="1"/>
          </p:cNvSpPr>
          <p:nvPr/>
        </p:nvSpPr>
        <p:spPr bwMode="auto">
          <a:xfrm flipV="1">
            <a:off x="3382963" y="2476500"/>
            <a:ext cx="0" cy="1385888"/>
          </a:xfrm>
          <a:prstGeom prst="line">
            <a:avLst/>
          </a:prstGeom>
          <a:noFill/>
          <a:ln w="76200">
            <a:solidFill>
              <a:schemeClr val="tx1"/>
            </a:solidFill>
            <a:round/>
            <a:headEnd/>
            <a:tailEnd/>
          </a:ln>
        </p:spPr>
        <p:txBody>
          <a:bodyPr>
            <a:prstTxWarp prst="textNoShape">
              <a:avLst/>
            </a:prstTxWarp>
          </a:bodyPr>
          <a:lstStyle/>
          <a:p>
            <a:endParaRPr lang="it-IT"/>
          </a:p>
        </p:txBody>
      </p:sp>
      <p:sp>
        <p:nvSpPr>
          <p:cNvPr id="55309" name="Line 17"/>
          <p:cNvSpPr>
            <a:spLocks noChangeShapeType="1"/>
          </p:cNvSpPr>
          <p:nvPr/>
        </p:nvSpPr>
        <p:spPr bwMode="auto">
          <a:xfrm>
            <a:off x="3344863" y="2473325"/>
            <a:ext cx="647700" cy="0"/>
          </a:xfrm>
          <a:prstGeom prst="line">
            <a:avLst/>
          </a:prstGeom>
          <a:noFill/>
          <a:ln w="76200">
            <a:solidFill>
              <a:schemeClr val="tx1"/>
            </a:solidFill>
            <a:round/>
            <a:headEnd/>
            <a:tailEnd/>
          </a:ln>
        </p:spPr>
        <p:txBody>
          <a:bodyPr>
            <a:prstTxWarp prst="textNoShape">
              <a:avLst/>
            </a:prstTxWarp>
          </a:bodyPr>
          <a:lstStyle/>
          <a:p>
            <a:endParaRPr lang="it-IT"/>
          </a:p>
        </p:txBody>
      </p:sp>
      <p:sp>
        <p:nvSpPr>
          <p:cNvPr id="55310" name="Rectangle 18"/>
          <p:cNvSpPr>
            <a:spLocks noChangeArrowheads="1"/>
          </p:cNvSpPr>
          <p:nvPr/>
        </p:nvSpPr>
        <p:spPr bwMode="auto">
          <a:xfrm>
            <a:off x="3979863" y="2293938"/>
            <a:ext cx="217487" cy="360362"/>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fr-CA"/>
          </a:p>
        </p:txBody>
      </p:sp>
      <p:sp>
        <p:nvSpPr>
          <p:cNvPr id="55311" name="Line 19"/>
          <p:cNvSpPr>
            <a:spLocks noChangeShapeType="1"/>
          </p:cNvSpPr>
          <p:nvPr/>
        </p:nvSpPr>
        <p:spPr bwMode="auto">
          <a:xfrm>
            <a:off x="4202113" y="2462213"/>
            <a:ext cx="647700" cy="0"/>
          </a:xfrm>
          <a:prstGeom prst="line">
            <a:avLst/>
          </a:prstGeom>
          <a:noFill/>
          <a:ln w="76200">
            <a:solidFill>
              <a:schemeClr val="tx1"/>
            </a:solidFill>
            <a:round/>
            <a:headEnd/>
            <a:tailEnd/>
          </a:ln>
        </p:spPr>
        <p:txBody>
          <a:bodyPr>
            <a:prstTxWarp prst="textNoShape">
              <a:avLst/>
            </a:prstTxWarp>
          </a:bodyPr>
          <a:lstStyle/>
          <a:p>
            <a:endParaRPr lang="it-IT"/>
          </a:p>
        </p:txBody>
      </p:sp>
      <p:sp>
        <p:nvSpPr>
          <p:cNvPr id="55312" name="Line 20"/>
          <p:cNvSpPr>
            <a:spLocks noChangeShapeType="1"/>
          </p:cNvSpPr>
          <p:nvPr/>
        </p:nvSpPr>
        <p:spPr bwMode="auto">
          <a:xfrm flipH="1">
            <a:off x="4810125" y="2460625"/>
            <a:ext cx="1588" cy="1401763"/>
          </a:xfrm>
          <a:prstGeom prst="line">
            <a:avLst/>
          </a:prstGeom>
          <a:noFill/>
          <a:ln w="76200">
            <a:solidFill>
              <a:schemeClr val="tx1"/>
            </a:solidFill>
            <a:round/>
            <a:headEnd/>
            <a:tailEnd/>
          </a:ln>
        </p:spPr>
        <p:txBody>
          <a:bodyPr>
            <a:prstTxWarp prst="textNoShape">
              <a:avLst/>
            </a:prstTxWarp>
          </a:bodyPr>
          <a:lstStyle/>
          <a:p>
            <a:endParaRPr lang="it-IT"/>
          </a:p>
        </p:txBody>
      </p:sp>
      <p:sp>
        <p:nvSpPr>
          <p:cNvPr id="55313" name="AutoShape 21"/>
          <p:cNvSpPr>
            <a:spLocks noChangeArrowheads="1"/>
          </p:cNvSpPr>
          <p:nvPr/>
        </p:nvSpPr>
        <p:spPr bwMode="auto">
          <a:xfrm rot="10800000">
            <a:off x="4776788" y="3679825"/>
            <a:ext cx="257175" cy="36195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33CC33"/>
          </a:solidFill>
          <a:ln w="9525">
            <a:solidFill>
              <a:schemeClr val="tx1"/>
            </a:solidFill>
            <a:miter lim="800000"/>
            <a:headEnd/>
            <a:tailEnd/>
          </a:ln>
        </p:spPr>
        <p:txBody>
          <a:bodyPr wrap="none" anchor="ctr">
            <a:prstTxWarp prst="textNoShape">
              <a:avLst/>
            </a:prstTxWarp>
          </a:bodyPr>
          <a:lstStyle/>
          <a:p>
            <a:endParaRPr lang="it-IT"/>
          </a:p>
        </p:txBody>
      </p:sp>
      <p:sp>
        <p:nvSpPr>
          <p:cNvPr id="55314" name="Line 22"/>
          <p:cNvSpPr>
            <a:spLocks noChangeShapeType="1"/>
          </p:cNvSpPr>
          <p:nvPr/>
        </p:nvSpPr>
        <p:spPr bwMode="auto">
          <a:xfrm flipH="1" flipV="1">
            <a:off x="4995863" y="2463800"/>
            <a:ext cx="3175" cy="1395413"/>
          </a:xfrm>
          <a:prstGeom prst="line">
            <a:avLst/>
          </a:prstGeom>
          <a:noFill/>
          <a:ln w="76200">
            <a:solidFill>
              <a:schemeClr val="tx1"/>
            </a:solidFill>
            <a:round/>
            <a:headEnd/>
            <a:tailEnd/>
          </a:ln>
        </p:spPr>
        <p:txBody>
          <a:bodyPr>
            <a:prstTxWarp prst="textNoShape">
              <a:avLst/>
            </a:prstTxWarp>
          </a:bodyPr>
          <a:lstStyle/>
          <a:p>
            <a:endParaRPr lang="it-IT"/>
          </a:p>
        </p:txBody>
      </p:sp>
      <p:sp>
        <p:nvSpPr>
          <p:cNvPr id="55315" name="Line 23"/>
          <p:cNvSpPr>
            <a:spLocks noChangeShapeType="1"/>
          </p:cNvSpPr>
          <p:nvPr/>
        </p:nvSpPr>
        <p:spPr bwMode="auto">
          <a:xfrm>
            <a:off x="4957763" y="2460625"/>
            <a:ext cx="647700" cy="0"/>
          </a:xfrm>
          <a:prstGeom prst="line">
            <a:avLst/>
          </a:prstGeom>
          <a:noFill/>
          <a:ln w="76200">
            <a:solidFill>
              <a:schemeClr val="tx1"/>
            </a:solidFill>
            <a:round/>
            <a:headEnd/>
            <a:tailEnd/>
          </a:ln>
        </p:spPr>
        <p:txBody>
          <a:bodyPr>
            <a:prstTxWarp prst="textNoShape">
              <a:avLst/>
            </a:prstTxWarp>
          </a:bodyPr>
          <a:lstStyle/>
          <a:p>
            <a:endParaRPr lang="it-IT"/>
          </a:p>
        </p:txBody>
      </p:sp>
      <p:sp>
        <p:nvSpPr>
          <p:cNvPr id="55316" name="Rectangle 24"/>
          <p:cNvSpPr>
            <a:spLocks noChangeArrowheads="1"/>
          </p:cNvSpPr>
          <p:nvPr/>
        </p:nvSpPr>
        <p:spPr bwMode="auto">
          <a:xfrm>
            <a:off x="5592763" y="2281238"/>
            <a:ext cx="217487" cy="360362"/>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fr-CA"/>
          </a:p>
        </p:txBody>
      </p:sp>
      <p:sp>
        <p:nvSpPr>
          <p:cNvPr id="55317" name="Line 26"/>
          <p:cNvSpPr>
            <a:spLocks noChangeShapeType="1"/>
          </p:cNvSpPr>
          <p:nvPr/>
        </p:nvSpPr>
        <p:spPr bwMode="auto">
          <a:xfrm>
            <a:off x="2476500" y="1868488"/>
            <a:ext cx="0" cy="431800"/>
          </a:xfrm>
          <a:prstGeom prst="line">
            <a:avLst/>
          </a:prstGeom>
          <a:noFill/>
          <a:ln w="76200">
            <a:solidFill>
              <a:schemeClr val="tx1"/>
            </a:solidFill>
            <a:round/>
            <a:headEnd/>
            <a:tailEnd/>
          </a:ln>
        </p:spPr>
        <p:txBody>
          <a:bodyPr>
            <a:prstTxWarp prst="textNoShape">
              <a:avLst/>
            </a:prstTxWarp>
          </a:bodyPr>
          <a:lstStyle/>
          <a:p>
            <a:endParaRPr lang="it-IT"/>
          </a:p>
        </p:txBody>
      </p:sp>
      <p:sp>
        <p:nvSpPr>
          <p:cNvPr id="55318" name="Line 27"/>
          <p:cNvSpPr>
            <a:spLocks noChangeShapeType="1"/>
          </p:cNvSpPr>
          <p:nvPr/>
        </p:nvSpPr>
        <p:spPr bwMode="auto">
          <a:xfrm>
            <a:off x="4087813" y="1871663"/>
            <a:ext cx="0" cy="422275"/>
          </a:xfrm>
          <a:prstGeom prst="line">
            <a:avLst/>
          </a:prstGeom>
          <a:noFill/>
          <a:ln w="76200">
            <a:solidFill>
              <a:schemeClr val="tx1"/>
            </a:solidFill>
            <a:round/>
            <a:headEnd/>
            <a:tailEnd/>
          </a:ln>
        </p:spPr>
        <p:txBody>
          <a:bodyPr>
            <a:prstTxWarp prst="textNoShape">
              <a:avLst/>
            </a:prstTxWarp>
          </a:bodyPr>
          <a:lstStyle/>
          <a:p>
            <a:endParaRPr lang="it-IT"/>
          </a:p>
        </p:txBody>
      </p:sp>
      <p:sp>
        <p:nvSpPr>
          <p:cNvPr id="55319" name="Line 28"/>
          <p:cNvSpPr>
            <a:spLocks noChangeShapeType="1"/>
          </p:cNvSpPr>
          <p:nvPr/>
        </p:nvSpPr>
        <p:spPr bwMode="auto">
          <a:xfrm>
            <a:off x="5692775" y="1865313"/>
            <a:ext cx="0" cy="412750"/>
          </a:xfrm>
          <a:prstGeom prst="line">
            <a:avLst/>
          </a:prstGeom>
          <a:noFill/>
          <a:ln w="76200">
            <a:solidFill>
              <a:schemeClr val="tx1"/>
            </a:solidFill>
            <a:round/>
            <a:headEnd/>
            <a:tailEnd/>
          </a:ln>
        </p:spPr>
        <p:txBody>
          <a:bodyPr>
            <a:prstTxWarp prst="textNoShape">
              <a:avLst/>
            </a:prstTxWarp>
          </a:bodyPr>
          <a:lstStyle/>
          <a:p>
            <a:endParaRPr lang="it-IT"/>
          </a:p>
        </p:txBody>
      </p:sp>
      <p:sp>
        <p:nvSpPr>
          <p:cNvPr id="55320" name="Line 29"/>
          <p:cNvSpPr>
            <a:spLocks noChangeShapeType="1"/>
          </p:cNvSpPr>
          <p:nvPr/>
        </p:nvSpPr>
        <p:spPr bwMode="auto">
          <a:xfrm flipV="1">
            <a:off x="2447925" y="1900238"/>
            <a:ext cx="4257675" cy="4762"/>
          </a:xfrm>
          <a:prstGeom prst="line">
            <a:avLst/>
          </a:prstGeom>
          <a:noFill/>
          <a:ln w="76200">
            <a:solidFill>
              <a:schemeClr val="tx1"/>
            </a:solidFill>
            <a:round/>
            <a:headEnd/>
            <a:tailEnd/>
          </a:ln>
        </p:spPr>
        <p:txBody>
          <a:bodyPr>
            <a:prstTxWarp prst="textNoShape">
              <a:avLst/>
            </a:prstTxWarp>
          </a:bodyPr>
          <a:lstStyle/>
          <a:p>
            <a:endParaRPr lang="it-IT"/>
          </a:p>
        </p:txBody>
      </p:sp>
      <p:sp>
        <p:nvSpPr>
          <p:cNvPr id="55321" name="Line 30"/>
          <p:cNvSpPr>
            <a:spLocks noChangeShapeType="1"/>
          </p:cNvSpPr>
          <p:nvPr/>
        </p:nvSpPr>
        <p:spPr bwMode="auto">
          <a:xfrm flipH="1">
            <a:off x="6691313" y="1862138"/>
            <a:ext cx="11112" cy="863600"/>
          </a:xfrm>
          <a:prstGeom prst="line">
            <a:avLst/>
          </a:prstGeom>
          <a:noFill/>
          <a:ln w="76200">
            <a:solidFill>
              <a:schemeClr val="tx1"/>
            </a:solidFill>
            <a:round/>
            <a:headEnd/>
            <a:tailEnd/>
          </a:ln>
        </p:spPr>
        <p:txBody>
          <a:bodyPr>
            <a:prstTxWarp prst="textNoShape">
              <a:avLst/>
            </a:prstTxWarp>
          </a:bodyPr>
          <a:lstStyle/>
          <a:p>
            <a:endParaRPr lang="it-IT"/>
          </a:p>
        </p:txBody>
      </p:sp>
      <p:sp>
        <p:nvSpPr>
          <p:cNvPr id="55322" name="Text Box 31"/>
          <p:cNvSpPr txBox="1">
            <a:spLocks noChangeArrowheads="1"/>
          </p:cNvSpPr>
          <p:nvPr/>
        </p:nvSpPr>
        <p:spPr bwMode="auto">
          <a:xfrm>
            <a:off x="6330950" y="2735263"/>
            <a:ext cx="730250" cy="442912"/>
          </a:xfrm>
          <a:prstGeom prst="rect">
            <a:avLst/>
          </a:prstGeom>
          <a:solidFill>
            <a:srgbClr val="FF3300"/>
          </a:solidFill>
          <a:ln w="76200">
            <a:solidFill>
              <a:schemeClr val="tx1"/>
            </a:solidFill>
            <a:miter lim="800000"/>
            <a:headEnd/>
            <a:tailEnd/>
          </a:ln>
        </p:spPr>
        <p:txBody>
          <a:bodyPr wrap="none">
            <a:prstTxWarp prst="textNoShape">
              <a:avLst/>
            </a:prstTxWarp>
            <a:spAutoFit/>
          </a:bodyPr>
          <a:lstStyle/>
          <a:p>
            <a:r>
              <a:rPr lang="fr-CA"/>
              <a:t>TCD</a:t>
            </a:r>
            <a:endParaRPr lang="fr-FR"/>
          </a:p>
        </p:txBody>
      </p:sp>
      <p:sp>
        <p:nvSpPr>
          <p:cNvPr id="55323" name="Line 32"/>
          <p:cNvSpPr>
            <a:spLocks noChangeShapeType="1"/>
          </p:cNvSpPr>
          <p:nvPr/>
        </p:nvSpPr>
        <p:spPr bwMode="auto">
          <a:xfrm flipH="1">
            <a:off x="6673850" y="3206750"/>
            <a:ext cx="11113" cy="863600"/>
          </a:xfrm>
          <a:prstGeom prst="line">
            <a:avLst/>
          </a:prstGeom>
          <a:noFill/>
          <a:ln w="76200">
            <a:solidFill>
              <a:schemeClr val="tx1"/>
            </a:solidFill>
            <a:round/>
            <a:headEnd/>
            <a:tailEnd/>
          </a:ln>
        </p:spPr>
        <p:txBody>
          <a:bodyPr>
            <a:prstTxWarp prst="textNoShape">
              <a:avLst/>
            </a:prstTxWarp>
          </a:bodyPr>
          <a:lstStyle/>
          <a:p>
            <a:endParaRPr lang="it-IT"/>
          </a:p>
        </p:txBody>
      </p:sp>
      <p:sp>
        <p:nvSpPr>
          <p:cNvPr id="55324" name="Text Box 33"/>
          <p:cNvSpPr txBox="1">
            <a:spLocks noChangeArrowheads="1"/>
          </p:cNvSpPr>
          <p:nvPr/>
        </p:nvSpPr>
        <p:spPr bwMode="auto">
          <a:xfrm>
            <a:off x="1158875" y="4308475"/>
            <a:ext cx="1060450" cy="641350"/>
          </a:xfrm>
          <a:prstGeom prst="rect">
            <a:avLst/>
          </a:prstGeom>
          <a:noFill/>
          <a:ln w="9525">
            <a:noFill/>
            <a:miter lim="800000"/>
            <a:headEnd/>
            <a:tailEnd/>
          </a:ln>
        </p:spPr>
        <p:txBody>
          <a:bodyPr>
            <a:prstTxWarp prst="textNoShape">
              <a:avLst/>
            </a:prstTxWarp>
            <a:spAutoFit/>
          </a:bodyPr>
          <a:lstStyle/>
          <a:p>
            <a:r>
              <a:rPr lang="fr-CA" sz="3600" dirty="0">
                <a:solidFill>
                  <a:srgbClr val="CCFF66"/>
                </a:solidFill>
                <a:latin typeface="Chalkboard"/>
                <a:cs typeface="Chalkboard"/>
              </a:rPr>
              <a:t>SO</a:t>
            </a:r>
            <a:r>
              <a:rPr lang="fr-CA" sz="3600" baseline="-25000" dirty="0">
                <a:solidFill>
                  <a:srgbClr val="CCFF66"/>
                </a:solidFill>
                <a:latin typeface="Chalkboard"/>
                <a:cs typeface="Chalkboard"/>
              </a:rPr>
              <a:t>2</a:t>
            </a:r>
            <a:endParaRPr lang="fr-FR" sz="3600" baseline="-25000" dirty="0">
              <a:solidFill>
                <a:srgbClr val="CCFF66"/>
              </a:solidFill>
              <a:latin typeface="Chalkboard"/>
              <a:cs typeface="Chalkboard"/>
            </a:endParaRPr>
          </a:p>
        </p:txBody>
      </p:sp>
      <p:sp>
        <p:nvSpPr>
          <p:cNvPr id="55325" name="Text Box 34"/>
          <p:cNvSpPr txBox="1">
            <a:spLocks noChangeArrowheads="1"/>
          </p:cNvSpPr>
          <p:nvPr/>
        </p:nvSpPr>
        <p:spPr bwMode="auto">
          <a:xfrm>
            <a:off x="2700338" y="4352925"/>
            <a:ext cx="1150937" cy="641350"/>
          </a:xfrm>
          <a:prstGeom prst="rect">
            <a:avLst/>
          </a:prstGeom>
          <a:noFill/>
          <a:ln w="9525">
            <a:noFill/>
            <a:miter lim="800000"/>
            <a:headEnd/>
            <a:tailEnd/>
          </a:ln>
        </p:spPr>
        <p:txBody>
          <a:bodyPr>
            <a:prstTxWarp prst="textNoShape">
              <a:avLst/>
            </a:prstTxWarp>
            <a:spAutoFit/>
          </a:bodyPr>
          <a:lstStyle/>
          <a:p>
            <a:r>
              <a:rPr lang="fr-CA" sz="3600" dirty="0">
                <a:solidFill>
                  <a:srgbClr val="99CCFF"/>
                </a:solidFill>
                <a:latin typeface="Chalkboard"/>
                <a:cs typeface="Chalkboard"/>
              </a:rPr>
              <a:t>H</a:t>
            </a:r>
            <a:r>
              <a:rPr lang="fr-CA" sz="3600" baseline="-25000" dirty="0">
                <a:solidFill>
                  <a:srgbClr val="99CCFF"/>
                </a:solidFill>
                <a:latin typeface="Chalkboard"/>
                <a:cs typeface="Chalkboard"/>
              </a:rPr>
              <a:t>2</a:t>
            </a:r>
            <a:r>
              <a:rPr lang="fr-CA" sz="3600" dirty="0">
                <a:solidFill>
                  <a:srgbClr val="99CCFF"/>
                </a:solidFill>
                <a:latin typeface="Chalkboard"/>
                <a:cs typeface="Chalkboard"/>
              </a:rPr>
              <a:t>O</a:t>
            </a:r>
            <a:endParaRPr lang="fr-FR" sz="3600" dirty="0">
              <a:solidFill>
                <a:srgbClr val="99CCFF"/>
              </a:solidFill>
              <a:latin typeface="Chalkboard"/>
              <a:cs typeface="Chalkboard"/>
            </a:endParaRPr>
          </a:p>
        </p:txBody>
      </p:sp>
      <p:sp>
        <p:nvSpPr>
          <p:cNvPr id="55326" name="Text Box 35"/>
          <p:cNvSpPr txBox="1">
            <a:spLocks noChangeArrowheads="1"/>
          </p:cNvSpPr>
          <p:nvPr/>
        </p:nvSpPr>
        <p:spPr bwMode="auto">
          <a:xfrm>
            <a:off x="4403725" y="4329113"/>
            <a:ext cx="965843" cy="646331"/>
          </a:xfrm>
          <a:prstGeom prst="rect">
            <a:avLst/>
          </a:prstGeom>
          <a:noFill/>
          <a:ln w="9525">
            <a:noFill/>
            <a:miter lim="800000"/>
            <a:headEnd/>
            <a:tailEnd/>
          </a:ln>
        </p:spPr>
        <p:txBody>
          <a:bodyPr wrap="none">
            <a:prstTxWarp prst="textNoShape">
              <a:avLst/>
            </a:prstTxWarp>
            <a:spAutoFit/>
          </a:bodyPr>
          <a:lstStyle/>
          <a:p>
            <a:r>
              <a:rPr lang="fr-CA" sz="3600">
                <a:solidFill>
                  <a:srgbClr val="33CC33"/>
                </a:solidFill>
                <a:latin typeface="Chalkboard"/>
                <a:cs typeface="Chalkboard"/>
              </a:rPr>
              <a:t>CO</a:t>
            </a:r>
            <a:r>
              <a:rPr lang="fr-CA" sz="3600" baseline="-25000">
                <a:solidFill>
                  <a:srgbClr val="33CC33"/>
                </a:solidFill>
                <a:latin typeface="Chalkboard"/>
                <a:cs typeface="Chalkboard"/>
              </a:rPr>
              <a:t>2</a:t>
            </a:r>
            <a:endParaRPr lang="fr-FR" sz="3600" baseline="-25000">
              <a:solidFill>
                <a:srgbClr val="33CC33"/>
              </a:solidFill>
              <a:latin typeface="Chalkboard"/>
              <a:cs typeface="Chalkboard"/>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277813"/>
            <a:ext cx="8229600" cy="955675"/>
          </a:xfrm>
          <a:ln>
            <a:solidFill>
              <a:schemeClr val="tx1"/>
            </a:solidFill>
            <a:miter lim="800000"/>
            <a:headEnd/>
            <a:tailEnd/>
          </a:ln>
        </p:spPr>
        <p:txBody>
          <a:bodyPr/>
          <a:lstStyle/>
          <a:p>
            <a:pPr eaLnBrk="1" fontAlgn="auto" hangingPunct="1">
              <a:spcAft>
                <a:spcPts val="0"/>
              </a:spcAft>
              <a:defRPr/>
            </a:pPr>
            <a:r>
              <a:rPr lang="en-US" dirty="0" smtClean="0">
                <a:latin typeface="Chalkboard"/>
                <a:cs typeface="Chalkboard"/>
              </a:rPr>
              <a:t>What after we separate?</a:t>
            </a:r>
          </a:p>
        </p:txBody>
      </p:sp>
      <p:sp>
        <p:nvSpPr>
          <p:cNvPr id="54275" name="Rectangle 3"/>
          <p:cNvSpPr>
            <a:spLocks noChangeArrowheads="1"/>
          </p:cNvSpPr>
          <p:nvPr/>
        </p:nvSpPr>
        <p:spPr bwMode="auto">
          <a:xfrm>
            <a:off x="4800600" y="1905000"/>
            <a:ext cx="381000" cy="685800"/>
          </a:xfrm>
          <a:prstGeom prst="rect">
            <a:avLst/>
          </a:prstGeom>
          <a:solidFill>
            <a:srgbClr val="C0C0C0"/>
          </a:solidFill>
          <a:ln w="9525">
            <a:solidFill>
              <a:schemeClr val="tx1"/>
            </a:solidFill>
            <a:miter lim="800000"/>
            <a:headEnd/>
            <a:tailEnd/>
          </a:ln>
        </p:spPr>
        <p:txBody>
          <a:bodyPr wrap="none" anchor="ctr">
            <a:prstTxWarp prst="textNoShape">
              <a:avLst/>
            </a:prstTxWarp>
          </a:bodyPr>
          <a:lstStyle/>
          <a:p>
            <a:endParaRPr lang="fr-CA"/>
          </a:p>
        </p:txBody>
      </p:sp>
      <p:sp>
        <p:nvSpPr>
          <p:cNvPr id="54276" name="Rectangle 4"/>
          <p:cNvSpPr>
            <a:spLocks noChangeArrowheads="1"/>
          </p:cNvSpPr>
          <p:nvPr/>
        </p:nvSpPr>
        <p:spPr bwMode="auto">
          <a:xfrm>
            <a:off x="3886200" y="1905000"/>
            <a:ext cx="609600" cy="685800"/>
          </a:xfrm>
          <a:prstGeom prst="rect">
            <a:avLst/>
          </a:prstGeom>
          <a:solidFill>
            <a:srgbClr val="C0C0C0"/>
          </a:solidFill>
          <a:ln w="9525">
            <a:solidFill>
              <a:schemeClr val="tx1"/>
            </a:solidFill>
            <a:miter lim="800000"/>
            <a:headEnd/>
            <a:tailEnd/>
          </a:ln>
        </p:spPr>
        <p:txBody>
          <a:bodyPr wrap="none" anchor="ctr">
            <a:prstTxWarp prst="textNoShape">
              <a:avLst/>
            </a:prstTxWarp>
          </a:bodyPr>
          <a:lstStyle/>
          <a:p>
            <a:endParaRPr lang="fr-CA"/>
          </a:p>
        </p:txBody>
      </p:sp>
      <p:sp>
        <p:nvSpPr>
          <p:cNvPr id="54277" name="Rectangle 5"/>
          <p:cNvSpPr>
            <a:spLocks noChangeArrowheads="1"/>
          </p:cNvSpPr>
          <p:nvPr/>
        </p:nvSpPr>
        <p:spPr bwMode="auto">
          <a:xfrm>
            <a:off x="2971800" y="1905000"/>
            <a:ext cx="533400" cy="685800"/>
          </a:xfrm>
          <a:prstGeom prst="rect">
            <a:avLst/>
          </a:prstGeom>
          <a:solidFill>
            <a:srgbClr val="C0C0C0"/>
          </a:solidFill>
          <a:ln w="9525">
            <a:solidFill>
              <a:schemeClr val="tx1"/>
            </a:solidFill>
            <a:miter lim="800000"/>
            <a:headEnd/>
            <a:tailEnd/>
          </a:ln>
        </p:spPr>
        <p:txBody>
          <a:bodyPr wrap="none" anchor="ctr">
            <a:prstTxWarp prst="textNoShape">
              <a:avLst/>
            </a:prstTxWarp>
          </a:bodyPr>
          <a:lstStyle/>
          <a:p>
            <a:endParaRPr lang="fr-CA"/>
          </a:p>
        </p:txBody>
      </p:sp>
      <p:sp>
        <p:nvSpPr>
          <p:cNvPr id="54278" name="Rectangle 6"/>
          <p:cNvSpPr>
            <a:spLocks noChangeArrowheads="1"/>
          </p:cNvSpPr>
          <p:nvPr/>
        </p:nvSpPr>
        <p:spPr bwMode="auto">
          <a:xfrm>
            <a:off x="2133600" y="1905000"/>
            <a:ext cx="457200" cy="685800"/>
          </a:xfrm>
          <a:prstGeom prst="rect">
            <a:avLst/>
          </a:prstGeom>
          <a:solidFill>
            <a:srgbClr val="C0C0C0"/>
          </a:solidFill>
          <a:ln w="9525">
            <a:solidFill>
              <a:schemeClr val="tx1"/>
            </a:solidFill>
            <a:miter lim="800000"/>
            <a:headEnd/>
            <a:tailEnd/>
          </a:ln>
        </p:spPr>
        <p:txBody>
          <a:bodyPr wrap="none" anchor="ctr">
            <a:prstTxWarp prst="textNoShape">
              <a:avLst/>
            </a:prstTxWarp>
          </a:bodyPr>
          <a:lstStyle/>
          <a:p>
            <a:endParaRPr lang="fr-CA"/>
          </a:p>
        </p:txBody>
      </p:sp>
      <p:sp>
        <p:nvSpPr>
          <p:cNvPr id="54279" name="Line 7"/>
          <p:cNvSpPr>
            <a:spLocks noChangeShapeType="1"/>
          </p:cNvSpPr>
          <p:nvPr/>
        </p:nvSpPr>
        <p:spPr bwMode="auto">
          <a:xfrm>
            <a:off x="762000" y="1905000"/>
            <a:ext cx="7772400" cy="0"/>
          </a:xfrm>
          <a:prstGeom prst="line">
            <a:avLst/>
          </a:prstGeom>
          <a:noFill/>
          <a:ln w="9525">
            <a:solidFill>
              <a:schemeClr val="tx1"/>
            </a:solidFill>
            <a:round/>
            <a:headEnd/>
            <a:tailEnd/>
          </a:ln>
        </p:spPr>
        <p:txBody>
          <a:bodyPr>
            <a:prstTxWarp prst="textNoShape">
              <a:avLst/>
            </a:prstTxWarp>
          </a:bodyPr>
          <a:lstStyle/>
          <a:p>
            <a:endParaRPr lang="it-IT"/>
          </a:p>
        </p:txBody>
      </p:sp>
      <p:sp>
        <p:nvSpPr>
          <p:cNvPr id="54280" name="Line 8"/>
          <p:cNvSpPr>
            <a:spLocks noChangeShapeType="1"/>
          </p:cNvSpPr>
          <p:nvPr/>
        </p:nvSpPr>
        <p:spPr bwMode="auto">
          <a:xfrm>
            <a:off x="762000" y="2590800"/>
            <a:ext cx="7772400" cy="0"/>
          </a:xfrm>
          <a:prstGeom prst="line">
            <a:avLst/>
          </a:prstGeom>
          <a:noFill/>
          <a:ln w="9525">
            <a:solidFill>
              <a:schemeClr val="tx1"/>
            </a:solidFill>
            <a:round/>
            <a:headEnd/>
            <a:tailEnd/>
          </a:ln>
        </p:spPr>
        <p:txBody>
          <a:bodyPr>
            <a:prstTxWarp prst="textNoShape">
              <a:avLst/>
            </a:prstTxWarp>
          </a:bodyPr>
          <a:lstStyle/>
          <a:p>
            <a:endParaRPr lang="it-IT"/>
          </a:p>
        </p:txBody>
      </p:sp>
      <p:sp>
        <p:nvSpPr>
          <p:cNvPr id="54281" name="Text Box 9"/>
          <p:cNvSpPr txBox="1">
            <a:spLocks noChangeArrowheads="1"/>
          </p:cNvSpPr>
          <p:nvPr/>
        </p:nvSpPr>
        <p:spPr bwMode="auto">
          <a:xfrm>
            <a:off x="1337737" y="2057400"/>
            <a:ext cx="5035907" cy="400110"/>
          </a:xfrm>
          <a:prstGeom prst="rect">
            <a:avLst/>
          </a:prstGeom>
          <a:noFill/>
          <a:ln w="9525">
            <a:noFill/>
            <a:miter lim="800000"/>
            <a:headEnd/>
            <a:tailEnd/>
          </a:ln>
        </p:spPr>
        <p:txBody>
          <a:bodyPr wrap="none">
            <a:prstTxWarp prst="textNoShape">
              <a:avLst/>
            </a:prstTxWarp>
            <a:spAutoFit/>
          </a:bodyPr>
          <a:lstStyle/>
          <a:p>
            <a:r>
              <a:rPr lang="en-US" sz="2000" dirty="0">
                <a:latin typeface="Chalkboard"/>
                <a:cs typeface="Chalkboard"/>
              </a:rPr>
              <a:t>He + SO</a:t>
            </a:r>
            <a:r>
              <a:rPr lang="en-US" sz="2000" baseline="-20000" dirty="0">
                <a:latin typeface="Chalkboard"/>
                <a:cs typeface="Chalkboard"/>
              </a:rPr>
              <a:t>2</a:t>
            </a:r>
            <a:r>
              <a:rPr lang="en-US" sz="2000" dirty="0">
                <a:latin typeface="Chalkboard"/>
                <a:cs typeface="Chalkboard"/>
              </a:rPr>
              <a:t>  +   H</a:t>
            </a:r>
            <a:r>
              <a:rPr lang="en-US" sz="2000" baseline="-20000" dirty="0">
                <a:latin typeface="Chalkboard"/>
                <a:cs typeface="Chalkboard"/>
              </a:rPr>
              <a:t>2</a:t>
            </a:r>
            <a:r>
              <a:rPr lang="en-US" sz="2000" dirty="0">
                <a:latin typeface="Chalkboard"/>
                <a:cs typeface="Chalkboard"/>
              </a:rPr>
              <a:t>O</a:t>
            </a:r>
            <a:r>
              <a:rPr lang="en-US" sz="2000" baseline="-20000" dirty="0">
                <a:latin typeface="Chalkboard"/>
                <a:cs typeface="Chalkboard"/>
              </a:rPr>
              <a:t>   </a:t>
            </a:r>
            <a:r>
              <a:rPr lang="en-US" sz="2000" dirty="0">
                <a:latin typeface="Chalkboard"/>
                <a:cs typeface="Chalkboard"/>
              </a:rPr>
              <a:t>+</a:t>
            </a:r>
            <a:r>
              <a:rPr lang="en-US" sz="2000" baseline="-20000" dirty="0">
                <a:latin typeface="Chalkboard"/>
                <a:cs typeface="Chalkboard"/>
              </a:rPr>
              <a:t>   </a:t>
            </a:r>
            <a:r>
              <a:rPr lang="en-US" sz="2000" dirty="0">
                <a:latin typeface="Chalkboard"/>
                <a:cs typeface="Chalkboard"/>
              </a:rPr>
              <a:t> CO</a:t>
            </a:r>
            <a:r>
              <a:rPr lang="en-US" sz="2000" baseline="-20000" dirty="0">
                <a:latin typeface="Chalkboard"/>
                <a:cs typeface="Chalkboard"/>
              </a:rPr>
              <a:t>2</a:t>
            </a:r>
            <a:r>
              <a:rPr lang="en-US" sz="2000" dirty="0">
                <a:latin typeface="Chalkboard"/>
                <a:cs typeface="Chalkboard"/>
              </a:rPr>
              <a:t>   +  N</a:t>
            </a:r>
            <a:r>
              <a:rPr lang="en-US" sz="2000" baseline="-20000" dirty="0">
                <a:latin typeface="Chalkboard"/>
                <a:cs typeface="Chalkboard"/>
              </a:rPr>
              <a:t>2  </a:t>
            </a:r>
            <a:r>
              <a:rPr lang="en-US" sz="2000" dirty="0">
                <a:latin typeface="Chalkboard"/>
                <a:cs typeface="Chalkboard"/>
              </a:rPr>
              <a:t> + He</a:t>
            </a:r>
          </a:p>
        </p:txBody>
      </p:sp>
      <p:sp>
        <p:nvSpPr>
          <p:cNvPr id="54282" name="Line 10"/>
          <p:cNvSpPr>
            <a:spLocks noChangeShapeType="1"/>
          </p:cNvSpPr>
          <p:nvPr/>
        </p:nvSpPr>
        <p:spPr bwMode="auto">
          <a:xfrm>
            <a:off x="762000" y="2209800"/>
            <a:ext cx="533400" cy="0"/>
          </a:xfrm>
          <a:prstGeom prst="line">
            <a:avLst/>
          </a:prstGeom>
          <a:noFill/>
          <a:ln w="57150">
            <a:solidFill>
              <a:schemeClr val="tx1"/>
            </a:solidFill>
            <a:round/>
            <a:headEnd/>
            <a:tailEnd type="triangle" w="med" len="med"/>
          </a:ln>
        </p:spPr>
        <p:txBody>
          <a:bodyPr>
            <a:prstTxWarp prst="textNoShape">
              <a:avLst/>
            </a:prstTxWarp>
          </a:bodyPr>
          <a:lstStyle/>
          <a:p>
            <a:endParaRPr lang="it-IT"/>
          </a:p>
        </p:txBody>
      </p:sp>
      <p:sp>
        <p:nvSpPr>
          <p:cNvPr id="54283" name="Line 11"/>
          <p:cNvSpPr>
            <a:spLocks noChangeShapeType="1"/>
          </p:cNvSpPr>
          <p:nvPr/>
        </p:nvSpPr>
        <p:spPr bwMode="auto">
          <a:xfrm flipV="1">
            <a:off x="6248400" y="2667000"/>
            <a:ext cx="0" cy="838200"/>
          </a:xfrm>
          <a:prstGeom prst="line">
            <a:avLst/>
          </a:prstGeom>
          <a:noFill/>
          <a:ln w="76200" cmpd="tri">
            <a:solidFill>
              <a:schemeClr val="tx1"/>
            </a:solidFill>
            <a:round/>
            <a:headEnd/>
            <a:tailEnd type="triangle" w="med" len="med"/>
          </a:ln>
        </p:spPr>
        <p:txBody>
          <a:bodyPr>
            <a:prstTxWarp prst="textNoShape">
              <a:avLst/>
            </a:prstTxWarp>
          </a:bodyPr>
          <a:lstStyle/>
          <a:p>
            <a:endParaRPr lang="it-IT"/>
          </a:p>
        </p:txBody>
      </p:sp>
      <p:sp>
        <p:nvSpPr>
          <p:cNvPr id="54284" name="Line 12"/>
          <p:cNvSpPr>
            <a:spLocks noChangeShapeType="1"/>
          </p:cNvSpPr>
          <p:nvPr/>
        </p:nvSpPr>
        <p:spPr bwMode="auto">
          <a:xfrm>
            <a:off x="6248400" y="1905000"/>
            <a:ext cx="0" cy="685800"/>
          </a:xfrm>
          <a:prstGeom prst="line">
            <a:avLst/>
          </a:prstGeom>
          <a:noFill/>
          <a:ln w="76200" cap="rnd">
            <a:solidFill>
              <a:schemeClr val="tx1"/>
            </a:solidFill>
            <a:prstDash val="sysDot"/>
            <a:round/>
            <a:headEnd/>
            <a:tailEnd/>
          </a:ln>
        </p:spPr>
        <p:txBody>
          <a:bodyPr>
            <a:prstTxWarp prst="textNoShape">
              <a:avLst/>
            </a:prstTxWarp>
          </a:bodyPr>
          <a:lstStyle/>
          <a:p>
            <a:endParaRPr lang="it-IT"/>
          </a:p>
        </p:txBody>
      </p:sp>
      <p:sp>
        <p:nvSpPr>
          <p:cNvPr id="54285" name="Text Box 13"/>
          <p:cNvSpPr txBox="1">
            <a:spLocks noChangeArrowheads="1"/>
          </p:cNvSpPr>
          <p:nvPr/>
        </p:nvSpPr>
        <p:spPr bwMode="auto">
          <a:xfrm>
            <a:off x="6400800" y="3124200"/>
            <a:ext cx="1656217" cy="461665"/>
          </a:xfrm>
          <a:prstGeom prst="rect">
            <a:avLst/>
          </a:prstGeom>
          <a:noFill/>
          <a:ln w="9525">
            <a:noFill/>
            <a:miter lim="800000"/>
            <a:headEnd/>
            <a:tailEnd/>
          </a:ln>
        </p:spPr>
        <p:txBody>
          <a:bodyPr wrap="none">
            <a:prstTxWarp prst="textNoShape">
              <a:avLst/>
            </a:prstTxWarp>
            <a:spAutoFit/>
          </a:bodyPr>
          <a:lstStyle/>
          <a:p>
            <a:r>
              <a:rPr lang="en-US" sz="2400">
                <a:latin typeface="Chalkboard"/>
                <a:cs typeface="Chalkboard"/>
              </a:rPr>
              <a:t>DETECTOR</a:t>
            </a:r>
          </a:p>
        </p:txBody>
      </p:sp>
      <p:sp>
        <p:nvSpPr>
          <p:cNvPr id="54286" name="Line 14"/>
          <p:cNvSpPr>
            <a:spLocks noChangeShapeType="1"/>
          </p:cNvSpPr>
          <p:nvPr/>
        </p:nvSpPr>
        <p:spPr bwMode="auto">
          <a:xfrm>
            <a:off x="6781800" y="2209800"/>
            <a:ext cx="762000" cy="0"/>
          </a:xfrm>
          <a:prstGeom prst="line">
            <a:avLst/>
          </a:prstGeom>
          <a:noFill/>
          <a:ln w="57150">
            <a:solidFill>
              <a:schemeClr val="tx1"/>
            </a:solidFill>
            <a:round/>
            <a:headEnd/>
            <a:tailEnd type="triangle" w="med" len="med"/>
          </a:ln>
        </p:spPr>
        <p:txBody>
          <a:bodyPr>
            <a:prstTxWarp prst="textNoShape">
              <a:avLst/>
            </a:prstTxWarp>
          </a:bodyPr>
          <a:lstStyle/>
          <a:p>
            <a:endParaRPr lang="it-IT"/>
          </a:p>
        </p:txBody>
      </p:sp>
      <p:sp>
        <p:nvSpPr>
          <p:cNvPr id="54287" name="Line 15"/>
          <p:cNvSpPr>
            <a:spLocks noChangeShapeType="1"/>
          </p:cNvSpPr>
          <p:nvPr/>
        </p:nvSpPr>
        <p:spPr bwMode="auto">
          <a:xfrm>
            <a:off x="838200" y="3505200"/>
            <a:ext cx="0" cy="2362200"/>
          </a:xfrm>
          <a:prstGeom prst="line">
            <a:avLst/>
          </a:prstGeom>
          <a:noFill/>
          <a:ln w="9525">
            <a:solidFill>
              <a:schemeClr val="tx1"/>
            </a:solidFill>
            <a:round/>
            <a:headEnd/>
            <a:tailEnd/>
          </a:ln>
        </p:spPr>
        <p:txBody>
          <a:bodyPr>
            <a:prstTxWarp prst="textNoShape">
              <a:avLst/>
            </a:prstTxWarp>
          </a:bodyPr>
          <a:lstStyle/>
          <a:p>
            <a:endParaRPr lang="it-IT"/>
          </a:p>
        </p:txBody>
      </p:sp>
      <p:sp>
        <p:nvSpPr>
          <p:cNvPr id="54288" name="Line 16"/>
          <p:cNvSpPr>
            <a:spLocks noChangeShapeType="1"/>
          </p:cNvSpPr>
          <p:nvPr/>
        </p:nvSpPr>
        <p:spPr bwMode="auto">
          <a:xfrm>
            <a:off x="838200" y="5867400"/>
            <a:ext cx="7467600" cy="0"/>
          </a:xfrm>
          <a:prstGeom prst="line">
            <a:avLst/>
          </a:prstGeom>
          <a:noFill/>
          <a:ln w="9525">
            <a:solidFill>
              <a:schemeClr val="tx1"/>
            </a:solidFill>
            <a:round/>
            <a:headEnd/>
            <a:tailEnd/>
          </a:ln>
        </p:spPr>
        <p:txBody>
          <a:bodyPr>
            <a:prstTxWarp prst="textNoShape">
              <a:avLst/>
            </a:prstTxWarp>
          </a:bodyPr>
          <a:lstStyle/>
          <a:p>
            <a:endParaRPr lang="it-IT"/>
          </a:p>
        </p:txBody>
      </p:sp>
      <p:sp>
        <p:nvSpPr>
          <p:cNvPr id="54289" name="Text Box 17"/>
          <p:cNvSpPr txBox="1">
            <a:spLocks noChangeArrowheads="1"/>
          </p:cNvSpPr>
          <p:nvPr/>
        </p:nvSpPr>
        <p:spPr bwMode="auto">
          <a:xfrm>
            <a:off x="3413125" y="6061075"/>
            <a:ext cx="928688" cy="457200"/>
          </a:xfrm>
          <a:prstGeom prst="rect">
            <a:avLst/>
          </a:prstGeom>
          <a:noFill/>
          <a:ln w="9525">
            <a:noFill/>
            <a:miter lim="800000"/>
            <a:headEnd/>
            <a:tailEnd/>
          </a:ln>
        </p:spPr>
        <p:txBody>
          <a:bodyPr wrap="none">
            <a:prstTxWarp prst="textNoShape">
              <a:avLst/>
            </a:prstTxWarp>
            <a:spAutoFit/>
          </a:bodyPr>
          <a:lstStyle/>
          <a:p>
            <a:r>
              <a:rPr lang="en-US" sz="2400">
                <a:latin typeface="Chalkboard"/>
                <a:cs typeface="Chalkboard"/>
              </a:rPr>
              <a:t>TIME</a:t>
            </a:r>
          </a:p>
        </p:txBody>
      </p:sp>
      <p:sp>
        <p:nvSpPr>
          <p:cNvPr id="54290" name="Text Box 18"/>
          <p:cNvSpPr txBox="1">
            <a:spLocks noChangeArrowheads="1"/>
          </p:cNvSpPr>
          <p:nvPr/>
        </p:nvSpPr>
        <p:spPr bwMode="auto">
          <a:xfrm rot="-5400000">
            <a:off x="-294709" y="4466581"/>
            <a:ext cx="1656217" cy="461665"/>
          </a:xfrm>
          <a:prstGeom prst="rect">
            <a:avLst/>
          </a:prstGeom>
          <a:noFill/>
          <a:ln w="9525">
            <a:noFill/>
            <a:miter lim="800000"/>
            <a:headEnd/>
            <a:tailEnd/>
          </a:ln>
        </p:spPr>
        <p:txBody>
          <a:bodyPr wrap="none">
            <a:prstTxWarp prst="textNoShape">
              <a:avLst/>
            </a:prstTxWarp>
            <a:spAutoFit/>
          </a:bodyPr>
          <a:lstStyle/>
          <a:p>
            <a:r>
              <a:rPr lang="en-US" sz="2400" dirty="0">
                <a:latin typeface="Chalkboard"/>
                <a:cs typeface="Chalkboard"/>
              </a:rPr>
              <a:t>DETECTOR</a:t>
            </a:r>
          </a:p>
        </p:txBody>
      </p:sp>
      <p:sp>
        <p:nvSpPr>
          <p:cNvPr id="54291" name="Line 19"/>
          <p:cNvSpPr>
            <a:spLocks noChangeShapeType="1"/>
          </p:cNvSpPr>
          <p:nvPr/>
        </p:nvSpPr>
        <p:spPr bwMode="auto">
          <a:xfrm>
            <a:off x="838200" y="5562600"/>
            <a:ext cx="1066800" cy="0"/>
          </a:xfrm>
          <a:prstGeom prst="line">
            <a:avLst/>
          </a:prstGeom>
          <a:noFill/>
          <a:ln w="9525">
            <a:solidFill>
              <a:schemeClr val="tx1"/>
            </a:solidFill>
            <a:round/>
            <a:headEnd/>
            <a:tailEnd/>
          </a:ln>
        </p:spPr>
        <p:txBody>
          <a:bodyPr>
            <a:prstTxWarp prst="textNoShape">
              <a:avLst/>
            </a:prstTxWarp>
          </a:bodyPr>
          <a:lstStyle/>
          <a:p>
            <a:endParaRPr lang="it-IT"/>
          </a:p>
        </p:txBody>
      </p:sp>
      <p:sp>
        <p:nvSpPr>
          <p:cNvPr id="54292" name="Line 20"/>
          <p:cNvSpPr>
            <a:spLocks noChangeShapeType="1"/>
          </p:cNvSpPr>
          <p:nvPr/>
        </p:nvSpPr>
        <p:spPr bwMode="auto">
          <a:xfrm flipV="1">
            <a:off x="1905000" y="4648200"/>
            <a:ext cx="228600" cy="914400"/>
          </a:xfrm>
          <a:prstGeom prst="line">
            <a:avLst/>
          </a:prstGeom>
          <a:noFill/>
          <a:ln w="9525">
            <a:solidFill>
              <a:schemeClr val="tx1"/>
            </a:solidFill>
            <a:round/>
            <a:headEnd/>
            <a:tailEnd/>
          </a:ln>
        </p:spPr>
        <p:txBody>
          <a:bodyPr>
            <a:prstTxWarp prst="textNoShape">
              <a:avLst/>
            </a:prstTxWarp>
          </a:bodyPr>
          <a:lstStyle/>
          <a:p>
            <a:endParaRPr lang="it-IT"/>
          </a:p>
        </p:txBody>
      </p:sp>
      <p:sp>
        <p:nvSpPr>
          <p:cNvPr id="54293" name="Line 21"/>
          <p:cNvSpPr>
            <a:spLocks noChangeShapeType="1"/>
          </p:cNvSpPr>
          <p:nvPr/>
        </p:nvSpPr>
        <p:spPr bwMode="auto">
          <a:xfrm flipV="1">
            <a:off x="2133600" y="4191000"/>
            <a:ext cx="76200" cy="457200"/>
          </a:xfrm>
          <a:prstGeom prst="line">
            <a:avLst/>
          </a:prstGeom>
          <a:noFill/>
          <a:ln w="9525">
            <a:solidFill>
              <a:schemeClr val="tx1"/>
            </a:solidFill>
            <a:round/>
            <a:headEnd/>
            <a:tailEnd/>
          </a:ln>
        </p:spPr>
        <p:txBody>
          <a:bodyPr>
            <a:prstTxWarp prst="textNoShape">
              <a:avLst/>
            </a:prstTxWarp>
          </a:bodyPr>
          <a:lstStyle/>
          <a:p>
            <a:endParaRPr lang="it-IT"/>
          </a:p>
        </p:txBody>
      </p:sp>
      <p:sp>
        <p:nvSpPr>
          <p:cNvPr id="54294" name="Line 22"/>
          <p:cNvSpPr>
            <a:spLocks noChangeShapeType="1"/>
          </p:cNvSpPr>
          <p:nvPr/>
        </p:nvSpPr>
        <p:spPr bwMode="auto">
          <a:xfrm>
            <a:off x="2209800" y="4191000"/>
            <a:ext cx="76200" cy="457200"/>
          </a:xfrm>
          <a:prstGeom prst="line">
            <a:avLst/>
          </a:prstGeom>
          <a:noFill/>
          <a:ln w="9525">
            <a:solidFill>
              <a:schemeClr val="tx1"/>
            </a:solidFill>
            <a:round/>
            <a:headEnd/>
            <a:tailEnd/>
          </a:ln>
        </p:spPr>
        <p:txBody>
          <a:bodyPr>
            <a:prstTxWarp prst="textNoShape">
              <a:avLst/>
            </a:prstTxWarp>
          </a:bodyPr>
          <a:lstStyle/>
          <a:p>
            <a:endParaRPr lang="it-IT"/>
          </a:p>
        </p:txBody>
      </p:sp>
      <p:sp>
        <p:nvSpPr>
          <p:cNvPr id="54295" name="Line 23"/>
          <p:cNvSpPr>
            <a:spLocks noChangeShapeType="1"/>
          </p:cNvSpPr>
          <p:nvPr/>
        </p:nvSpPr>
        <p:spPr bwMode="auto">
          <a:xfrm>
            <a:off x="2286000" y="4648200"/>
            <a:ext cx="152400" cy="914400"/>
          </a:xfrm>
          <a:prstGeom prst="line">
            <a:avLst/>
          </a:prstGeom>
          <a:noFill/>
          <a:ln w="9525">
            <a:solidFill>
              <a:schemeClr val="tx1"/>
            </a:solidFill>
            <a:round/>
            <a:headEnd/>
            <a:tailEnd/>
          </a:ln>
        </p:spPr>
        <p:txBody>
          <a:bodyPr>
            <a:prstTxWarp prst="textNoShape">
              <a:avLst/>
            </a:prstTxWarp>
          </a:bodyPr>
          <a:lstStyle/>
          <a:p>
            <a:endParaRPr lang="it-IT"/>
          </a:p>
        </p:txBody>
      </p:sp>
      <p:sp>
        <p:nvSpPr>
          <p:cNvPr id="54296" name="Line 24"/>
          <p:cNvSpPr>
            <a:spLocks noChangeShapeType="1"/>
          </p:cNvSpPr>
          <p:nvPr/>
        </p:nvSpPr>
        <p:spPr bwMode="auto">
          <a:xfrm>
            <a:off x="2438400" y="5562600"/>
            <a:ext cx="533400" cy="0"/>
          </a:xfrm>
          <a:prstGeom prst="line">
            <a:avLst/>
          </a:prstGeom>
          <a:noFill/>
          <a:ln w="9525">
            <a:solidFill>
              <a:schemeClr val="tx1"/>
            </a:solidFill>
            <a:round/>
            <a:headEnd/>
            <a:tailEnd/>
          </a:ln>
        </p:spPr>
        <p:txBody>
          <a:bodyPr>
            <a:prstTxWarp prst="textNoShape">
              <a:avLst/>
            </a:prstTxWarp>
          </a:bodyPr>
          <a:lstStyle/>
          <a:p>
            <a:endParaRPr lang="it-IT"/>
          </a:p>
        </p:txBody>
      </p:sp>
      <p:sp>
        <p:nvSpPr>
          <p:cNvPr id="54297" name="Line 25"/>
          <p:cNvSpPr>
            <a:spLocks noChangeShapeType="1"/>
          </p:cNvSpPr>
          <p:nvPr/>
        </p:nvSpPr>
        <p:spPr bwMode="auto">
          <a:xfrm flipV="1">
            <a:off x="2971800" y="3657600"/>
            <a:ext cx="228600" cy="1905000"/>
          </a:xfrm>
          <a:prstGeom prst="line">
            <a:avLst/>
          </a:prstGeom>
          <a:noFill/>
          <a:ln w="9525">
            <a:solidFill>
              <a:schemeClr val="tx1"/>
            </a:solidFill>
            <a:round/>
            <a:headEnd/>
            <a:tailEnd/>
          </a:ln>
        </p:spPr>
        <p:txBody>
          <a:bodyPr>
            <a:prstTxWarp prst="textNoShape">
              <a:avLst/>
            </a:prstTxWarp>
          </a:bodyPr>
          <a:lstStyle/>
          <a:p>
            <a:endParaRPr lang="it-IT"/>
          </a:p>
        </p:txBody>
      </p:sp>
      <p:sp>
        <p:nvSpPr>
          <p:cNvPr id="54298" name="Line 26"/>
          <p:cNvSpPr>
            <a:spLocks noChangeShapeType="1"/>
          </p:cNvSpPr>
          <p:nvPr/>
        </p:nvSpPr>
        <p:spPr bwMode="auto">
          <a:xfrm>
            <a:off x="3200400" y="3657600"/>
            <a:ext cx="228600" cy="1676400"/>
          </a:xfrm>
          <a:prstGeom prst="line">
            <a:avLst/>
          </a:prstGeom>
          <a:noFill/>
          <a:ln w="9525">
            <a:solidFill>
              <a:schemeClr val="tx1"/>
            </a:solidFill>
            <a:round/>
            <a:headEnd/>
            <a:tailEnd/>
          </a:ln>
        </p:spPr>
        <p:txBody>
          <a:bodyPr>
            <a:prstTxWarp prst="textNoShape">
              <a:avLst/>
            </a:prstTxWarp>
          </a:bodyPr>
          <a:lstStyle/>
          <a:p>
            <a:endParaRPr lang="it-IT"/>
          </a:p>
        </p:txBody>
      </p:sp>
      <p:sp>
        <p:nvSpPr>
          <p:cNvPr id="54299" name="Line 27"/>
          <p:cNvSpPr>
            <a:spLocks noChangeShapeType="1"/>
          </p:cNvSpPr>
          <p:nvPr/>
        </p:nvSpPr>
        <p:spPr bwMode="auto">
          <a:xfrm>
            <a:off x="3429000" y="5334000"/>
            <a:ext cx="76200" cy="228600"/>
          </a:xfrm>
          <a:prstGeom prst="line">
            <a:avLst/>
          </a:prstGeom>
          <a:noFill/>
          <a:ln w="9525">
            <a:solidFill>
              <a:schemeClr val="tx1"/>
            </a:solidFill>
            <a:round/>
            <a:headEnd/>
            <a:tailEnd/>
          </a:ln>
        </p:spPr>
        <p:txBody>
          <a:bodyPr>
            <a:prstTxWarp prst="textNoShape">
              <a:avLst/>
            </a:prstTxWarp>
          </a:bodyPr>
          <a:lstStyle/>
          <a:p>
            <a:endParaRPr lang="it-IT"/>
          </a:p>
        </p:txBody>
      </p:sp>
      <p:sp>
        <p:nvSpPr>
          <p:cNvPr id="54300" name="Line 28"/>
          <p:cNvSpPr>
            <a:spLocks noChangeShapeType="1"/>
          </p:cNvSpPr>
          <p:nvPr/>
        </p:nvSpPr>
        <p:spPr bwMode="auto">
          <a:xfrm>
            <a:off x="3505200" y="5562600"/>
            <a:ext cx="381000" cy="0"/>
          </a:xfrm>
          <a:prstGeom prst="line">
            <a:avLst/>
          </a:prstGeom>
          <a:noFill/>
          <a:ln w="9525">
            <a:solidFill>
              <a:schemeClr val="tx1"/>
            </a:solidFill>
            <a:round/>
            <a:headEnd/>
            <a:tailEnd/>
          </a:ln>
        </p:spPr>
        <p:txBody>
          <a:bodyPr>
            <a:prstTxWarp prst="textNoShape">
              <a:avLst/>
            </a:prstTxWarp>
          </a:bodyPr>
          <a:lstStyle/>
          <a:p>
            <a:endParaRPr lang="it-IT"/>
          </a:p>
        </p:txBody>
      </p:sp>
      <p:sp>
        <p:nvSpPr>
          <p:cNvPr id="54301" name="Line 29"/>
          <p:cNvSpPr>
            <a:spLocks noChangeShapeType="1"/>
          </p:cNvSpPr>
          <p:nvPr/>
        </p:nvSpPr>
        <p:spPr bwMode="auto">
          <a:xfrm flipV="1">
            <a:off x="3886200" y="5181600"/>
            <a:ext cx="76200" cy="381000"/>
          </a:xfrm>
          <a:prstGeom prst="line">
            <a:avLst/>
          </a:prstGeom>
          <a:noFill/>
          <a:ln w="9525">
            <a:solidFill>
              <a:schemeClr val="tx1"/>
            </a:solidFill>
            <a:round/>
            <a:headEnd/>
            <a:tailEnd/>
          </a:ln>
        </p:spPr>
        <p:txBody>
          <a:bodyPr>
            <a:prstTxWarp prst="textNoShape">
              <a:avLst/>
            </a:prstTxWarp>
          </a:bodyPr>
          <a:lstStyle/>
          <a:p>
            <a:endParaRPr lang="it-IT"/>
          </a:p>
        </p:txBody>
      </p:sp>
      <p:sp>
        <p:nvSpPr>
          <p:cNvPr id="54302" name="Line 30"/>
          <p:cNvSpPr>
            <a:spLocks noChangeShapeType="1"/>
          </p:cNvSpPr>
          <p:nvPr/>
        </p:nvSpPr>
        <p:spPr bwMode="auto">
          <a:xfrm flipH="1">
            <a:off x="3962400" y="5105400"/>
            <a:ext cx="152400" cy="76200"/>
          </a:xfrm>
          <a:prstGeom prst="line">
            <a:avLst/>
          </a:prstGeom>
          <a:noFill/>
          <a:ln w="9525">
            <a:solidFill>
              <a:schemeClr val="tx1"/>
            </a:solidFill>
            <a:round/>
            <a:headEnd/>
            <a:tailEnd/>
          </a:ln>
        </p:spPr>
        <p:txBody>
          <a:bodyPr>
            <a:prstTxWarp prst="textNoShape">
              <a:avLst/>
            </a:prstTxWarp>
          </a:bodyPr>
          <a:lstStyle/>
          <a:p>
            <a:endParaRPr lang="it-IT"/>
          </a:p>
        </p:txBody>
      </p:sp>
      <p:sp>
        <p:nvSpPr>
          <p:cNvPr id="54303" name="Line 31"/>
          <p:cNvSpPr>
            <a:spLocks noChangeShapeType="1"/>
          </p:cNvSpPr>
          <p:nvPr/>
        </p:nvSpPr>
        <p:spPr bwMode="auto">
          <a:xfrm>
            <a:off x="4114800" y="5105400"/>
            <a:ext cx="228600" cy="457200"/>
          </a:xfrm>
          <a:prstGeom prst="line">
            <a:avLst/>
          </a:prstGeom>
          <a:noFill/>
          <a:ln w="9525">
            <a:solidFill>
              <a:schemeClr val="tx1"/>
            </a:solidFill>
            <a:round/>
            <a:headEnd/>
            <a:tailEnd/>
          </a:ln>
        </p:spPr>
        <p:txBody>
          <a:bodyPr>
            <a:prstTxWarp prst="textNoShape">
              <a:avLst/>
            </a:prstTxWarp>
          </a:bodyPr>
          <a:lstStyle/>
          <a:p>
            <a:endParaRPr lang="it-IT"/>
          </a:p>
        </p:txBody>
      </p:sp>
      <p:sp>
        <p:nvSpPr>
          <p:cNvPr id="54304" name="Line 32"/>
          <p:cNvSpPr>
            <a:spLocks noChangeShapeType="1"/>
          </p:cNvSpPr>
          <p:nvPr/>
        </p:nvSpPr>
        <p:spPr bwMode="auto">
          <a:xfrm>
            <a:off x="4343400" y="5562600"/>
            <a:ext cx="381000" cy="0"/>
          </a:xfrm>
          <a:prstGeom prst="line">
            <a:avLst/>
          </a:prstGeom>
          <a:noFill/>
          <a:ln w="9525">
            <a:solidFill>
              <a:schemeClr val="tx1"/>
            </a:solidFill>
            <a:round/>
            <a:headEnd/>
            <a:tailEnd/>
          </a:ln>
        </p:spPr>
        <p:txBody>
          <a:bodyPr>
            <a:prstTxWarp prst="textNoShape">
              <a:avLst/>
            </a:prstTxWarp>
          </a:bodyPr>
          <a:lstStyle/>
          <a:p>
            <a:endParaRPr lang="it-IT"/>
          </a:p>
        </p:txBody>
      </p:sp>
      <p:sp>
        <p:nvSpPr>
          <p:cNvPr id="54305" name="Line 33"/>
          <p:cNvSpPr>
            <a:spLocks noChangeShapeType="1"/>
          </p:cNvSpPr>
          <p:nvPr/>
        </p:nvSpPr>
        <p:spPr bwMode="auto">
          <a:xfrm flipV="1">
            <a:off x="4724400" y="4495800"/>
            <a:ext cx="152400" cy="1066800"/>
          </a:xfrm>
          <a:prstGeom prst="line">
            <a:avLst/>
          </a:prstGeom>
          <a:noFill/>
          <a:ln w="9525">
            <a:solidFill>
              <a:schemeClr val="tx1"/>
            </a:solidFill>
            <a:round/>
            <a:headEnd/>
            <a:tailEnd/>
          </a:ln>
        </p:spPr>
        <p:txBody>
          <a:bodyPr>
            <a:prstTxWarp prst="textNoShape">
              <a:avLst/>
            </a:prstTxWarp>
          </a:bodyPr>
          <a:lstStyle/>
          <a:p>
            <a:endParaRPr lang="it-IT"/>
          </a:p>
        </p:txBody>
      </p:sp>
      <p:sp>
        <p:nvSpPr>
          <p:cNvPr id="54306" name="Line 34"/>
          <p:cNvSpPr>
            <a:spLocks noChangeShapeType="1"/>
          </p:cNvSpPr>
          <p:nvPr/>
        </p:nvSpPr>
        <p:spPr bwMode="auto">
          <a:xfrm>
            <a:off x="4876800" y="4495800"/>
            <a:ext cx="152400" cy="1066800"/>
          </a:xfrm>
          <a:prstGeom prst="line">
            <a:avLst/>
          </a:prstGeom>
          <a:noFill/>
          <a:ln w="9525">
            <a:solidFill>
              <a:schemeClr val="tx1"/>
            </a:solidFill>
            <a:round/>
            <a:headEnd/>
            <a:tailEnd/>
          </a:ln>
        </p:spPr>
        <p:txBody>
          <a:bodyPr>
            <a:prstTxWarp prst="textNoShape">
              <a:avLst/>
            </a:prstTxWarp>
          </a:bodyPr>
          <a:lstStyle/>
          <a:p>
            <a:endParaRPr lang="it-IT"/>
          </a:p>
        </p:txBody>
      </p:sp>
      <p:sp>
        <p:nvSpPr>
          <p:cNvPr id="54307" name="Line 35"/>
          <p:cNvSpPr>
            <a:spLocks noChangeShapeType="1"/>
          </p:cNvSpPr>
          <p:nvPr/>
        </p:nvSpPr>
        <p:spPr bwMode="auto">
          <a:xfrm>
            <a:off x="5029200" y="5562600"/>
            <a:ext cx="1981200" cy="0"/>
          </a:xfrm>
          <a:prstGeom prst="line">
            <a:avLst/>
          </a:prstGeom>
          <a:noFill/>
          <a:ln w="9525">
            <a:solidFill>
              <a:schemeClr val="tx1"/>
            </a:solidFill>
            <a:round/>
            <a:headEnd/>
            <a:tailEnd/>
          </a:ln>
        </p:spPr>
        <p:txBody>
          <a:bodyPr>
            <a:prstTxWarp prst="textNoShape">
              <a:avLst/>
            </a:prstTxWarp>
          </a:bodyPr>
          <a:lstStyle/>
          <a:p>
            <a:endParaRPr lang="it-IT"/>
          </a:p>
        </p:txBody>
      </p:sp>
      <p:sp>
        <p:nvSpPr>
          <p:cNvPr id="54308" name="Text Box 36"/>
          <p:cNvSpPr txBox="1">
            <a:spLocks noChangeArrowheads="1"/>
          </p:cNvSpPr>
          <p:nvPr/>
        </p:nvSpPr>
        <p:spPr bwMode="auto">
          <a:xfrm>
            <a:off x="1905000" y="3657600"/>
            <a:ext cx="609600" cy="457200"/>
          </a:xfrm>
          <a:prstGeom prst="rect">
            <a:avLst/>
          </a:prstGeom>
          <a:noFill/>
          <a:ln w="9525">
            <a:noFill/>
            <a:miter lim="800000"/>
            <a:headEnd/>
            <a:tailEnd/>
          </a:ln>
        </p:spPr>
        <p:txBody>
          <a:bodyPr>
            <a:prstTxWarp prst="textNoShape">
              <a:avLst/>
            </a:prstTxWarp>
            <a:spAutoFit/>
          </a:bodyPr>
          <a:lstStyle/>
          <a:p>
            <a:r>
              <a:rPr lang="en-US" sz="2400">
                <a:latin typeface="Chalkboard"/>
                <a:cs typeface="Chalkboard"/>
              </a:rPr>
              <a:t>N</a:t>
            </a:r>
            <a:r>
              <a:rPr lang="en-US" sz="2400" baseline="-20000">
                <a:latin typeface="Chalkboard"/>
                <a:cs typeface="Chalkboard"/>
              </a:rPr>
              <a:t>2</a:t>
            </a:r>
          </a:p>
        </p:txBody>
      </p:sp>
      <p:sp>
        <p:nvSpPr>
          <p:cNvPr id="54309" name="Text Box 37"/>
          <p:cNvSpPr txBox="1">
            <a:spLocks noChangeArrowheads="1"/>
          </p:cNvSpPr>
          <p:nvPr/>
        </p:nvSpPr>
        <p:spPr bwMode="auto">
          <a:xfrm>
            <a:off x="2743200" y="3200400"/>
            <a:ext cx="709613" cy="457200"/>
          </a:xfrm>
          <a:prstGeom prst="rect">
            <a:avLst/>
          </a:prstGeom>
          <a:noFill/>
          <a:ln w="9525">
            <a:noFill/>
            <a:miter lim="800000"/>
            <a:headEnd/>
            <a:tailEnd/>
          </a:ln>
        </p:spPr>
        <p:txBody>
          <a:bodyPr wrap="none">
            <a:prstTxWarp prst="textNoShape">
              <a:avLst/>
            </a:prstTxWarp>
            <a:spAutoFit/>
          </a:bodyPr>
          <a:lstStyle/>
          <a:p>
            <a:r>
              <a:rPr lang="en-US" sz="2400">
                <a:latin typeface="Chalkboard"/>
                <a:cs typeface="Chalkboard"/>
              </a:rPr>
              <a:t>CO</a:t>
            </a:r>
            <a:r>
              <a:rPr lang="en-US" sz="2400" baseline="-20000">
                <a:latin typeface="Chalkboard"/>
                <a:cs typeface="Chalkboard"/>
              </a:rPr>
              <a:t>2</a:t>
            </a:r>
          </a:p>
        </p:txBody>
      </p:sp>
      <p:sp>
        <p:nvSpPr>
          <p:cNvPr id="54310" name="Text Box 38"/>
          <p:cNvSpPr txBox="1">
            <a:spLocks noChangeArrowheads="1"/>
          </p:cNvSpPr>
          <p:nvPr/>
        </p:nvSpPr>
        <p:spPr bwMode="auto">
          <a:xfrm>
            <a:off x="4572000" y="3962400"/>
            <a:ext cx="710451" cy="461665"/>
          </a:xfrm>
          <a:prstGeom prst="rect">
            <a:avLst/>
          </a:prstGeom>
          <a:noFill/>
          <a:ln w="9525">
            <a:noFill/>
            <a:miter lim="800000"/>
            <a:headEnd/>
            <a:tailEnd/>
          </a:ln>
        </p:spPr>
        <p:txBody>
          <a:bodyPr wrap="none">
            <a:prstTxWarp prst="textNoShape">
              <a:avLst/>
            </a:prstTxWarp>
            <a:spAutoFit/>
          </a:bodyPr>
          <a:lstStyle/>
          <a:p>
            <a:r>
              <a:rPr lang="en-US" sz="2400">
                <a:latin typeface="Chalkboard"/>
                <a:cs typeface="Chalkboard"/>
              </a:rPr>
              <a:t>SO</a:t>
            </a:r>
            <a:r>
              <a:rPr lang="en-US" sz="2400" baseline="-20000">
                <a:latin typeface="Chalkboard"/>
                <a:cs typeface="Chalkboard"/>
              </a:rPr>
              <a:t>2</a:t>
            </a:r>
          </a:p>
        </p:txBody>
      </p:sp>
      <p:sp>
        <p:nvSpPr>
          <p:cNvPr id="54311" name="Text Box 39"/>
          <p:cNvSpPr txBox="1">
            <a:spLocks noChangeArrowheads="1"/>
          </p:cNvSpPr>
          <p:nvPr/>
        </p:nvSpPr>
        <p:spPr bwMode="auto">
          <a:xfrm>
            <a:off x="3810000" y="4419600"/>
            <a:ext cx="731791" cy="461665"/>
          </a:xfrm>
          <a:prstGeom prst="rect">
            <a:avLst/>
          </a:prstGeom>
          <a:noFill/>
          <a:ln w="9525">
            <a:noFill/>
            <a:miter lim="800000"/>
            <a:headEnd/>
            <a:tailEnd/>
          </a:ln>
        </p:spPr>
        <p:txBody>
          <a:bodyPr wrap="none">
            <a:prstTxWarp prst="textNoShape">
              <a:avLst/>
            </a:prstTxWarp>
            <a:spAutoFit/>
          </a:bodyPr>
          <a:lstStyle/>
          <a:p>
            <a:r>
              <a:rPr lang="en-US" sz="2400" dirty="0" smtClean="0">
                <a:latin typeface="Chalkboard"/>
                <a:cs typeface="Chalkboard"/>
              </a:rPr>
              <a:t>H</a:t>
            </a:r>
            <a:r>
              <a:rPr lang="en-US" sz="2400" baseline="-20000" dirty="0" smtClean="0">
                <a:latin typeface="Chalkboard"/>
                <a:cs typeface="Chalkboard"/>
              </a:rPr>
              <a:t>2</a:t>
            </a:r>
            <a:r>
              <a:rPr lang="en-US" sz="2400" dirty="0" smtClean="0">
                <a:latin typeface="Chalkboard"/>
                <a:cs typeface="Chalkboard"/>
              </a:rPr>
              <a:t>O</a:t>
            </a:r>
            <a:endParaRPr lang="en-US" sz="2400" dirty="0">
              <a:latin typeface="Chalkboard"/>
              <a:cs typeface="Chalkboard"/>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bg>
      <p:bgPr>
        <a:solidFill>
          <a:schemeClr val="tx1"/>
        </a:solidFill>
        <a:effectLst/>
      </p:bgPr>
    </p:bg>
    <p:spTree>
      <p:nvGrpSpPr>
        <p:cNvPr id="1" name=""/>
        <p:cNvGrpSpPr/>
        <p:nvPr/>
      </p:nvGrpSpPr>
      <p:grpSpPr>
        <a:xfrm>
          <a:off x="0" y="0"/>
          <a:ext cx="0" cy="0"/>
          <a:chOff x="0" y="0"/>
          <a:chExt cx="0" cy="0"/>
        </a:xfrm>
      </p:grpSpPr>
      <p:sp>
        <p:nvSpPr>
          <p:cNvPr id="17411" name="Rectangle 3"/>
          <p:cNvSpPr>
            <a:spLocks noGrp="1" noChangeArrowheads="1"/>
          </p:cNvSpPr>
          <p:nvPr>
            <p:ph idx="1"/>
          </p:nvPr>
        </p:nvSpPr>
        <p:spPr>
          <a:xfrm>
            <a:off x="395288" y="1591733"/>
            <a:ext cx="8497887" cy="4267200"/>
          </a:xfrm>
        </p:spPr>
        <p:txBody>
          <a:bodyPr wrap="square" numCol="1" anchorCtr="0" compatLnSpc="1">
            <a:prstTxWarp prst="textNoShape">
              <a:avLst/>
            </a:prstTxWarp>
          </a:bodyPr>
          <a:lstStyle/>
          <a:p>
            <a:pPr eaLnBrk="1" hangingPunct="1">
              <a:lnSpc>
                <a:spcPct val="80000"/>
              </a:lnSpc>
              <a:buFont typeface="Wingdings" charset="2"/>
              <a:buNone/>
            </a:pPr>
            <a:r>
              <a:rPr lang="en-US" sz="2600" dirty="0">
                <a:solidFill>
                  <a:schemeClr val="bg1"/>
                </a:solidFill>
                <a:latin typeface="Chalkboard"/>
                <a:cs typeface="Chalkboard"/>
              </a:rPr>
              <a:t>	</a:t>
            </a:r>
            <a:r>
              <a:rPr lang="en-US" sz="2600" u="sng" dirty="0">
                <a:solidFill>
                  <a:schemeClr val="bg1"/>
                </a:solidFill>
                <a:latin typeface="Chalkboard"/>
                <a:cs typeface="Chalkboard"/>
              </a:rPr>
              <a:t>Thermal conductivity detector (TCD)</a:t>
            </a:r>
            <a:r>
              <a:rPr lang="en-US" sz="2600" dirty="0">
                <a:solidFill>
                  <a:schemeClr val="bg1"/>
                </a:solidFill>
                <a:latin typeface="Chalkboard"/>
                <a:cs typeface="Chalkboard"/>
              </a:rPr>
              <a:t> </a:t>
            </a:r>
          </a:p>
          <a:p>
            <a:pPr eaLnBrk="1" hangingPunct="1">
              <a:lnSpc>
                <a:spcPct val="80000"/>
              </a:lnSpc>
              <a:buFont typeface="Wingdings" charset="2"/>
              <a:buNone/>
            </a:pPr>
            <a:r>
              <a:rPr lang="en-US" sz="2600" dirty="0">
                <a:solidFill>
                  <a:schemeClr val="bg1"/>
                </a:solidFill>
                <a:latin typeface="Chalkboard"/>
                <a:cs typeface="Chalkboard"/>
              </a:rPr>
              <a:t>	Heated filament from which heat is removed at a constant rate by He gas stream. Change in heat transfer is caused by presence of </a:t>
            </a:r>
            <a:r>
              <a:rPr lang="en-US" sz="2600" dirty="0" err="1">
                <a:solidFill>
                  <a:schemeClr val="bg1"/>
                </a:solidFill>
                <a:latin typeface="Chalkboard"/>
                <a:cs typeface="Chalkboard"/>
              </a:rPr>
              <a:t>analyte</a:t>
            </a:r>
            <a:r>
              <a:rPr lang="en-US" sz="2600" dirty="0">
                <a:solidFill>
                  <a:schemeClr val="bg1"/>
                </a:solidFill>
                <a:latin typeface="Chalkboard"/>
                <a:cs typeface="Chalkboard"/>
              </a:rPr>
              <a:t> molecules with different thermal conductivities than </a:t>
            </a:r>
            <a:r>
              <a:rPr lang="en-US" sz="2600" dirty="0" smtClean="0">
                <a:solidFill>
                  <a:schemeClr val="bg1"/>
                </a:solidFill>
                <a:latin typeface="Chalkboard"/>
                <a:cs typeface="Chalkboard"/>
              </a:rPr>
              <a:t>He.</a:t>
            </a:r>
          </a:p>
          <a:p>
            <a:pPr eaLnBrk="1" hangingPunct="1">
              <a:lnSpc>
                <a:spcPct val="80000"/>
              </a:lnSpc>
              <a:buFont typeface="Wingdings" charset="2"/>
              <a:buNone/>
            </a:pPr>
            <a:endParaRPr lang="en-US" sz="2600" dirty="0" smtClean="0">
              <a:solidFill>
                <a:schemeClr val="bg1"/>
              </a:solidFill>
              <a:latin typeface="Chalkboard"/>
              <a:cs typeface="Chalkboard"/>
            </a:endParaRPr>
          </a:p>
          <a:p>
            <a:pPr eaLnBrk="1" hangingPunct="1">
              <a:lnSpc>
                <a:spcPct val="80000"/>
              </a:lnSpc>
              <a:buFont typeface="Wingdings" charset="2"/>
              <a:buNone/>
            </a:pPr>
            <a:r>
              <a:rPr lang="en-US" sz="2600" dirty="0">
                <a:solidFill>
                  <a:schemeClr val="bg1"/>
                </a:solidFill>
                <a:latin typeface="Chalkboard"/>
                <a:cs typeface="Chalkboard"/>
              </a:rPr>
              <a:t>	</a:t>
            </a:r>
            <a:r>
              <a:rPr lang="en-US" sz="2600" u="sng" dirty="0">
                <a:solidFill>
                  <a:srgbClr val="00FFFF"/>
                </a:solidFill>
                <a:latin typeface="Chalkboard"/>
                <a:cs typeface="Chalkboard"/>
              </a:rPr>
              <a:t>Electron capture detector (ECD)</a:t>
            </a:r>
          </a:p>
          <a:p>
            <a:pPr eaLnBrk="1" hangingPunct="1">
              <a:lnSpc>
                <a:spcPct val="80000"/>
              </a:lnSpc>
              <a:buFont typeface="Wingdings" charset="2"/>
              <a:buNone/>
            </a:pPr>
            <a:r>
              <a:rPr lang="en-US" sz="2600" dirty="0">
                <a:solidFill>
                  <a:srgbClr val="00FFFF"/>
                </a:solidFill>
                <a:latin typeface="Chalkboard"/>
                <a:cs typeface="Chalkboard"/>
              </a:rPr>
              <a:t>	Electrons are captured by organic species in ionized carrier; used for trace sulfur determination</a:t>
            </a:r>
            <a:r>
              <a:rPr lang="en-US" sz="2600" dirty="0" smtClean="0">
                <a:solidFill>
                  <a:srgbClr val="00FFFF"/>
                </a:solidFill>
                <a:latin typeface="Chalkboard"/>
                <a:cs typeface="Chalkboard"/>
              </a:rPr>
              <a:t>.</a:t>
            </a:r>
          </a:p>
          <a:p>
            <a:pPr eaLnBrk="1" hangingPunct="1">
              <a:lnSpc>
                <a:spcPct val="80000"/>
              </a:lnSpc>
              <a:buFont typeface="Wingdings" charset="2"/>
              <a:buNone/>
            </a:pPr>
            <a:endParaRPr lang="en-US" sz="2600" dirty="0" smtClean="0">
              <a:solidFill>
                <a:schemeClr val="bg1"/>
              </a:solidFill>
              <a:latin typeface="Chalkboard"/>
              <a:cs typeface="Chalkboard"/>
            </a:endParaRPr>
          </a:p>
          <a:p>
            <a:pPr eaLnBrk="1" hangingPunct="1">
              <a:lnSpc>
                <a:spcPct val="80000"/>
              </a:lnSpc>
              <a:buFont typeface="Wingdings" charset="2"/>
              <a:buNone/>
            </a:pPr>
            <a:r>
              <a:rPr lang="en-US" sz="2600" dirty="0">
                <a:solidFill>
                  <a:schemeClr val="bg1"/>
                </a:solidFill>
                <a:latin typeface="Chalkboard"/>
                <a:cs typeface="Chalkboard"/>
              </a:rPr>
              <a:t>	</a:t>
            </a:r>
            <a:r>
              <a:rPr lang="en-US" sz="2600" u="sng" dirty="0">
                <a:solidFill>
                  <a:schemeClr val="bg1"/>
                </a:solidFill>
                <a:latin typeface="Chalkboard"/>
                <a:cs typeface="Chalkboard"/>
              </a:rPr>
              <a:t>Isotope Ratio Mass Spectrometer (IRMS)</a:t>
            </a:r>
          </a:p>
        </p:txBody>
      </p:sp>
      <p:sp>
        <p:nvSpPr>
          <p:cNvPr id="51202" name="Rectangle 2"/>
          <p:cNvSpPr>
            <a:spLocks noGrp="1" noChangeArrowheads="1"/>
          </p:cNvSpPr>
          <p:nvPr>
            <p:ph type="title"/>
          </p:nvPr>
        </p:nvSpPr>
        <p:spPr>
          <a:xfrm>
            <a:off x="457200" y="277813"/>
            <a:ext cx="8229600" cy="955675"/>
          </a:xfrm>
          <a:ln>
            <a:solidFill>
              <a:schemeClr val="tx1"/>
            </a:solidFill>
            <a:miter lim="800000"/>
            <a:headEnd/>
            <a:tailEnd/>
          </a:ln>
        </p:spPr>
        <p:txBody>
          <a:bodyPr/>
          <a:lstStyle/>
          <a:p>
            <a:pPr eaLnBrk="1" fontAlgn="auto" hangingPunct="1">
              <a:spcAft>
                <a:spcPts val="0"/>
              </a:spcAft>
              <a:defRPr/>
            </a:pPr>
            <a:r>
              <a:rPr lang="en-US" smtClean="0">
                <a:solidFill>
                  <a:srgbClr val="FFFF00"/>
                </a:solidFill>
                <a:latin typeface="Chalkboard"/>
                <a:cs typeface="Chalkboard"/>
              </a:rPr>
              <a:t>Detectors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323850" y="115888"/>
            <a:ext cx="8712200" cy="914400"/>
          </a:xfrm>
          <a:ln>
            <a:solidFill>
              <a:schemeClr val="tx1"/>
            </a:solidFill>
            <a:miter lim="800000"/>
            <a:headEnd/>
            <a:tailEnd/>
          </a:ln>
        </p:spPr>
        <p:txBody>
          <a:bodyPr/>
          <a:lstStyle/>
          <a:p>
            <a:pPr eaLnBrk="1" fontAlgn="auto" hangingPunct="1">
              <a:spcAft>
                <a:spcPts val="0"/>
              </a:spcAft>
              <a:defRPr/>
            </a:pPr>
            <a:r>
              <a:rPr lang="en-US" sz="3600" smtClean="0"/>
              <a:t>Elemental Analyser Schematic for IRMS</a:t>
            </a:r>
          </a:p>
        </p:txBody>
      </p:sp>
      <p:sp>
        <p:nvSpPr>
          <p:cNvPr id="76803" name="Rectangle 3"/>
          <p:cNvSpPr>
            <a:spLocks noChangeArrowheads="1"/>
          </p:cNvSpPr>
          <p:nvPr/>
        </p:nvSpPr>
        <p:spPr bwMode="auto">
          <a:xfrm>
            <a:off x="1143000" y="4038600"/>
            <a:ext cx="304800" cy="838200"/>
          </a:xfrm>
          <a:prstGeom prst="rect">
            <a:avLst/>
          </a:prstGeom>
          <a:solidFill>
            <a:schemeClr val="bg2"/>
          </a:solidFill>
          <a:ln w="9525">
            <a:solidFill>
              <a:schemeClr val="tx1"/>
            </a:solidFill>
            <a:miter lim="800000"/>
            <a:headEnd/>
            <a:tailEnd/>
          </a:ln>
        </p:spPr>
        <p:txBody>
          <a:bodyPr wrap="none" anchor="ctr">
            <a:prstTxWarp prst="textNoShape">
              <a:avLst/>
            </a:prstTxWarp>
          </a:bodyPr>
          <a:lstStyle/>
          <a:p>
            <a:endParaRPr lang="fr-CA"/>
          </a:p>
        </p:txBody>
      </p:sp>
      <p:sp>
        <p:nvSpPr>
          <p:cNvPr id="76804" name="Rectangle 4"/>
          <p:cNvSpPr>
            <a:spLocks noChangeArrowheads="1"/>
          </p:cNvSpPr>
          <p:nvPr/>
        </p:nvSpPr>
        <p:spPr bwMode="auto">
          <a:xfrm>
            <a:off x="1981200" y="3124200"/>
            <a:ext cx="762000" cy="1828800"/>
          </a:xfrm>
          <a:prstGeom prst="rect">
            <a:avLst/>
          </a:prstGeom>
          <a:solidFill>
            <a:schemeClr val="folHlink">
              <a:alpha val="50195"/>
            </a:schemeClr>
          </a:solidFill>
          <a:ln w="9525">
            <a:solidFill>
              <a:schemeClr val="tx1"/>
            </a:solidFill>
            <a:miter lim="800000"/>
            <a:headEnd/>
            <a:tailEnd/>
          </a:ln>
        </p:spPr>
        <p:txBody>
          <a:bodyPr wrap="none" anchor="ctr">
            <a:prstTxWarp prst="textNoShape">
              <a:avLst/>
            </a:prstTxWarp>
          </a:bodyPr>
          <a:lstStyle/>
          <a:p>
            <a:endParaRPr lang="fr-CA"/>
          </a:p>
        </p:txBody>
      </p:sp>
      <p:sp>
        <p:nvSpPr>
          <p:cNvPr id="76805" name="Rectangle 5"/>
          <p:cNvSpPr>
            <a:spLocks noChangeArrowheads="1"/>
          </p:cNvSpPr>
          <p:nvPr/>
        </p:nvSpPr>
        <p:spPr bwMode="auto">
          <a:xfrm>
            <a:off x="2209800" y="3276600"/>
            <a:ext cx="304800" cy="1600200"/>
          </a:xfrm>
          <a:prstGeom prst="rect">
            <a:avLst/>
          </a:prstGeom>
          <a:solidFill>
            <a:schemeClr val="bg2"/>
          </a:solidFill>
          <a:ln w="9525">
            <a:solidFill>
              <a:schemeClr val="tx1"/>
            </a:solidFill>
            <a:miter lim="800000"/>
            <a:headEnd/>
            <a:tailEnd/>
          </a:ln>
        </p:spPr>
        <p:txBody>
          <a:bodyPr wrap="none" anchor="ctr">
            <a:prstTxWarp prst="textNoShape">
              <a:avLst/>
            </a:prstTxWarp>
          </a:bodyPr>
          <a:lstStyle/>
          <a:p>
            <a:endParaRPr lang="fr-CA"/>
          </a:p>
        </p:txBody>
      </p:sp>
      <p:sp>
        <p:nvSpPr>
          <p:cNvPr id="76806" name="Rectangle 6"/>
          <p:cNvSpPr>
            <a:spLocks noChangeArrowheads="1"/>
          </p:cNvSpPr>
          <p:nvPr/>
        </p:nvSpPr>
        <p:spPr bwMode="auto">
          <a:xfrm>
            <a:off x="838200" y="2438400"/>
            <a:ext cx="914400" cy="228600"/>
          </a:xfrm>
          <a:prstGeom prst="rect">
            <a:avLst/>
          </a:prstGeom>
          <a:noFill/>
          <a:ln w="9525">
            <a:solidFill>
              <a:schemeClr val="tx1"/>
            </a:solidFill>
            <a:miter lim="800000"/>
            <a:headEnd/>
            <a:tailEnd/>
          </a:ln>
        </p:spPr>
        <p:txBody>
          <a:bodyPr wrap="none" anchor="ctr">
            <a:prstTxWarp prst="textNoShape">
              <a:avLst/>
            </a:prstTxWarp>
          </a:bodyPr>
          <a:lstStyle/>
          <a:p>
            <a:endParaRPr lang="fr-CA"/>
          </a:p>
        </p:txBody>
      </p:sp>
      <p:sp>
        <p:nvSpPr>
          <p:cNvPr id="76807" name="Rectangle 7"/>
          <p:cNvSpPr>
            <a:spLocks noChangeArrowheads="1"/>
          </p:cNvSpPr>
          <p:nvPr/>
        </p:nvSpPr>
        <p:spPr bwMode="auto">
          <a:xfrm>
            <a:off x="914400" y="2209800"/>
            <a:ext cx="762000" cy="228600"/>
          </a:xfrm>
          <a:prstGeom prst="rect">
            <a:avLst/>
          </a:prstGeom>
          <a:solidFill>
            <a:srgbClr val="B2B2B2"/>
          </a:solidFill>
          <a:ln w="9525">
            <a:solidFill>
              <a:schemeClr val="tx1"/>
            </a:solidFill>
            <a:miter lim="800000"/>
            <a:headEnd/>
            <a:tailEnd/>
          </a:ln>
        </p:spPr>
        <p:txBody>
          <a:bodyPr wrap="none" anchor="ctr">
            <a:prstTxWarp prst="textNoShape">
              <a:avLst/>
            </a:prstTxWarp>
          </a:bodyPr>
          <a:lstStyle/>
          <a:p>
            <a:endParaRPr lang="fr-CA"/>
          </a:p>
        </p:txBody>
      </p:sp>
      <p:sp>
        <p:nvSpPr>
          <p:cNvPr id="76808" name="Rectangle 8"/>
          <p:cNvSpPr>
            <a:spLocks noChangeArrowheads="1"/>
          </p:cNvSpPr>
          <p:nvPr/>
        </p:nvSpPr>
        <p:spPr bwMode="auto">
          <a:xfrm>
            <a:off x="914400" y="1981200"/>
            <a:ext cx="762000" cy="228600"/>
          </a:xfrm>
          <a:prstGeom prst="rect">
            <a:avLst/>
          </a:prstGeom>
          <a:noFill/>
          <a:ln w="9525">
            <a:solidFill>
              <a:schemeClr val="tx1"/>
            </a:solidFill>
            <a:miter lim="800000"/>
            <a:headEnd/>
            <a:tailEnd/>
          </a:ln>
        </p:spPr>
        <p:txBody>
          <a:bodyPr wrap="none" anchor="ctr">
            <a:prstTxWarp prst="textNoShape">
              <a:avLst/>
            </a:prstTxWarp>
          </a:bodyPr>
          <a:lstStyle/>
          <a:p>
            <a:endParaRPr lang="fr-CA"/>
          </a:p>
        </p:txBody>
      </p:sp>
      <p:sp>
        <p:nvSpPr>
          <p:cNvPr id="76809" name="Rectangle 9"/>
          <p:cNvSpPr>
            <a:spLocks noChangeArrowheads="1"/>
          </p:cNvSpPr>
          <p:nvPr/>
        </p:nvSpPr>
        <p:spPr bwMode="auto">
          <a:xfrm>
            <a:off x="1143000" y="2362200"/>
            <a:ext cx="304800" cy="1676400"/>
          </a:xfrm>
          <a:prstGeom prst="rect">
            <a:avLst/>
          </a:prstGeom>
          <a:noFill/>
          <a:ln w="9525">
            <a:solidFill>
              <a:schemeClr val="tx1"/>
            </a:solidFill>
            <a:miter lim="800000"/>
            <a:headEnd/>
            <a:tailEnd/>
          </a:ln>
        </p:spPr>
        <p:txBody>
          <a:bodyPr wrap="none" anchor="ctr">
            <a:prstTxWarp prst="textNoShape">
              <a:avLst/>
            </a:prstTxWarp>
          </a:bodyPr>
          <a:lstStyle/>
          <a:p>
            <a:endParaRPr lang="fr-CA"/>
          </a:p>
        </p:txBody>
      </p:sp>
      <p:sp>
        <p:nvSpPr>
          <p:cNvPr id="76810" name="Rectangle 10"/>
          <p:cNvSpPr>
            <a:spLocks noChangeArrowheads="1"/>
          </p:cNvSpPr>
          <p:nvPr/>
        </p:nvSpPr>
        <p:spPr bwMode="auto">
          <a:xfrm>
            <a:off x="914400" y="3124200"/>
            <a:ext cx="762000" cy="1828800"/>
          </a:xfrm>
          <a:prstGeom prst="rect">
            <a:avLst/>
          </a:prstGeom>
          <a:solidFill>
            <a:schemeClr val="folHlink">
              <a:alpha val="50195"/>
            </a:schemeClr>
          </a:solidFill>
          <a:ln w="9525">
            <a:solidFill>
              <a:schemeClr val="tx1"/>
            </a:solidFill>
            <a:miter lim="800000"/>
            <a:headEnd/>
            <a:tailEnd/>
          </a:ln>
        </p:spPr>
        <p:txBody>
          <a:bodyPr wrap="none" anchor="ctr">
            <a:prstTxWarp prst="textNoShape">
              <a:avLst/>
            </a:prstTxWarp>
          </a:bodyPr>
          <a:lstStyle/>
          <a:p>
            <a:endParaRPr lang="fr-CA"/>
          </a:p>
        </p:txBody>
      </p:sp>
      <p:sp>
        <p:nvSpPr>
          <p:cNvPr id="76811" name="Rectangle 11"/>
          <p:cNvSpPr>
            <a:spLocks noChangeArrowheads="1"/>
          </p:cNvSpPr>
          <p:nvPr/>
        </p:nvSpPr>
        <p:spPr bwMode="auto">
          <a:xfrm>
            <a:off x="2209800" y="4876800"/>
            <a:ext cx="304800" cy="609600"/>
          </a:xfrm>
          <a:prstGeom prst="rect">
            <a:avLst/>
          </a:prstGeom>
          <a:noFill/>
          <a:ln w="9525">
            <a:solidFill>
              <a:schemeClr val="tx1"/>
            </a:solidFill>
            <a:miter lim="800000"/>
            <a:headEnd/>
            <a:tailEnd/>
          </a:ln>
        </p:spPr>
        <p:txBody>
          <a:bodyPr wrap="none" anchor="ctr">
            <a:prstTxWarp prst="textNoShape">
              <a:avLst/>
            </a:prstTxWarp>
          </a:bodyPr>
          <a:lstStyle/>
          <a:p>
            <a:endParaRPr lang="fr-CA"/>
          </a:p>
        </p:txBody>
      </p:sp>
      <p:sp>
        <p:nvSpPr>
          <p:cNvPr id="76812" name="Rectangle 12"/>
          <p:cNvSpPr>
            <a:spLocks noChangeArrowheads="1"/>
          </p:cNvSpPr>
          <p:nvPr/>
        </p:nvSpPr>
        <p:spPr bwMode="auto">
          <a:xfrm>
            <a:off x="2209800" y="2438400"/>
            <a:ext cx="304800" cy="838200"/>
          </a:xfrm>
          <a:prstGeom prst="rect">
            <a:avLst/>
          </a:prstGeom>
          <a:noFill/>
          <a:ln w="9525">
            <a:solidFill>
              <a:schemeClr val="tx1"/>
            </a:solidFill>
            <a:miter lim="800000"/>
            <a:headEnd/>
            <a:tailEnd/>
          </a:ln>
        </p:spPr>
        <p:txBody>
          <a:bodyPr wrap="none" anchor="ctr">
            <a:prstTxWarp prst="textNoShape">
              <a:avLst/>
            </a:prstTxWarp>
          </a:bodyPr>
          <a:lstStyle/>
          <a:p>
            <a:endParaRPr lang="fr-CA"/>
          </a:p>
        </p:txBody>
      </p:sp>
      <p:sp>
        <p:nvSpPr>
          <p:cNvPr id="76813" name="Line 13"/>
          <p:cNvSpPr>
            <a:spLocks noChangeShapeType="1"/>
          </p:cNvSpPr>
          <p:nvPr/>
        </p:nvSpPr>
        <p:spPr bwMode="auto">
          <a:xfrm>
            <a:off x="1295400" y="5486400"/>
            <a:ext cx="0" cy="304800"/>
          </a:xfrm>
          <a:prstGeom prst="line">
            <a:avLst/>
          </a:prstGeom>
          <a:noFill/>
          <a:ln w="38100">
            <a:solidFill>
              <a:schemeClr val="tx1"/>
            </a:solidFill>
            <a:round/>
            <a:headEnd/>
            <a:tailEnd/>
          </a:ln>
        </p:spPr>
        <p:txBody>
          <a:bodyPr>
            <a:prstTxWarp prst="textNoShape">
              <a:avLst/>
            </a:prstTxWarp>
          </a:bodyPr>
          <a:lstStyle/>
          <a:p>
            <a:endParaRPr lang="it-IT"/>
          </a:p>
        </p:txBody>
      </p:sp>
      <p:sp>
        <p:nvSpPr>
          <p:cNvPr id="76814" name="Line 14"/>
          <p:cNvSpPr>
            <a:spLocks noChangeShapeType="1"/>
          </p:cNvSpPr>
          <p:nvPr/>
        </p:nvSpPr>
        <p:spPr bwMode="auto">
          <a:xfrm>
            <a:off x="1295400" y="5791200"/>
            <a:ext cx="533400" cy="0"/>
          </a:xfrm>
          <a:prstGeom prst="line">
            <a:avLst/>
          </a:prstGeom>
          <a:noFill/>
          <a:ln w="38100">
            <a:solidFill>
              <a:schemeClr val="tx1"/>
            </a:solidFill>
            <a:round/>
            <a:headEnd/>
            <a:tailEnd type="triangle" w="med" len="med"/>
          </a:ln>
        </p:spPr>
        <p:txBody>
          <a:bodyPr>
            <a:prstTxWarp prst="textNoShape">
              <a:avLst/>
            </a:prstTxWarp>
          </a:bodyPr>
          <a:lstStyle/>
          <a:p>
            <a:endParaRPr lang="it-IT"/>
          </a:p>
        </p:txBody>
      </p:sp>
      <p:sp>
        <p:nvSpPr>
          <p:cNvPr id="76815" name="Line 15"/>
          <p:cNvSpPr>
            <a:spLocks noChangeShapeType="1"/>
          </p:cNvSpPr>
          <p:nvPr/>
        </p:nvSpPr>
        <p:spPr bwMode="auto">
          <a:xfrm>
            <a:off x="1828800" y="5791200"/>
            <a:ext cx="533400" cy="0"/>
          </a:xfrm>
          <a:prstGeom prst="line">
            <a:avLst/>
          </a:prstGeom>
          <a:noFill/>
          <a:ln w="38100">
            <a:solidFill>
              <a:schemeClr val="tx1"/>
            </a:solidFill>
            <a:round/>
            <a:headEnd/>
            <a:tailEnd/>
          </a:ln>
        </p:spPr>
        <p:txBody>
          <a:bodyPr>
            <a:prstTxWarp prst="textNoShape">
              <a:avLst/>
            </a:prstTxWarp>
          </a:bodyPr>
          <a:lstStyle/>
          <a:p>
            <a:endParaRPr lang="it-IT"/>
          </a:p>
        </p:txBody>
      </p:sp>
      <p:sp>
        <p:nvSpPr>
          <p:cNvPr id="76816" name="Line 16"/>
          <p:cNvSpPr>
            <a:spLocks noChangeShapeType="1"/>
          </p:cNvSpPr>
          <p:nvPr/>
        </p:nvSpPr>
        <p:spPr bwMode="auto">
          <a:xfrm>
            <a:off x="2362200" y="5486400"/>
            <a:ext cx="0" cy="304800"/>
          </a:xfrm>
          <a:prstGeom prst="line">
            <a:avLst/>
          </a:prstGeom>
          <a:noFill/>
          <a:ln w="38100">
            <a:solidFill>
              <a:schemeClr val="tx1"/>
            </a:solidFill>
            <a:round/>
            <a:headEnd/>
            <a:tailEnd/>
          </a:ln>
        </p:spPr>
        <p:txBody>
          <a:bodyPr>
            <a:prstTxWarp prst="textNoShape">
              <a:avLst/>
            </a:prstTxWarp>
          </a:bodyPr>
          <a:lstStyle/>
          <a:p>
            <a:endParaRPr lang="it-IT"/>
          </a:p>
        </p:txBody>
      </p:sp>
      <p:sp>
        <p:nvSpPr>
          <p:cNvPr id="76817" name="Line 17"/>
          <p:cNvSpPr>
            <a:spLocks noChangeShapeType="1"/>
          </p:cNvSpPr>
          <p:nvPr/>
        </p:nvSpPr>
        <p:spPr bwMode="auto">
          <a:xfrm flipV="1">
            <a:off x="2362200" y="2209800"/>
            <a:ext cx="0" cy="228600"/>
          </a:xfrm>
          <a:prstGeom prst="line">
            <a:avLst/>
          </a:prstGeom>
          <a:noFill/>
          <a:ln w="38100">
            <a:solidFill>
              <a:schemeClr val="tx1"/>
            </a:solidFill>
            <a:round/>
            <a:headEnd/>
            <a:tailEnd/>
          </a:ln>
        </p:spPr>
        <p:txBody>
          <a:bodyPr>
            <a:prstTxWarp prst="textNoShape">
              <a:avLst/>
            </a:prstTxWarp>
          </a:bodyPr>
          <a:lstStyle/>
          <a:p>
            <a:endParaRPr lang="it-IT"/>
          </a:p>
        </p:txBody>
      </p:sp>
      <p:sp>
        <p:nvSpPr>
          <p:cNvPr id="76818" name="Rectangle 18"/>
          <p:cNvSpPr>
            <a:spLocks noChangeArrowheads="1"/>
          </p:cNvSpPr>
          <p:nvPr/>
        </p:nvSpPr>
        <p:spPr bwMode="auto">
          <a:xfrm>
            <a:off x="3124200" y="3276600"/>
            <a:ext cx="304800" cy="1219200"/>
          </a:xfrm>
          <a:prstGeom prst="rect">
            <a:avLst/>
          </a:prstGeom>
          <a:gradFill rotWithShape="0">
            <a:gsLst>
              <a:gs pos="0">
                <a:srgbClr val="595959"/>
              </a:gs>
              <a:gs pos="100000">
                <a:srgbClr val="C0C0C0"/>
              </a:gs>
            </a:gsLst>
            <a:lin ang="5400000" scaled="1"/>
          </a:gradFill>
          <a:ln w="9525">
            <a:solidFill>
              <a:schemeClr val="tx1"/>
            </a:solidFill>
            <a:miter lim="800000"/>
            <a:headEnd/>
            <a:tailEnd/>
          </a:ln>
        </p:spPr>
        <p:txBody>
          <a:bodyPr wrap="none" anchor="ctr">
            <a:prstTxWarp prst="textNoShape">
              <a:avLst/>
            </a:prstTxWarp>
          </a:bodyPr>
          <a:lstStyle/>
          <a:p>
            <a:endParaRPr lang="fr-CA"/>
          </a:p>
        </p:txBody>
      </p:sp>
      <p:sp>
        <p:nvSpPr>
          <p:cNvPr id="76819" name="Freeform 19"/>
          <p:cNvSpPr>
            <a:spLocks/>
          </p:cNvSpPr>
          <p:nvPr/>
        </p:nvSpPr>
        <p:spPr bwMode="auto">
          <a:xfrm>
            <a:off x="3276600" y="4267200"/>
            <a:ext cx="1524000" cy="609600"/>
          </a:xfrm>
          <a:custGeom>
            <a:avLst/>
            <a:gdLst>
              <a:gd name="T0" fmla="*/ 0 w 960"/>
              <a:gd name="T1" fmla="*/ 2147483647 h 384"/>
              <a:gd name="T2" fmla="*/ 0 w 960"/>
              <a:gd name="T3" fmla="*/ 2147483647 h 384"/>
              <a:gd name="T4" fmla="*/ 2147483647 w 960"/>
              <a:gd name="T5" fmla="*/ 2147483647 h 384"/>
              <a:gd name="T6" fmla="*/ 2147483647 w 960"/>
              <a:gd name="T7" fmla="*/ 0 h 384"/>
              <a:gd name="T8" fmla="*/ 0 60000 65536"/>
              <a:gd name="T9" fmla="*/ 0 60000 65536"/>
              <a:gd name="T10" fmla="*/ 0 60000 65536"/>
              <a:gd name="T11" fmla="*/ 0 60000 65536"/>
              <a:gd name="T12" fmla="*/ 0 w 960"/>
              <a:gd name="T13" fmla="*/ 0 h 384"/>
              <a:gd name="T14" fmla="*/ 960 w 960"/>
              <a:gd name="T15" fmla="*/ 384 h 384"/>
            </a:gdLst>
            <a:ahLst/>
            <a:cxnLst>
              <a:cxn ang="T8">
                <a:pos x="T0" y="T1"/>
              </a:cxn>
              <a:cxn ang="T9">
                <a:pos x="T2" y="T3"/>
              </a:cxn>
              <a:cxn ang="T10">
                <a:pos x="T4" y="T5"/>
              </a:cxn>
              <a:cxn ang="T11">
                <a:pos x="T6" y="T7"/>
              </a:cxn>
            </a:cxnLst>
            <a:rect l="T12" t="T13" r="T14" b="T15"/>
            <a:pathLst>
              <a:path w="960" h="384">
                <a:moveTo>
                  <a:pt x="0" y="144"/>
                </a:moveTo>
                <a:lnTo>
                  <a:pt x="0" y="384"/>
                </a:lnTo>
                <a:lnTo>
                  <a:pt x="960" y="384"/>
                </a:lnTo>
                <a:lnTo>
                  <a:pt x="960" y="0"/>
                </a:lnTo>
              </a:path>
            </a:pathLst>
          </a:custGeom>
          <a:noFill/>
          <a:ln w="38100" cmpd="sng">
            <a:solidFill>
              <a:schemeClr val="tx1"/>
            </a:solidFill>
            <a:round/>
            <a:headEnd/>
            <a:tailEnd/>
          </a:ln>
        </p:spPr>
        <p:txBody>
          <a:bodyPr>
            <a:prstTxWarp prst="textNoShape">
              <a:avLst/>
            </a:prstTxWarp>
          </a:bodyPr>
          <a:lstStyle/>
          <a:p>
            <a:endParaRPr lang="it-IT"/>
          </a:p>
        </p:txBody>
      </p:sp>
      <p:sp>
        <p:nvSpPr>
          <p:cNvPr id="76820" name="Oval 20"/>
          <p:cNvSpPr>
            <a:spLocks noChangeArrowheads="1"/>
          </p:cNvSpPr>
          <p:nvPr/>
        </p:nvSpPr>
        <p:spPr bwMode="auto">
          <a:xfrm>
            <a:off x="4876800" y="3200400"/>
            <a:ext cx="685800" cy="1066800"/>
          </a:xfrm>
          <a:prstGeom prst="ellipse">
            <a:avLst/>
          </a:prstGeom>
          <a:solidFill>
            <a:srgbClr val="C0C0C0"/>
          </a:solidFill>
          <a:ln w="9525">
            <a:solidFill>
              <a:schemeClr val="tx1"/>
            </a:solidFill>
            <a:round/>
            <a:headEnd/>
            <a:tailEnd/>
          </a:ln>
        </p:spPr>
        <p:txBody>
          <a:bodyPr wrap="none" anchor="ctr">
            <a:prstTxWarp prst="textNoShape">
              <a:avLst/>
            </a:prstTxWarp>
          </a:bodyPr>
          <a:lstStyle/>
          <a:p>
            <a:endParaRPr lang="fr-CA"/>
          </a:p>
        </p:txBody>
      </p:sp>
      <p:sp>
        <p:nvSpPr>
          <p:cNvPr id="76821" name="Oval 21"/>
          <p:cNvSpPr>
            <a:spLocks noChangeArrowheads="1"/>
          </p:cNvSpPr>
          <p:nvPr/>
        </p:nvSpPr>
        <p:spPr bwMode="auto">
          <a:xfrm>
            <a:off x="5029200" y="3200400"/>
            <a:ext cx="685800" cy="1066800"/>
          </a:xfrm>
          <a:prstGeom prst="ellipse">
            <a:avLst/>
          </a:prstGeom>
          <a:solidFill>
            <a:srgbClr val="C0C0C0"/>
          </a:solidFill>
          <a:ln w="9525">
            <a:solidFill>
              <a:schemeClr val="tx1"/>
            </a:solidFill>
            <a:round/>
            <a:headEnd/>
            <a:tailEnd/>
          </a:ln>
        </p:spPr>
        <p:txBody>
          <a:bodyPr wrap="none" anchor="ctr">
            <a:prstTxWarp prst="textNoShape">
              <a:avLst/>
            </a:prstTxWarp>
          </a:bodyPr>
          <a:lstStyle/>
          <a:p>
            <a:endParaRPr lang="fr-CA"/>
          </a:p>
        </p:txBody>
      </p:sp>
      <p:sp>
        <p:nvSpPr>
          <p:cNvPr id="76822" name="Line 22"/>
          <p:cNvSpPr>
            <a:spLocks noChangeShapeType="1"/>
          </p:cNvSpPr>
          <p:nvPr/>
        </p:nvSpPr>
        <p:spPr bwMode="auto">
          <a:xfrm>
            <a:off x="4800600" y="4267200"/>
            <a:ext cx="1066800" cy="0"/>
          </a:xfrm>
          <a:prstGeom prst="line">
            <a:avLst/>
          </a:prstGeom>
          <a:noFill/>
          <a:ln w="38100">
            <a:solidFill>
              <a:schemeClr val="tx1"/>
            </a:solidFill>
            <a:round/>
            <a:headEnd/>
            <a:tailEnd/>
          </a:ln>
        </p:spPr>
        <p:txBody>
          <a:bodyPr>
            <a:prstTxWarp prst="textNoShape">
              <a:avLst/>
            </a:prstTxWarp>
          </a:bodyPr>
          <a:lstStyle/>
          <a:p>
            <a:endParaRPr lang="it-IT"/>
          </a:p>
        </p:txBody>
      </p:sp>
      <p:sp>
        <p:nvSpPr>
          <p:cNvPr id="76823" name="Text Box 23"/>
          <p:cNvSpPr txBox="1">
            <a:spLocks noChangeArrowheads="1"/>
          </p:cNvSpPr>
          <p:nvPr/>
        </p:nvSpPr>
        <p:spPr bwMode="auto">
          <a:xfrm>
            <a:off x="5867400" y="4038600"/>
            <a:ext cx="838200" cy="466725"/>
          </a:xfrm>
          <a:prstGeom prst="rect">
            <a:avLst/>
          </a:prstGeom>
          <a:noFill/>
          <a:ln w="9525">
            <a:solidFill>
              <a:schemeClr val="tx1"/>
            </a:solidFill>
            <a:miter lim="800000"/>
            <a:headEnd/>
            <a:tailEnd/>
          </a:ln>
        </p:spPr>
        <p:txBody>
          <a:bodyPr>
            <a:prstTxWarp prst="textNoShape">
              <a:avLst/>
            </a:prstTxWarp>
            <a:spAutoFit/>
          </a:bodyPr>
          <a:lstStyle/>
          <a:p>
            <a:r>
              <a:rPr lang="en-US" sz="2400">
                <a:latin typeface="Times New Roman" charset="0"/>
              </a:rPr>
              <a:t>TCD</a:t>
            </a:r>
          </a:p>
        </p:txBody>
      </p:sp>
      <p:sp>
        <p:nvSpPr>
          <p:cNvPr id="76824" name="Line 24"/>
          <p:cNvSpPr>
            <a:spLocks noChangeShapeType="1"/>
          </p:cNvSpPr>
          <p:nvPr/>
        </p:nvSpPr>
        <p:spPr bwMode="auto">
          <a:xfrm>
            <a:off x="2362200" y="2209800"/>
            <a:ext cx="533400" cy="0"/>
          </a:xfrm>
          <a:prstGeom prst="line">
            <a:avLst/>
          </a:prstGeom>
          <a:noFill/>
          <a:ln w="38100">
            <a:solidFill>
              <a:schemeClr val="tx1"/>
            </a:solidFill>
            <a:round/>
            <a:headEnd/>
            <a:tailEnd type="triangle" w="med" len="med"/>
          </a:ln>
        </p:spPr>
        <p:txBody>
          <a:bodyPr>
            <a:prstTxWarp prst="textNoShape">
              <a:avLst/>
            </a:prstTxWarp>
          </a:bodyPr>
          <a:lstStyle/>
          <a:p>
            <a:endParaRPr lang="it-IT"/>
          </a:p>
        </p:txBody>
      </p:sp>
      <p:sp>
        <p:nvSpPr>
          <p:cNvPr id="76825" name="Line 25"/>
          <p:cNvSpPr>
            <a:spLocks noChangeShapeType="1"/>
          </p:cNvSpPr>
          <p:nvPr/>
        </p:nvSpPr>
        <p:spPr bwMode="auto">
          <a:xfrm>
            <a:off x="2895600" y="2209800"/>
            <a:ext cx="381000" cy="0"/>
          </a:xfrm>
          <a:prstGeom prst="line">
            <a:avLst/>
          </a:prstGeom>
          <a:noFill/>
          <a:ln w="38100">
            <a:solidFill>
              <a:schemeClr val="tx1"/>
            </a:solidFill>
            <a:round/>
            <a:headEnd/>
            <a:tailEnd/>
          </a:ln>
        </p:spPr>
        <p:txBody>
          <a:bodyPr>
            <a:prstTxWarp prst="textNoShape">
              <a:avLst/>
            </a:prstTxWarp>
          </a:bodyPr>
          <a:lstStyle/>
          <a:p>
            <a:endParaRPr lang="it-IT"/>
          </a:p>
        </p:txBody>
      </p:sp>
      <p:sp>
        <p:nvSpPr>
          <p:cNvPr id="76826" name="Line 26"/>
          <p:cNvSpPr>
            <a:spLocks noChangeShapeType="1"/>
          </p:cNvSpPr>
          <p:nvPr/>
        </p:nvSpPr>
        <p:spPr bwMode="auto">
          <a:xfrm>
            <a:off x="3276600" y="2209800"/>
            <a:ext cx="0" cy="1066800"/>
          </a:xfrm>
          <a:prstGeom prst="line">
            <a:avLst/>
          </a:prstGeom>
          <a:noFill/>
          <a:ln w="38100">
            <a:solidFill>
              <a:schemeClr val="tx1"/>
            </a:solidFill>
            <a:round/>
            <a:headEnd/>
            <a:tailEnd/>
          </a:ln>
        </p:spPr>
        <p:txBody>
          <a:bodyPr>
            <a:prstTxWarp prst="textNoShape">
              <a:avLst/>
            </a:prstTxWarp>
          </a:bodyPr>
          <a:lstStyle/>
          <a:p>
            <a:endParaRPr lang="it-IT"/>
          </a:p>
        </p:txBody>
      </p:sp>
      <p:sp>
        <p:nvSpPr>
          <p:cNvPr id="76827" name="Rectangle 27"/>
          <p:cNvSpPr>
            <a:spLocks noChangeArrowheads="1"/>
          </p:cNvSpPr>
          <p:nvPr/>
        </p:nvSpPr>
        <p:spPr bwMode="auto">
          <a:xfrm>
            <a:off x="4495800" y="2895600"/>
            <a:ext cx="2362200" cy="2133600"/>
          </a:xfrm>
          <a:prstGeom prst="rect">
            <a:avLst/>
          </a:prstGeom>
          <a:noFill/>
          <a:ln w="9525">
            <a:solidFill>
              <a:schemeClr val="tx1"/>
            </a:solidFill>
            <a:miter lim="800000"/>
            <a:headEnd/>
            <a:tailEnd/>
          </a:ln>
        </p:spPr>
        <p:txBody>
          <a:bodyPr wrap="none" anchor="ctr">
            <a:prstTxWarp prst="textNoShape">
              <a:avLst/>
            </a:prstTxWarp>
          </a:bodyPr>
          <a:lstStyle/>
          <a:p>
            <a:endParaRPr lang="fr-CA"/>
          </a:p>
        </p:txBody>
      </p:sp>
      <p:sp>
        <p:nvSpPr>
          <p:cNvPr id="76828" name="Line 28"/>
          <p:cNvSpPr>
            <a:spLocks noChangeShapeType="1"/>
          </p:cNvSpPr>
          <p:nvPr/>
        </p:nvSpPr>
        <p:spPr bwMode="auto">
          <a:xfrm>
            <a:off x="6096000" y="4495800"/>
            <a:ext cx="0" cy="762000"/>
          </a:xfrm>
          <a:prstGeom prst="line">
            <a:avLst/>
          </a:prstGeom>
          <a:noFill/>
          <a:ln w="38100" cap="rnd" cmpd="dbl">
            <a:solidFill>
              <a:schemeClr val="tx1"/>
            </a:solidFill>
            <a:prstDash val="sysDot"/>
            <a:round/>
            <a:headEnd/>
            <a:tailEnd/>
          </a:ln>
        </p:spPr>
        <p:txBody>
          <a:bodyPr>
            <a:prstTxWarp prst="textNoShape">
              <a:avLst/>
            </a:prstTxWarp>
          </a:bodyPr>
          <a:lstStyle/>
          <a:p>
            <a:endParaRPr lang="it-IT"/>
          </a:p>
        </p:txBody>
      </p:sp>
      <p:sp>
        <p:nvSpPr>
          <p:cNvPr id="76829" name="Line 29"/>
          <p:cNvSpPr>
            <a:spLocks noChangeShapeType="1"/>
          </p:cNvSpPr>
          <p:nvPr/>
        </p:nvSpPr>
        <p:spPr bwMode="auto">
          <a:xfrm flipH="1">
            <a:off x="5562600" y="5257800"/>
            <a:ext cx="533400" cy="0"/>
          </a:xfrm>
          <a:prstGeom prst="line">
            <a:avLst/>
          </a:prstGeom>
          <a:noFill/>
          <a:ln w="38100" cap="rnd" cmpd="dbl">
            <a:solidFill>
              <a:schemeClr val="tx1"/>
            </a:solidFill>
            <a:prstDash val="sysDot"/>
            <a:round/>
            <a:headEnd/>
            <a:tailEnd/>
          </a:ln>
        </p:spPr>
        <p:txBody>
          <a:bodyPr>
            <a:prstTxWarp prst="textNoShape">
              <a:avLst/>
            </a:prstTxWarp>
          </a:bodyPr>
          <a:lstStyle/>
          <a:p>
            <a:endParaRPr lang="it-IT"/>
          </a:p>
        </p:txBody>
      </p:sp>
      <p:sp>
        <p:nvSpPr>
          <p:cNvPr id="76830" name="Line 30"/>
          <p:cNvSpPr>
            <a:spLocks noChangeShapeType="1"/>
          </p:cNvSpPr>
          <p:nvPr/>
        </p:nvSpPr>
        <p:spPr bwMode="auto">
          <a:xfrm>
            <a:off x="5562600" y="5257800"/>
            <a:ext cx="0" cy="152400"/>
          </a:xfrm>
          <a:prstGeom prst="line">
            <a:avLst/>
          </a:prstGeom>
          <a:noFill/>
          <a:ln w="38100" cap="rnd" cmpd="dbl">
            <a:solidFill>
              <a:schemeClr val="tx1"/>
            </a:solidFill>
            <a:prstDash val="sysDot"/>
            <a:round/>
            <a:headEnd/>
            <a:tailEnd/>
          </a:ln>
        </p:spPr>
        <p:txBody>
          <a:bodyPr>
            <a:prstTxWarp prst="textNoShape">
              <a:avLst/>
            </a:prstTxWarp>
          </a:bodyPr>
          <a:lstStyle/>
          <a:p>
            <a:endParaRPr lang="it-IT"/>
          </a:p>
        </p:txBody>
      </p:sp>
      <p:sp>
        <p:nvSpPr>
          <p:cNvPr id="76831" name="Rectangle 31"/>
          <p:cNvSpPr>
            <a:spLocks noChangeArrowheads="1"/>
          </p:cNvSpPr>
          <p:nvPr/>
        </p:nvSpPr>
        <p:spPr bwMode="auto">
          <a:xfrm>
            <a:off x="4495800" y="5334000"/>
            <a:ext cx="2133600" cy="1219200"/>
          </a:xfrm>
          <a:prstGeom prst="rect">
            <a:avLst/>
          </a:prstGeom>
          <a:noFill/>
          <a:ln w="9525">
            <a:solidFill>
              <a:schemeClr val="tx1"/>
            </a:solidFill>
            <a:miter lim="800000"/>
            <a:headEnd/>
            <a:tailEnd/>
          </a:ln>
        </p:spPr>
        <p:txBody>
          <a:bodyPr wrap="none" anchor="ctr">
            <a:prstTxWarp prst="textNoShape">
              <a:avLst/>
            </a:prstTxWarp>
          </a:bodyPr>
          <a:lstStyle/>
          <a:p>
            <a:endParaRPr lang="fr-CA"/>
          </a:p>
        </p:txBody>
      </p:sp>
      <p:sp>
        <p:nvSpPr>
          <p:cNvPr id="76832" name="Text Box 32"/>
          <p:cNvSpPr txBox="1">
            <a:spLocks noChangeArrowheads="1"/>
          </p:cNvSpPr>
          <p:nvPr/>
        </p:nvSpPr>
        <p:spPr bwMode="auto">
          <a:xfrm>
            <a:off x="0" y="5791200"/>
            <a:ext cx="2273300" cy="457200"/>
          </a:xfrm>
          <a:prstGeom prst="rect">
            <a:avLst/>
          </a:prstGeom>
          <a:noFill/>
          <a:ln w="9525">
            <a:noFill/>
            <a:miter lim="800000"/>
            <a:headEnd/>
            <a:tailEnd/>
          </a:ln>
        </p:spPr>
        <p:txBody>
          <a:bodyPr wrap="none">
            <a:prstTxWarp prst="textNoShape">
              <a:avLst/>
            </a:prstTxWarp>
            <a:spAutoFit/>
          </a:bodyPr>
          <a:lstStyle/>
          <a:p>
            <a:r>
              <a:rPr lang="en-US" sz="2400">
                <a:latin typeface="Times New Roman" charset="0"/>
              </a:rPr>
              <a:t>Combustion tube</a:t>
            </a:r>
          </a:p>
        </p:txBody>
      </p:sp>
      <p:sp>
        <p:nvSpPr>
          <p:cNvPr id="76833" name="Line 33"/>
          <p:cNvSpPr>
            <a:spLocks noChangeShapeType="1"/>
          </p:cNvSpPr>
          <p:nvPr/>
        </p:nvSpPr>
        <p:spPr bwMode="auto">
          <a:xfrm flipV="1">
            <a:off x="762000" y="4419600"/>
            <a:ext cx="533400" cy="1295400"/>
          </a:xfrm>
          <a:prstGeom prst="line">
            <a:avLst/>
          </a:prstGeom>
          <a:noFill/>
          <a:ln w="38100">
            <a:solidFill>
              <a:schemeClr val="tx1"/>
            </a:solidFill>
            <a:round/>
            <a:headEnd/>
            <a:tailEnd type="triangle" w="med" len="med"/>
          </a:ln>
        </p:spPr>
        <p:txBody>
          <a:bodyPr>
            <a:prstTxWarp prst="textNoShape">
              <a:avLst/>
            </a:prstTxWarp>
          </a:bodyPr>
          <a:lstStyle/>
          <a:p>
            <a:endParaRPr lang="it-IT"/>
          </a:p>
        </p:txBody>
      </p:sp>
      <p:sp>
        <p:nvSpPr>
          <p:cNvPr id="76834" name="Text Box 34"/>
          <p:cNvSpPr txBox="1">
            <a:spLocks noChangeArrowheads="1"/>
          </p:cNvSpPr>
          <p:nvPr/>
        </p:nvSpPr>
        <p:spPr bwMode="auto">
          <a:xfrm>
            <a:off x="2286000" y="5791200"/>
            <a:ext cx="2035175" cy="457200"/>
          </a:xfrm>
          <a:prstGeom prst="rect">
            <a:avLst/>
          </a:prstGeom>
          <a:noFill/>
          <a:ln w="9525">
            <a:noFill/>
            <a:miter lim="800000"/>
            <a:headEnd/>
            <a:tailEnd/>
          </a:ln>
        </p:spPr>
        <p:txBody>
          <a:bodyPr wrap="none">
            <a:prstTxWarp prst="textNoShape">
              <a:avLst/>
            </a:prstTxWarp>
            <a:spAutoFit/>
          </a:bodyPr>
          <a:lstStyle/>
          <a:p>
            <a:r>
              <a:rPr lang="en-US" sz="2400">
                <a:latin typeface="Times New Roman" charset="0"/>
              </a:rPr>
              <a:t>Reduction tube</a:t>
            </a:r>
          </a:p>
        </p:txBody>
      </p:sp>
      <p:sp>
        <p:nvSpPr>
          <p:cNvPr id="76835" name="Line 35"/>
          <p:cNvSpPr>
            <a:spLocks noChangeShapeType="1"/>
          </p:cNvSpPr>
          <p:nvPr/>
        </p:nvSpPr>
        <p:spPr bwMode="auto">
          <a:xfrm flipH="1" flipV="1">
            <a:off x="2362200" y="4343400"/>
            <a:ext cx="838200" cy="1447800"/>
          </a:xfrm>
          <a:prstGeom prst="line">
            <a:avLst/>
          </a:prstGeom>
          <a:noFill/>
          <a:ln w="38100">
            <a:solidFill>
              <a:schemeClr val="tx1"/>
            </a:solidFill>
            <a:round/>
            <a:headEnd/>
            <a:tailEnd type="triangle" w="med" len="med"/>
          </a:ln>
        </p:spPr>
        <p:txBody>
          <a:bodyPr>
            <a:prstTxWarp prst="textNoShape">
              <a:avLst/>
            </a:prstTxWarp>
          </a:bodyPr>
          <a:lstStyle/>
          <a:p>
            <a:endParaRPr lang="it-IT"/>
          </a:p>
        </p:txBody>
      </p:sp>
      <p:sp>
        <p:nvSpPr>
          <p:cNvPr id="76836" name="Text Box 36"/>
          <p:cNvSpPr txBox="1">
            <a:spLocks noChangeArrowheads="1"/>
          </p:cNvSpPr>
          <p:nvPr/>
        </p:nvSpPr>
        <p:spPr bwMode="auto">
          <a:xfrm>
            <a:off x="3352800" y="2514600"/>
            <a:ext cx="1476375" cy="457200"/>
          </a:xfrm>
          <a:prstGeom prst="rect">
            <a:avLst/>
          </a:prstGeom>
          <a:noFill/>
          <a:ln w="9525">
            <a:noFill/>
            <a:miter lim="800000"/>
            <a:headEnd/>
            <a:tailEnd/>
          </a:ln>
        </p:spPr>
        <p:txBody>
          <a:bodyPr wrap="none">
            <a:prstTxWarp prst="textNoShape">
              <a:avLst/>
            </a:prstTxWarp>
            <a:spAutoFit/>
          </a:bodyPr>
          <a:lstStyle/>
          <a:p>
            <a:r>
              <a:rPr lang="en-US" sz="2400">
                <a:latin typeface="Times New Roman" charset="0"/>
              </a:rPr>
              <a:t>Water trap</a:t>
            </a:r>
          </a:p>
        </p:txBody>
      </p:sp>
      <p:sp>
        <p:nvSpPr>
          <p:cNvPr id="76837" name="Line 37"/>
          <p:cNvSpPr>
            <a:spLocks noChangeShapeType="1"/>
          </p:cNvSpPr>
          <p:nvPr/>
        </p:nvSpPr>
        <p:spPr bwMode="auto">
          <a:xfrm flipH="1">
            <a:off x="3276600" y="2971800"/>
            <a:ext cx="533400" cy="838200"/>
          </a:xfrm>
          <a:prstGeom prst="line">
            <a:avLst/>
          </a:prstGeom>
          <a:noFill/>
          <a:ln w="38100">
            <a:solidFill>
              <a:schemeClr val="tx1"/>
            </a:solidFill>
            <a:round/>
            <a:headEnd/>
            <a:tailEnd type="triangle" w="med" len="med"/>
          </a:ln>
        </p:spPr>
        <p:txBody>
          <a:bodyPr>
            <a:prstTxWarp prst="textNoShape">
              <a:avLst/>
            </a:prstTxWarp>
          </a:bodyPr>
          <a:lstStyle/>
          <a:p>
            <a:endParaRPr lang="it-IT"/>
          </a:p>
        </p:txBody>
      </p:sp>
      <p:sp>
        <p:nvSpPr>
          <p:cNvPr id="76838" name="Text Box 38"/>
          <p:cNvSpPr txBox="1">
            <a:spLocks noChangeArrowheads="1"/>
          </p:cNvSpPr>
          <p:nvPr/>
        </p:nvSpPr>
        <p:spPr bwMode="auto">
          <a:xfrm>
            <a:off x="5029200" y="1905000"/>
            <a:ext cx="2730500" cy="822325"/>
          </a:xfrm>
          <a:prstGeom prst="rect">
            <a:avLst/>
          </a:prstGeom>
          <a:noFill/>
          <a:ln w="9525">
            <a:noFill/>
            <a:miter lim="800000"/>
            <a:headEnd/>
            <a:tailEnd/>
          </a:ln>
        </p:spPr>
        <p:txBody>
          <a:bodyPr wrap="none">
            <a:prstTxWarp prst="textNoShape">
              <a:avLst/>
            </a:prstTxWarp>
            <a:spAutoFit/>
          </a:bodyPr>
          <a:lstStyle/>
          <a:p>
            <a:r>
              <a:rPr lang="en-US" sz="2400">
                <a:latin typeface="Times New Roman" charset="0"/>
              </a:rPr>
              <a:t>Gas chromatography</a:t>
            </a:r>
          </a:p>
          <a:p>
            <a:r>
              <a:rPr lang="en-US" sz="2400">
                <a:latin typeface="Times New Roman" charset="0"/>
              </a:rPr>
              <a:t>Column</a:t>
            </a:r>
          </a:p>
        </p:txBody>
      </p:sp>
      <p:sp>
        <p:nvSpPr>
          <p:cNvPr id="76839" name="Line 39"/>
          <p:cNvSpPr>
            <a:spLocks noChangeShapeType="1"/>
          </p:cNvSpPr>
          <p:nvPr/>
        </p:nvSpPr>
        <p:spPr bwMode="auto">
          <a:xfrm flipH="1">
            <a:off x="5334000" y="2667000"/>
            <a:ext cx="152400" cy="762000"/>
          </a:xfrm>
          <a:prstGeom prst="line">
            <a:avLst/>
          </a:prstGeom>
          <a:noFill/>
          <a:ln w="38100">
            <a:solidFill>
              <a:schemeClr val="tx1"/>
            </a:solidFill>
            <a:round/>
            <a:headEnd/>
            <a:tailEnd type="triangle" w="med" len="med"/>
          </a:ln>
        </p:spPr>
        <p:txBody>
          <a:bodyPr>
            <a:prstTxWarp prst="textNoShape">
              <a:avLst/>
            </a:prstTxWarp>
          </a:bodyPr>
          <a:lstStyle/>
          <a:p>
            <a:endParaRPr lang="it-IT"/>
          </a:p>
        </p:txBody>
      </p:sp>
      <p:sp>
        <p:nvSpPr>
          <p:cNvPr id="76841" name="Line 41"/>
          <p:cNvSpPr>
            <a:spLocks noChangeShapeType="1"/>
          </p:cNvSpPr>
          <p:nvPr/>
        </p:nvSpPr>
        <p:spPr bwMode="auto">
          <a:xfrm flipH="1">
            <a:off x="6553200" y="3505200"/>
            <a:ext cx="381000" cy="533400"/>
          </a:xfrm>
          <a:prstGeom prst="line">
            <a:avLst/>
          </a:prstGeom>
          <a:noFill/>
          <a:ln w="38100">
            <a:solidFill>
              <a:schemeClr val="tx1"/>
            </a:solidFill>
            <a:round/>
            <a:headEnd/>
            <a:tailEnd type="triangle" w="med" len="med"/>
          </a:ln>
        </p:spPr>
        <p:txBody>
          <a:bodyPr>
            <a:prstTxWarp prst="textNoShape">
              <a:avLst/>
            </a:prstTxWarp>
          </a:bodyPr>
          <a:lstStyle/>
          <a:p>
            <a:endParaRPr lang="it-IT"/>
          </a:p>
        </p:txBody>
      </p:sp>
      <p:sp>
        <p:nvSpPr>
          <p:cNvPr id="76842" name="Text Box 42"/>
          <p:cNvSpPr txBox="1">
            <a:spLocks noChangeArrowheads="1"/>
          </p:cNvSpPr>
          <p:nvPr/>
        </p:nvSpPr>
        <p:spPr bwMode="auto">
          <a:xfrm>
            <a:off x="2117725" y="1717675"/>
            <a:ext cx="1757363" cy="457200"/>
          </a:xfrm>
          <a:prstGeom prst="rect">
            <a:avLst/>
          </a:prstGeom>
          <a:noFill/>
          <a:ln w="9525">
            <a:noFill/>
            <a:miter lim="800000"/>
            <a:headEnd/>
            <a:tailEnd/>
          </a:ln>
        </p:spPr>
        <p:txBody>
          <a:bodyPr wrap="none">
            <a:prstTxWarp prst="textNoShape">
              <a:avLst/>
            </a:prstTxWarp>
            <a:spAutoFit/>
          </a:bodyPr>
          <a:lstStyle/>
          <a:p>
            <a:r>
              <a:rPr lang="en-US" sz="2400">
                <a:latin typeface="Times New Roman" charset="0"/>
              </a:rPr>
              <a:t>Autosampler</a:t>
            </a:r>
          </a:p>
        </p:txBody>
      </p:sp>
      <p:sp>
        <p:nvSpPr>
          <p:cNvPr id="76843" name="Line 43"/>
          <p:cNvSpPr>
            <a:spLocks noChangeShapeType="1"/>
          </p:cNvSpPr>
          <p:nvPr/>
        </p:nvSpPr>
        <p:spPr bwMode="auto">
          <a:xfrm flipH="1">
            <a:off x="1524000" y="1981200"/>
            <a:ext cx="609600" cy="152400"/>
          </a:xfrm>
          <a:prstGeom prst="line">
            <a:avLst/>
          </a:prstGeom>
          <a:noFill/>
          <a:ln w="38100">
            <a:solidFill>
              <a:schemeClr val="tx1"/>
            </a:solidFill>
            <a:round/>
            <a:headEnd/>
            <a:tailEnd type="triangle" w="med" len="med"/>
          </a:ln>
        </p:spPr>
        <p:txBody>
          <a:bodyPr>
            <a:prstTxWarp prst="textNoShape">
              <a:avLst/>
            </a:prstTxWarp>
          </a:bodyPr>
          <a:lstStyle/>
          <a:p>
            <a:endParaRPr lang="it-IT"/>
          </a:p>
        </p:txBody>
      </p:sp>
      <p:sp>
        <p:nvSpPr>
          <p:cNvPr id="76844" name="Text Box 44"/>
          <p:cNvSpPr txBox="1">
            <a:spLocks noChangeArrowheads="1"/>
          </p:cNvSpPr>
          <p:nvPr/>
        </p:nvSpPr>
        <p:spPr bwMode="auto">
          <a:xfrm>
            <a:off x="8104188" y="4038600"/>
            <a:ext cx="1039812" cy="457200"/>
          </a:xfrm>
          <a:prstGeom prst="rect">
            <a:avLst/>
          </a:prstGeom>
          <a:noFill/>
          <a:ln w="9525">
            <a:noFill/>
            <a:miter lim="800000"/>
            <a:headEnd/>
            <a:tailEnd/>
          </a:ln>
        </p:spPr>
        <p:txBody>
          <a:bodyPr wrap="none">
            <a:prstTxWarp prst="textNoShape">
              <a:avLst/>
            </a:prstTxWarp>
            <a:spAutoFit/>
          </a:bodyPr>
          <a:lstStyle/>
          <a:p>
            <a:r>
              <a:rPr lang="en-US" sz="2400">
                <a:latin typeface="Times New Roman" charset="0"/>
              </a:rPr>
              <a:t>To MS</a:t>
            </a:r>
          </a:p>
        </p:txBody>
      </p:sp>
      <p:sp>
        <p:nvSpPr>
          <p:cNvPr id="76845" name="Text Box 45"/>
          <p:cNvSpPr txBox="1">
            <a:spLocks noChangeArrowheads="1"/>
          </p:cNvSpPr>
          <p:nvPr/>
        </p:nvSpPr>
        <p:spPr bwMode="auto">
          <a:xfrm>
            <a:off x="4724400" y="5486400"/>
            <a:ext cx="495300" cy="396875"/>
          </a:xfrm>
          <a:prstGeom prst="rect">
            <a:avLst/>
          </a:prstGeom>
          <a:noFill/>
          <a:ln w="9525">
            <a:noFill/>
            <a:miter lim="800000"/>
            <a:headEnd/>
            <a:tailEnd/>
          </a:ln>
        </p:spPr>
        <p:txBody>
          <a:bodyPr wrap="none">
            <a:prstTxWarp prst="textNoShape">
              <a:avLst/>
            </a:prstTxWarp>
            <a:spAutoFit/>
          </a:bodyPr>
          <a:lstStyle/>
          <a:p>
            <a:r>
              <a:rPr lang="en-US" sz="2000">
                <a:latin typeface="Times New Roman" charset="0"/>
              </a:rPr>
              <a:t>N2</a:t>
            </a:r>
          </a:p>
        </p:txBody>
      </p:sp>
      <p:sp>
        <p:nvSpPr>
          <p:cNvPr id="76846" name="Text Box 46"/>
          <p:cNvSpPr txBox="1">
            <a:spLocks noChangeArrowheads="1"/>
          </p:cNvSpPr>
          <p:nvPr/>
        </p:nvSpPr>
        <p:spPr bwMode="auto">
          <a:xfrm>
            <a:off x="5867400" y="5410200"/>
            <a:ext cx="665163" cy="396875"/>
          </a:xfrm>
          <a:prstGeom prst="rect">
            <a:avLst/>
          </a:prstGeom>
          <a:noFill/>
          <a:ln w="9525">
            <a:noFill/>
            <a:miter lim="800000"/>
            <a:headEnd/>
            <a:tailEnd/>
          </a:ln>
        </p:spPr>
        <p:txBody>
          <a:bodyPr wrap="none">
            <a:prstTxWarp prst="textNoShape">
              <a:avLst/>
            </a:prstTxWarp>
            <a:spAutoFit/>
          </a:bodyPr>
          <a:lstStyle/>
          <a:p>
            <a:r>
              <a:rPr lang="en-US" sz="2000">
                <a:latin typeface="Times New Roman" charset="0"/>
              </a:rPr>
              <a:t>CO2</a:t>
            </a:r>
          </a:p>
        </p:txBody>
      </p:sp>
      <p:sp>
        <p:nvSpPr>
          <p:cNvPr id="76847" name="Text Box 47"/>
          <p:cNvSpPr txBox="1">
            <a:spLocks noChangeArrowheads="1"/>
          </p:cNvSpPr>
          <p:nvPr/>
        </p:nvSpPr>
        <p:spPr bwMode="auto">
          <a:xfrm>
            <a:off x="7162800" y="5029200"/>
            <a:ext cx="1600200" cy="1196975"/>
          </a:xfrm>
          <a:prstGeom prst="rect">
            <a:avLst/>
          </a:prstGeom>
          <a:noFill/>
          <a:ln w="9525">
            <a:solidFill>
              <a:schemeClr val="tx1"/>
            </a:solidFill>
            <a:miter lim="800000"/>
            <a:headEnd/>
            <a:tailEnd/>
          </a:ln>
        </p:spPr>
        <p:txBody>
          <a:bodyPr>
            <a:prstTxWarp prst="textNoShape">
              <a:avLst/>
            </a:prstTxWarp>
            <a:spAutoFit/>
          </a:bodyPr>
          <a:lstStyle/>
          <a:p>
            <a:r>
              <a:rPr lang="en-US" sz="2400">
                <a:latin typeface="Times New Roman" charset="0"/>
              </a:rPr>
              <a:t>Interface</a:t>
            </a:r>
          </a:p>
          <a:p>
            <a:r>
              <a:rPr lang="en-US" sz="2400">
                <a:latin typeface="Times New Roman" charset="0"/>
              </a:rPr>
              <a:t>Diluter &amp; ref gas</a:t>
            </a:r>
          </a:p>
        </p:txBody>
      </p:sp>
      <p:sp>
        <p:nvSpPr>
          <p:cNvPr id="76848" name="Rectangle 48"/>
          <p:cNvSpPr>
            <a:spLocks noChangeArrowheads="1"/>
          </p:cNvSpPr>
          <p:nvPr/>
        </p:nvSpPr>
        <p:spPr bwMode="auto">
          <a:xfrm>
            <a:off x="1143000" y="4876800"/>
            <a:ext cx="304800" cy="609600"/>
          </a:xfrm>
          <a:prstGeom prst="rect">
            <a:avLst/>
          </a:prstGeom>
          <a:noFill/>
          <a:ln w="9525">
            <a:solidFill>
              <a:schemeClr val="tx1"/>
            </a:solidFill>
            <a:miter lim="800000"/>
            <a:headEnd/>
            <a:tailEnd/>
          </a:ln>
        </p:spPr>
        <p:txBody>
          <a:bodyPr wrap="none" anchor="ctr">
            <a:prstTxWarp prst="textNoShape">
              <a:avLst/>
            </a:prstTxWarp>
          </a:bodyPr>
          <a:lstStyle/>
          <a:p>
            <a:endParaRPr lang="fr-CA"/>
          </a:p>
        </p:txBody>
      </p:sp>
      <p:sp>
        <p:nvSpPr>
          <p:cNvPr id="76849" name="Freeform 49"/>
          <p:cNvSpPr>
            <a:spLocks/>
          </p:cNvSpPr>
          <p:nvPr/>
        </p:nvSpPr>
        <p:spPr bwMode="auto">
          <a:xfrm>
            <a:off x="4495800" y="5410200"/>
            <a:ext cx="2133600" cy="1066800"/>
          </a:xfrm>
          <a:custGeom>
            <a:avLst/>
            <a:gdLst>
              <a:gd name="T0" fmla="*/ 0 w 1344"/>
              <a:gd name="T1" fmla="*/ 2147483647 h 672"/>
              <a:gd name="T2" fmla="*/ 2147483647 w 1344"/>
              <a:gd name="T3" fmla="*/ 2147483647 h 672"/>
              <a:gd name="T4" fmla="*/ 2147483647 w 1344"/>
              <a:gd name="T5" fmla="*/ 2147483647 h 672"/>
              <a:gd name="T6" fmla="*/ 2147483647 w 1344"/>
              <a:gd name="T7" fmla="*/ 2147483647 h 672"/>
              <a:gd name="T8" fmla="*/ 2147483647 w 1344"/>
              <a:gd name="T9" fmla="*/ 2147483647 h 672"/>
              <a:gd name="T10" fmla="*/ 2147483647 w 1344"/>
              <a:gd name="T11" fmla="*/ 0 h 672"/>
              <a:gd name="T12" fmla="*/ 2147483647 w 1344"/>
              <a:gd name="T13" fmla="*/ 2147483647 h 672"/>
              <a:gd name="T14" fmla="*/ 2147483647 w 1344"/>
              <a:gd name="T15" fmla="*/ 2147483647 h 672"/>
              <a:gd name="T16" fmla="*/ 0 60000 65536"/>
              <a:gd name="T17" fmla="*/ 0 60000 65536"/>
              <a:gd name="T18" fmla="*/ 0 60000 65536"/>
              <a:gd name="T19" fmla="*/ 0 60000 65536"/>
              <a:gd name="T20" fmla="*/ 0 60000 65536"/>
              <a:gd name="T21" fmla="*/ 0 60000 65536"/>
              <a:gd name="T22" fmla="*/ 0 60000 65536"/>
              <a:gd name="T23" fmla="*/ 0 60000 65536"/>
              <a:gd name="T24" fmla="*/ 0 w 1344"/>
              <a:gd name="T25" fmla="*/ 0 h 672"/>
              <a:gd name="T26" fmla="*/ 1344 w 1344"/>
              <a:gd name="T27" fmla="*/ 672 h 6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44" h="672">
                <a:moveTo>
                  <a:pt x="0" y="672"/>
                </a:moveTo>
                <a:lnTo>
                  <a:pt x="240" y="672"/>
                </a:lnTo>
                <a:lnTo>
                  <a:pt x="288" y="480"/>
                </a:lnTo>
                <a:lnTo>
                  <a:pt x="336" y="672"/>
                </a:lnTo>
                <a:lnTo>
                  <a:pt x="768" y="672"/>
                </a:lnTo>
                <a:lnTo>
                  <a:pt x="816" y="0"/>
                </a:lnTo>
                <a:lnTo>
                  <a:pt x="912" y="672"/>
                </a:lnTo>
                <a:lnTo>
                  <a:pt x="1344" y="672"/>
                </a:lnTo>
              </a:path>
            </a:pathLst>
          </a:custGeom>
          <a:noFill/>
          <a:ln w="9525">
            <a:solidFill>
              <a:schemeClr val="tx1"/>
            </a:solidFill>
            <a:round/>
            <a:headEnd/>
            <a:tailEnd/>
          </a:ln>
        </p:spPr>
        <p:txBody>
          <a:bodyPr>
            <a:prstTxWarp prst="textNoShape">
              <a:avLst/>
            </a:prstTxWarp>
          </a:bodyPr>
          <a:lstStyle/>
          <a:p>
            <a:endParaRPr lang="it-IT"/>
          </a:p>
        </p:txBody>
      </p:sp>
      <p:sp>
        <p:nvSpPr>
          <p:cNvPr id="76850" name="Line 50"/>
          <p:cNvSpPr>
            <a:spLocks noChangeShapeType="1"/>
          </p:cNvSpPr>
          <p:nvPr/>
        </p:nvSpPr>
        <p:spPr bwMode="auto">
          <a:xfrm>
            <a:off x="6705600" y="4267200"/>
            <a:ext cx="228600" cy="0"/>
          </a:xfrm>
          <a:prstGeom prst="line">
            <a:avLst/>
          </a:prstGeom>
          <a:noFill/>
          <a:ln w="38100">
            <a:solidFill>
              <a:schemeClr val="tx1"/>
            </a:solidFill>
            <a:round/>
            <a:headEnd/>
            <a:tailEnd/>
          </a:ln>
        </p:spPr>
        <p:txBody>
          <a:bodyPr>
            <a:prstTxWarp prst="textNoShape">
              <a:avLst/>
            </a:prstTxWarp>
          </a:bodyPr>
          <a:lstStyle/>
          <a:p>
            <a:endParaRPr lang="it-IT"/>
          </a:p>
        </p:txBody>
      </p:sp>
      <p:sp>
        <p:nvSpPr>
          <p:cNvPr id="76851" name="Rectangle 51"/>
          <p:cNvSpPr>
            <a:spLocks noChangeArrowheads="1"/>
          </p:cNvSpPr>
          <p:nvPr/>
        </p:nvSpPr>
        <p:spPr bwMode="auto">
          <a:xfrm>
            <a:off x="6934200" y="4191000"/>
            <a:ext cx="76200" cy="152400"/>
          </a:xfrm>
          <a:prstGeom prst="rect">
            <a:avLst/>
          </a:prstGeom>
          <a:solidFill>
            <a:srgbClr val="FFFF99"/>
          </a:solidFill>
          <a:ln w="9525">
            <a:solidFill>
              <a:schemeClr val="tx1"/>
            </a:solidFill>
            <a:miter lim="800000"/>
            <a:headEnd/>
            <a:tailEnd/>
          </a:ln>
        </p:spPr>
        <p:txBody>
          <a:bodyPr wrap="none" anchor="ctr">
            <a:prstTxWarp prst="textNoShape">
              <a:avLst/>
            </a:prstTxWarp>
          </a:bodyPr>
          <a:lstStyle/>
          <a:p>
            <a:endParaRPr lang="fr-CA"/>
          </a:p>
        </p:txBody>
      </p:sp>
      <p:sp>
        <p:nvSpPr>
          <p:cNvPr id="76852" name="Line 52"/>
          <p:cNvSpPr>
            <a:spLocks noChangeShapeType="1"/>
          </p:cNvSpPr>
          <p:nvPr/>
        </p:nvSpPr>
        <p:spPr bwMode="auto">
          <a:xfrm>
            <a:off x="7010400" y="4267200"/>
            <a:ext cx="228600" cy="0"/>
          </a:xfrm>
          <a:prstGeom prst="line">
            <a:avLst/>
          </a:prstGeom>
          <a:noFill/>
          <a:ln w="38100">
            <a:solidFill>
              <a:schemeClr val="tx1"/>
            </a:solidFill>
            <a:round/>
            <a:headEnd/>
            <a:tailEnd/>
          </a:ln>
        </p:spPr>
        <p:txBody>
          <a:bodyPr>
            <a:prstTxWarp prst="textNoShape">
              <a:avLst/>
            </a:prstTxWarp>
          </a:bodyPr>
          <a:lstStyle/>
          <a:p>
            <a:endParaRPr lang="it-IT"/>
          </a:p>
        </p:txBody>
      </p:sp>
      <p:sp>
        <p:nvSpPr>
          <p:cNvPr id="76853" name="Line 53"/>
          <p:cNvSpPr>
            <a:spLocks noChangeShapeType="1"/>
          </p:cNvSpPr>
          <p:nvPr/>
        </p:nvSpPr>
        <p:spPr bwMode="auto">
          <a:xfrm>
            <a:off x="7239000" y="4267200"/>
            <a:ext cx="0" cy="762000"/>
          </a:xfrm>
          <a:prstGeom prst="line">
            <a:avLst/>
          </a:prstGeom>
          <a:noFill/>
          <a:ln w="38100">
            <a:solidFill>
              <a:schemeClr val="tx1"/>
            </a:solidFill>
            <a:round/>
            <a:headEnd/>
            <a:tailEnd/>
          </a:ln>
        </p:spPr>
        <p:txBody>
          <a:bodyPr>
            <a:prstTxWarp prst="textNoShape">
              <a:avLst/>
            </a:prstTxWarp>
          </a:bodyPr>
          <a:lstStyle/>
          <a:p>
            <a:endParaRPr lang="it-IT"/>
          </a:p>
        </p:txBody>
      </p:sp>
      <p:sp>
        <p:nvSpPr>
          <p:cNvPr id="76854" name="Line 54"/>
          <p:cNvSpPr>
            <a:spLocks noChangeShapeType="1"/>
          </p:cNvSpPr>
          <p:nvPr/>
        </p:nvSpPr>
        <p:spPr bwMode="auto">
          <a:xfrm flipV="1">
            <a:off x="7543800" y="4267200"/>
            <a:ext cx="0" cy="762000"/>
          </a:xfrm>
          <a:prstGeom prst="line">
            <a:avLst/>
          </a:prstGeom>
          <a:noFill/>
          <a:ln w="38100">
            <a:solidFill>
              <a:schemeClr val="tx1"/>
            </a:solidFill>
            <a:round/>
            <a:headEnd/>
            <a:tailEnd/>
          </a:ln>
        </p:spPr>
        <p:txBody>
          <a:bodyPr>
            <a:prstTxWarp prst="textNoShape">
              <a:avLst/>
            </a:prstTxWarp>
          </a:bodyPr>
          <a:lstStyle/>
          <a:p>
            <a:endParaRPr lang="it-IT"/>
          </a:p>
        </p:txBody>
      </p:sp>
      <p:sp>
        <p:nvSpPr>
          <p:cNvPr id="76855" name="Line 55"/>
          <p:cNvSpPr>
            <a:spLocks noChangeShapeType="1"/>
          </p:cNvSpPr>
          <p:nvPr/>
        </p:nvSpPr>
        <p:spPr bwMode="auto">
          <a:xfrm>
            <a:off x="7543800" y="4267200"/>
            <a:ext cx="457200" cy="0"/>
          </a:xfrm>
          <a:prstGeom prst="line">
            <a:avLst/>
          </a:prstGeom>
          <a:noFill/>
          <a:ln w="38100">
            <a:solidFill>
              <a:schemeClr val="tx1"/>
            </a:solidFill>
            <a:round/>
            <a:headEnd/>
            <a:tailEnd type="triangle" w="med" len="med"/>
          </a:ln>
        </p:spPr>
        <p:txBody>
          <a:bodyPr>
            <a:prstTxWarp prst="textNoShape">
              <a:avLst/>
            </a:prstTxWarp>
          </a:bodyPr>
          <a:lstStyle/>
          <a:p>
            <a:endParaRPr lang="it-IT"/>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 name="CasellaDiTesto 3"/>
          <p:cNvSpPr txBox="1"/>
          <p:nvPr/>
        </p:nvSpPr>
        <p:spPr>
          <a:xfrm>
            <a:off x="1818325" y="1053407"/>
            <a:ext cx="5368424" cy="830997"/>
          </a:xfrm>
          <a:prstGeom prst="rect">
            <a:avLst/>
          </a:prstGeom>
          <a:noFill/>
        </p:spPr>
        <p:txBody>
          <a:bodyPr wrap="square" rtlCol="0">
            <a:spAutoFit/>
          </a:bodyPr>
          <a:lstStyle/>
          <a:p>
            <a:r>
              <a:rPr lang="it-IT" sz="2400" dirty="0" smtClean="0">
                <a:solidFill>
                  <a:srgbClr val="CCFFCC"/>
                </a:solidFill>
                <a:latin typeface="Chalkboard"/>
                <a:cs typeface="Chalkboard"/>
              </a:rPr>
              <a:t>Analisi di Speciazione (colorimetria, IC e titolazione)</a:t>
            </a:r>
            <a:endParaRPr lang="it-IT" sz="2400" dirty="0">
              <a:solidFill>
                <a:srgbClr val="CCFFCC"/>
              </a:solidFill>
              <a:latin typeface="Chalkboard"/>
              <a:cs typeface="Chalkboard"/>
            </a:endParaRPr>
          </a:p>
        </p:txBody>
      </p:sp>
      <p:sp>
        <p:nvSpPr>
          <p:cNvPr id="5" name="CasellaDiTesto 4"/>
          <p:cNvSpPr txBox="1"/>
          <p:nvPr/>
        </p:nvSpPr>
        <p:spPr>
          <a:xfrm>
            <a:off x="1818325" y="1982854"/>
            <a:ext cx="5873518" cy="461665"/>
          </a:xfrm>
          <a:prstGeom prst="rect">
            <a:avLst/>
          </a:prstGeom>
          <a:noFill/>
        </p:spPr>
        <p:txBody>
          <a:bodyPr wrap="square" rtlCol="0">
            <a:spAutoFit/>
          </a:bodyPr>
          <a:lstStyle/>
          <a:p>
            <a:r>
              <a:rPr lang="it-IT" sz="2400" dirty="0" smtClean="0">
                <a:solidFill>
                  <a:srgbClr val="CCFFCC"/>
                </a:solidFill>
                <a:latin typeface="Chalkboard"/>
                <a:cs typeface="Chalkboard"/>
              </a:rPr>
              <a:t>Processi di estrazione con solvente </a:t>
            </a:r>
            <a:endParaRPr lang="it-IT" sz="2400" dirty="0">
              <a:solidFill>
                <a:srgbClr val="CCFFCC"/>
              </a:solidFill>
              <a:latin typeface="Chalkboard"/>
              <a:cs typeface="Chalkboard"/>
            </a:endParaRPr>
          </a:p>
        </p:txBody>
      </p:sp>
      <p:sp>
        <p:nvSpPr>
          <p:cNvPr id="6" name="CasellaDiTesto 5"/>
          <p:cNvSpPr txBox="1"/>
          <p:nvPr/>
        </p:nvSpPr>
        <p:spPr>
          <a:xfrm>
            <a:off x="1869708" y="2681420"/>
            <a:ext cx="6017830" cy="461665"/>
          </a:xfrm>
          <a:prstGeom prst="rect">
            <a:avLst/>
          </a:prstGeom>
          <a:noFill/>
        </p:spPr>
        <p:txBody>
          <a:bodyPr wrap="square" rtlCol="0">
            <a:spAutoFit/>
          </a:bodyPr>
          <a:lstStyle/>
          <a:p>
            <a:r>
              <a:rPr lang="it-IT" sz="2400" dirty="0" smtClean="0">
                <a:solidFill>
                  <a:srgbClr val="CCFFCC"/>
                </a:solidFill>
                <a:latin typeface="Chalkboard"/>
                <a:cs typeface="Chalkboard"/>
              </a:rPr>
              <a:t>Analisi spettroscopica con vapori freddi</a:t>
            </a:r>
            <a:endParaRPr lang="it-IT" sz="2400" dirty="0">
              <a:solidFill>
                <a:srgbClr val="CCFFCC"/>
              </a:solidFill>
              <a:latin typeface="Chalkboard"/>
              <a:cs typeface="Chalkboard"/>
            </a:endParaRPr>
          </a:p>
        </p:txBody>
      </p:sp>
      <p:sp>
        <p:nvSpPr>
          <p:cNvPr id="7" name="CasellaDiTesto 6"/>
          <p:cNvSpPr txBox="1"/>
          <p:nvPr/>
        </p:nvSpPr>
        <p:spPr>
          <a:xfrm>
            <a:off x="1913001" y="3469231"/>
            <a:ext cx="4719018" cy="461665"/>
          </a:xfrm>
          <a:prstGeom prst="rect">
            <a:avLst/>
          </a:prstGeom>
          <a:noFill/>
        </p:spPr>
        <p:txBody>
          <a:bodyPr wrap="square" rtlCol="0">
            <a:spAutoFit/>
          </a:bodyPr>
          <a:lstStyle/>
          <a:p>
            <a:r>
              <a:rPr lang="it-IT" sz="2400" dirty="0" smtClean="0">
                <a:solidFill>
                  <a:srgbClr val="CCFFCC"/>
                </a:solidFill>
                <a:latin typeface="Chalkboard"/>
                <a:cs typeface="Chalkboard"/>
              </a:rPr>
              <a:t>Il generatore di idruri</a:t>
            </a:r>
            <a:endParaRPr lang="it-IT" sz="2400" dirty="0">
              <a:solidFill>
                <a:srgbClr val="CCFFCC"/>
              </a:solidFill>
              <a:latin typeface="Chalkboard"/>
              <a:cs typeface="Chalkboard"/>
            </a:endParaRPr>
          </a:p>
        </p:txBody>
      </p:sp>
      <p:sp>
        <p:nvSpPr>
          <p:cNvPr id="8" name="CasellaDiTesto 7"/>
          <p:cNvSpPr txBox="1"/>
          <p:nvPr/>
        </p:nvSpPr>
        <p:spPr>
          <a:xfrm>
            <a:off x="1941863" y="4256937"/>
            <a:ext cx="4719018" cy="461665"/>
          </a:xfrm>
          <a:prstGeom prst="rect">
            <a:avLst/>
          </a:prstGeom>
          <a:noFill/>
        </p:spPr>
        <p:txBody>
          <a:bodyPr wrap="square" rtlCol="0">
            <a:spAutoFit/>
          </a:bodyPr>
          <a:lstStyle/>
          <a:p>
            <a:r>
              <a:rPr lang="it-IT" sz="2400" dirty="0" smtClean="0">
                <a:solidFill>
                  <a:srgbClr val="CCFFCC"/>
                </a:solidFill>
                <a:latin typeface="Chalkboard"/>
                <a:cs typeface="Chalkboard"/>
              </a:rPr>
              <a:t>Il DMA</a:t>
            </a:r>
            <a:endParaRPr lang="it-IT" sz="2400" dirty="0">
              <a:solidFill>
                <a:srgbClr val="CCFFCC"/>
              </a:solidFill>
              <a:latin typeface="Chalkboard"/>
              <a:cs typeface="Chalkboard"/>
            </a:endParaRPr>
          </a:p>
        </p:txBody>
      </p:sp>
      <p:sp>
        <p:nvSpPr>
          <p:cNvPr id="9" name="CasellaDiTesto 8"/>
          <p:cNvSpPr txBox="1"/>
          <p:nvPr/>
        </p:nvSpPr>
        <p:spPr>
          <a:xfrm>
            <a:off x="1927432" y="4992882"/>
            <a:ext cx="4719018" cy="461665"/>
          </a:xfrm>
          <a:prstGeom prst="rect">
            <a:avLst/>
          </a:prstGeom>
          <a:noFill/>
        </p:spPr>
        <p:txBody>
          <a:bodyPr wrap="square" rtlCol="0">
            <a:spAutoFit/>
          </a:bodyPr>
          <a:lstStyle/>
          <a:p>
            <a:r>
              <a:rPr lang="it-IT" sz="2400" dirty="0" smtClean="0">
                <a:solidFill>
                  <a:srgbClr val="CCFFCC"/>
                </a:solidFill>
                <a:latin typeface="Chalkboard"/>
                <a:cs typeface="Chalkboard"/>
              </a:rPr>
              <a:t>Elettrodi </a:t>
            </a:r>
            <a:r>
              <a:rPr lang="it-IT" sz="2400" dirty="0" err="1" smtClean="0">
                <a:solidFill>
                  <a:srgbClr val="CCFFCC"/>
                </a:solidFill>
                <a:latin typeface="Chalkboard"/>
                <a:cs typeface="Chalkboard"/>
              </a:rPr>
              <a:t>iono-selettivi</a:t>
            </a:r>
            <a:endParaRPr lang="it-IT" sz="2400" dirty="0">
              <a:solidFill>
                <a:srgbClr val="CCFFCC"/>
              </a:solidFill>
              <a:latin typeface="Chalkboard"/>
              <a:cs typeface="Chalkboard"/>
            </a:endParaRPr>
          </a:p>
        </p:txBody>
      </p:sp>
      <p:pic>
        <p:nvPicPr>
          <p:cNvPr id="11" name="Immagine 10"/>
          <p:cNvPicPr>
            <a:picLocks noChangeAspect="1"/>
          </p:cNvPicPr>
          <p:nvPr/>
        </p:nvPicPr>
        <p:blipFill>
          <a:blip r:embed="rId2"/>
          <a:stretch>
            <a:fillRect/>
          </a:stretch>
        </p:blipFill>
        <p:spPr>
          <a:xfrm>
            <a:off x="173169" y="593590"/>
            <a:ext cx="1226657" cy="945978"/>
          </a:xfrm>
          <a:prstGeom prst="rect">
            <a:avLst/>
          </a:prstGeom>
        </p:spPr>
      </p:pic>
      <p:pic>
        <p:nvPicPr>
          <p:cNvPr id="13" name="Immagine 12"/>
          <p:cNvPicPr>
            <a:picLocks noChangeAspect="1"/>
          </p:cNvPicPr>
          <p:nvPr/>
        </p:nvPicPr>
        <p:blipFill>
          <a:blip r:embed="rId2"/>
          <a:stretch>
            <a:fillRect/>
          </a:stretch>
        </p:blipFill>
        <p:spPr>
          <a:xfrm>
            <a:off x="7411312" y="5161767"/>
            <a:ext cx="1226657" cy="945978"/>
          </a:xfrm>
          <a:prstGeom prst="rect">
            <a:avLst/>
          </a:prstGeom>
        </p:spPr>
      </p:pic>
      <p:pic>
        <p:nvPicPr>
          <p:cNvPr id="14" name="Immagine 13"/>
          <p:cNvPicPr>
            <a:picLocks noChangeAspect="1"/>
          </p:cNvPicPr>
          <p:nvPr/>
        </p:nvPicPr>
        <p:blipFill>
          <a:blip r:embed="rId2"/>
          <a:stretch>
            <a:fillRect/>
          </a:stretch>
        </p:blipFill>
        <p:spPr>
          <a:xfrm>
            <a:off x="7411312" y="593590"/>
            <a:ext cx="1226657" cy="945978"/>
          </a:xfrm>
          <a:prstGeom prst="rect">
            <a:avLst/>
          </a:prstGeom>
        </p:spPr>
      </p:pic>
      <p:pic>
        <p:nvPicPr>
          <p:cNvPr id="15" name="Immagine 14"/>
          <p:cNvPicPr>
            <a:picLocks noChangeAspect="1"/>
          </p:cNvPicPr>
          <p:nvPr/>
        </p:nvPicPr>
        <p:blipFill>
          <a:blip r:embed="rId2"/>
          <a:stretch>
            <a:fillRect/>
          </a:stretch>
        </p:blipFill>
        <p:spPr>
          <a:xfrm>
            <a:off x="202031" y="5161767"/>
            <a:ext cx="1226657" cy="945978"/>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 name="Rectangle 3"/>
          <p:cNvSpPr txBox="1">
            <a:spLocks noChangeArrowheads="1"/>
          </p:cNvSpPr>
          <p:nvPr/>
        </p:nvSpPr>
        <p:spPr>
          <a:xfrm>
            <a:off x="457200" y="1679575"/>
            <a:ext cx="8229600" cy="4035425"/>
          </a:xfrm>
          <a:prstGeom prst="rect">
            <a:avLst/>
          </a:prstGeom>
        </p:spPr>
        <p:txBody>
          <a:bodyPr vert="horz" lIns="91440" tIns="45720" rIns="91440" bIns="45720" rtlCol="0" anchor="ctr">
            <a:normAutofit/>
          </a:bodyPr>
          <a:lstStyle/>
          <a:p>
            <a:pPr marL="274320" marR="0" lvl="0" indent="-256032" algn="l" defTabSz="914400" rtl="0" eaLnBrk="1" fontAlgn="auto" latinLnBrk="0" hangingPunct="1">
              <a:lnSpc>
                <a:spcPct val="100000"/>
              </a:lnSpc>
              <a:spcBef>
                <a:spcPct val="20000"/>
              </a:spcBef>
              <a:spcAft>
                <a:spcPts val="0"/>
              </a:spcAft>
              <a:buClrTx/>
              <a:buSzPct val="60000"/>
              <a:buFont typeface="Wingdings" pitchFamily="2" charset="2"/>
              <a:buChar char=""/>
              <a:tabLst/>
              <a:defRPr/>
            </a:pPr>
            <a:r>
              <a:rPr kumimoji="0" lang="en-US" sz="2700" b="0" i="0" u="none" strike="noStrike" kern="1200" cap="none" spc="0" normalizeH="0" baseline="0" noProof="0" dirty="0" smtClean="0">
                <a:ln>
                  <a:noFill/>
                </a:ln>
                <a:solidFill>
                  <a:schemeClr val="accent6">
                    <a:lumMod val="60000"/>
                    <a:lumOff val="40000"/>
                  </a:schemeClr>
                </a:solidFill>
                <a:uLnTx/>
                <a:uFillTx/>
                <a:latin typeface="Chalkboard"/>
                <a:ea typeface="+mn-ea"/>
                <a:cs typeface="Chalkboard"/>
              </a:rPr>
              <a:t>Simultaneous determination of Nitrogen, Carbon, Hydrogen, Sulfur, Oxygen</a:t>
            </a:r>
          </a:p>
          <a:p>
            <a:pPr marL="274320" marR="0" lvl="0" indent="-256032" algn="l" defTabSz="914400" rtl="0" eaLnBrk="1" fontAlgn="auto" latinLnBrk="0" hangingPunct="1">
              <a:lnSpc>
                <a:spcPct val="100000"/>
              </a:lnSpc>
              <a:spcBef>
                <a:spcPct val="20000"/>
              </a:spcBef>
              <a:spcAft>
                <a:spcPts val="0"/>
              </a:spcAft>
              <a:buClrTx/>
              <a:buSzPct val="60000"/>
              <a:buFont typeface="Wingdings" pitchFamily="2" charset="2"/>
              <a:buChar char=""/>
              <a:tabLst/>
              <a:defRPr/>
            </a:pPr>
            <a:r>
              <a:rPr kumimoji="0" lang="en-US" sz="2700" b="0" i="0" u="none" strike="noStrike" kern="1200" cap="none" spc="0" normalizeH="0" baseline="0" noProof="0" dirty="0" smtClean="0">
                <a:ln>
                  <a:noFill/>
                </a:ln>
                <a:solidFill>
                  <a:schemeClr val="accent6">
                    <a:lumMod val="60000"/>
                    <a:lumOff val="40000"/>
                  </a:schemeClr>
                </a:solidFill>
                <a:uLnTx/>
                <a:uFillTx/>
                <a:latin typeface="Chalkboard"/>
                <a:ea typeface="+mn-ea"/>
                <a:cs typeface="Chalkboard"/>
              </a:rPr>
              <a:t>Measuring range: 100 </a:t>
            </a:r>
            <a:r>
              <a:rPr kumimoji="0" lang="en-US" sz="2700" b="0" i="0" u="none" strike="noStrike" kern="1200" cap="none" spc="0" normalizeH="0" baseline="0" noProof="0" dirty="0" err="1" smtClean="0">
                <a:ln>
                  <a:noFill/>
                </a:ln>
                <a:solidFill>
                  <a:schemeClr val="accent6">
                    <a:lumMod val="60000"/>
                    <a:lumOff val="40000"/>
                  </a:schemeClr>
                </a:solidFill>
                <a:uLnTx/>
                <a:uFillTx/>
                <a:latin typeface="Chalkboard"/>
                <a:ea typeface="+mn-ea"/>
                <a:cs typeface="Chalkboard"/>
              </a:rPr>
              <a:t>ppm</a:t>
            </a:r>
            <a:r>
              <a:rPr kumimoji="0" lang="en-US" sz="2700" b="0" i="0" u="none" strike="noStrike" kern="1200" cap="none" spc="0" normalizeH="0" baseline="0" noProof="0" dirty="0" smtClean="0">
                <a:ln>
                  <a:noFill/>
                </a:ln>
                <a:solidFill>
                  <a:schemeClr val="accent6">
                    <a:lumMod val="60000"/>
                    <a:lumOff val="40000"/>
                  </a:schemeClr>
                </a:solidFill>
                <a:uLnTx/>
                <a:uFillTx/>
                <a:latin typeface="Chalkboard"/>
                <a:ea typeface="+mn-ea"/>
                <a:cs typeface="Chalkboard"/>
              </a:rPr>
              <a:t> to 100%</a:t>
            </a:r>
          </a:p>
          <a:p>
            <a:pPr marL="274320" marR="0" lvl="0" indent="-256032" algn="l" defTabSz="914400" rtl="0" eaLnBrk="1" fontAlgn="auto" latinLnBrk="0" hangingPunct="1">
              <a:lnSpc>
                <a:spcPct val="100000"/>
              </a:lnSpc>
              <a:spcBef>
                <a:spcPct val="20000"/>
              </a:spcBef>
              <a:spcAft>
                <a:spcPts val="0"/>
              </a:spcAft>
              <a:buClrTx/>
              <a:buSzPct val="60000"/>
              <a:buFont typeface="Wingdings" pitchFamily="2" charset="2"/>
              <a:buChar char=""/>
              <a:tabLst/>
              <a:defRPr/>
            </a:pPr>
            <a:r>
              <a:rPr kumimoji="0" lang="en-US" sz="2700" b="0" i="0" u="none" strike="noStrike" kern="1200" cap="none" spc="0" normalizeH="0" baseline="0" noProof="0" dirty="0" smtClean="0">
                <a:ln>
                  <a:noFill/>
                </a:ln>
                <a:solidFill>
                  <a:schemeClr val="accent6">
                    <a:lumMod val="60000"/>
                    <a:lumOff val="40000"/>
                  </a:schemeClr>
                </a:solidFill>
                <a:uLnTx/>
                <a:uFillTx/>
                <a:latin typeface="Chalkboard"/>
                <a:ea typeface="+mn-ea"/>
                <a:cs typeface="Chalkboard"/>
              </a:rPr>
              <a:t>Sample size: 0.1 to 1000 mg / 0.1 to 25 </a:t>
            </a:r>
            <a:r>
              <a:rPr kumimoji="0" lang="en-US" sz="2700" b="0" i="0" u="none" strike="noStrike" kern="1200" cap="none" spc="0" normalizeH="0" baseline="0" noProof="0" dirty="0" err="1" smtClean="0">
                <a:ln>
                  <a:noFill/>
                </a:ln>
                <a:solidFill>
                  <a:schemeClr val="accent6">
                    <a:lumMod val="60000"/>
                    <a:lumOff val="40000"/>
                  </a:schemeClr>
                </a:solidFill>
                <a:uLnTx/>
                <a:uFillTx/>
                <a:latin typeface="Chalkboard"/>
                <a:ea typeface="+mn-ea"/>
                <a:cs typeface="Chalkboard"/>
              </a:rPr>
              <a:t>ul</a:t>
            </a:r>
            <a:endParaRPr kumimoji="0" lang="en-US" sz="2700" b="0" i="0" u="none" strike="noStrike" kern="1200" cap="none" spc="0" normalizeH="0" baseline="0" noProof="0" dirty="0" smtClean="0">
              <a:ln>
                <a:noFill/>
              </a:ln>
              <a:solidFill>
                <a:schemeClr val="accent6">
                  <a:lumMod val="60000"/>
                  <a:lumOff val="40000"/>
                </a:schemeClr>
              </a:solidFill>
              <a:uLnTx/>
              <a:uFillTx/>
              <a:latin typeface="Chalkboard"/>
              <a:ea typeface="+mn-ea"/>
              <a:cs typeface="Chalkboard"/>
            </a:endParaRPr>
          </a:p>
          <a:p>
            <a:pPr marL="274320" marR="0" lvl="0" indent="-256032" algn="l" defTabSz="914400" rtl="0" eaLnBrk="1" fontAlgn="auto" latinLnBrk="0" hangingPunct="1">
              <a:lnSpc>
                <a:spcPct val="100000"/>
              </a:lnSpc>
              <a:spcBef>
                <a:spcPct val="20000"/>
              </a:spcBef>
              <a:spcAft>
                <a:spcPts val="0"/>
              </a:spcAft>
              <a:buClrTx/>
              <a:buSzPct val="60000"/>
              <a:buFont typeface="Wingdings" pitchFamily="2" charset="2"/>
              <a:buChar char=""/>
              <a:tabLst/>
              <a:defRPr/>
            </a:pPr>
            <a:r>
              <a:rPr kumimoji="0" lang="en-US" sz="2700" b="0" i="0" u="none" strike="noStrike" kern="1200" cap="none" spc="0" normalizeH="0" baseline="0" noProof="0" dirty="0" smtClean="0">
                <a:ln>
                  <a:noFill/>
                </a:ln>
                <a:solidFill>
                  <a:schemeClr val="accent6">
                    <a:lumMod val="60000"/>
                    <a:lumOff val="40000"/>
                  </a:schemeClr>
                </a:solidFill>
                <a:uLnTx/>
                <a:uFillTx/>
                <a:latin typeface="Chalkboard"/>
                <a:ea typeface="+mn-ea"/>
                <a:cs typeface="Chalkboard"/>
              </a:rPr>
              <a:t>Detection limit: 10 </a:t>
            </a:r>
            <a:r>
              <a:rPr kumimoji="0" lang="en-US" sz="2700" b="0" i="0" u="none" strike="noStrike" kern="1200" cap="none" spc="0" normalizeH="0" baseline="0" noProof="0" dirty="0" err="1" smtClean="0">
                <a:ln>
                  <a:noFill/>
                </a:ln>
                <a:solidFill>
                  <a:schemeClr val="accent6">
                    <a:lumMod val="60000"/>
                    <a:lumOff val="40000"/>
                  </a:schemeClr>
                </a:solidFill>
                <a:uLnTx/>
                <a:uFillTx/>
                <a:latin typeface="Chalkboard"/>
                <a:ea typeface="+mn-ea"/>
                <a:cs typeface="Chalkboard"/>
              </a:rPr>
              <a:t>ppm</a:t>
            </a:r>
            <a:endParaRPr kumimoji="0" lang="en-US" sz="2700" b="0" i="0" u="none" strike="noStrike" kern="1200" cap="none" spc="0" normalizeH="0" baseline="0" noProof="0" dirty="0" smtClean="0">
              <a:ln>
                <a:noFill/>
              </a:ln>
              <a:solidFill>
                <a:schemeClr val="accent6">
                  <a:lumMod val="60000"/>
                  <a:lumOff val="40000"/>
                </a:schemeClr>
              </a:solidFill>
              <a:uLnTx/>
              <a:uFillTx/>
              <a:latin typeface="Chalkboard"/>
              <a:ea typeface="+mn-ea"/>
              <a:cs typeface="Chalkboard"/>
            </a:endParaRPr>
          </a:p>
          <a:p>
            <a:pPr marL="274320" marR="0" lvl="0" indent="-256032" algn="l" defTabSz="914400" rtl="0" eaLnBrk="1" fontAlgn="auto" latinLnBrk="0" hangingPunct="1">
              <a:lnSpc>
                <a:spcPct val="100000"/>
              </a:lnSpc>
              <a:spcBef>
                <a:spcPct val="20000"/>
              </a:spcBef>
              <a:spcAft>
                <a:spcPts val="0"/>
              </a:spcAft>
              <a:buClrTx/>
              <a:buSzPct val="60000"/>
              <a:buFont typeface="Wingdings" pitchFamily="2" charset="2"/>
              <a:buChar char=""/>
              <a:tabLst/>
              <a:defRPr/>
            </a:pPr>
            <a:r>
              <a:rPr kumimoji="0" lang="en-US" sz="2700" b="0" i="0" u="none" strike="noStrike" kern="1200" cap="none" spc="0" normalizeH="0" baseline="0" noProof="0" dirty="0" smtClean="0">
                <a:ln>
                  <a:noFill/>
                </a:ln>
                <a:solidFill>
                  <a:schemeClr val="accent6">
                    <a:lumMod val="60000"/>
                    <a:lumOff val="40000"/>
                  </a:schemeClr>
                </a:solidFill>
                <a:uLnTx/>
                <a:uFillTx/>
                <a:latin typeface="Chalkboard"/>
                <a:ea typeface="+mn-ea"/>
                <a:cs typeface="Chalkboard"/>
              </a:rPr>
              <a:t>Accuracy: 0.3%  -  0.02% absolute</a:t>
            </a:r>
          </a:p>
        </p:txBody>
      </p:sp>
      <p:sp>
        <p:nvSpPr>
          <p:cNvPr id="5" name="Rettangolo 4"/>
          <p:cNvSpPr/>
          <p:nvPr/>
        </p:nvSpPr>
        <p:spPr>
          <a:xfrm>
            <a:off x="659233" y="686165"/>
            <a:ext cx="5614144" cy="707886"/>
          </a:xfrm>
          <a:prstGeom prst="rect">
            <a:avLst/>
          </a:prstGeom>
        </p:spPr>
        <p:txBody>
          <a:bodyPr wrap="none">
            <a:spAutoFit/>
          </a:bodyPr>
          <a:lstStyle/>
          <a:p>
            <a:r>
              <a:rPr lang="en-US" sz="4000" dirty="0" smtClean="0">
                <a:solidFill>
                  <a:srgbClr val="FFFF00"/>
                </a:solidFill>
                <a:latin typeface="Chalkboard"/>
                <a:cs typeface="Chalkboard"/>
              </a:rPr>
              <a:t>EA as an …. instrument</a:t>
            </a:r>
            <a:endParaRPr lang="it-IT" sz="4000" dirty="0">
              <a:solidFill>
                <a:srgbClr val="FFFF00"/>
              </a:solidFill>
              <a:latin typeface="Chalkboard"/>
              <a:cs typeface="Chalkboar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asellaDiTesto 1"/>
          <p:cNvSpPr txBox="1"/>
          <p:nvPr/>
        </p:nvSpPr>
        <p:spPr>
          <a:xfrm>
            <a:off x="767014" y="222415"/>
            <a:ext cx="3492363" cy="830997"/>
          </a:xfrm>
          <a:prstGeom prst="rect">
            <a:avLst/>
          </a:prstGeom>
          <a:noFill/>
        </p:spPr>
        <p:txBody>
          <a:bodyPr wrap="square" rtlCol="0">
            <a:spAutoFit/>
          </a:bodyPr>
          <a:lstStyle/>
          <a:p>
            <a:r>
              <a:rPr lang="it-IT" sz="4800" u="sng" dirty="0" smtClean="0">
                <a:latin typeface="Chalkboard"/>
                <a:cs typeface="Chalkboard"/>
              </a:rPr>
              <a:t>Definizione</a:t>
            </a:r>
            <a:endParaRPr lang="it-IT" sz="4800" u="sng" dirty="0">
              <a:latin typeface="Chalkboard"/>
              <a:cs typeface="Chalkboard"/>
            </a:endParaRPr>
          </a:p>
        </p:txBody>
      </p:sp>
      <p:sp>
        <p:nvSpPr>
          <p:cNvPr id="3" name="CasellaDiTesto 2"/>
          <p:cNvSpPr txBox="1"/>
          <p:nvPr/>
        </p:nvSpPr>
        <p:spPr>
          <a:xfrm>
            <a:off x="757641" y="1168852"/>
            <a:ext cx="7774384" cy="923330"/>
          </a:xfrm>
          <a:prstGeom prst="rect">
            <a:avLst/>
          </a:prstGeom>
          <a:noFill/>
        </p:spPr>
        <p:txBody>
          <a:bodyPr wrap="square" rtlCol="0">
            <a:spAutoFit/>
          </a:bodyPr>
          <a:lstStyle/>
          <a:p>
            <a:r>
              <a:rPr lang="it-IT" i="1" dirty="0" smtClean="0">
                <a:solidFill>
                  <a:srgbClr val="0000FF"/>
                </a:solidFill>
                <a:latin typeface="Chalkboard"/>
                <a:cs typeface="Chalkboard"/>
              </a:rPr>
              <a:t>La speciazione è la distribuzione di un elemento fra specie chimiche in uno specifico campione.</a:t>
            </a:r>
          </a:p>
          <a:p>
            <a:endParaRPr lang="it-IT" dirty="0">
              <a:solidFill>
                <a:srgbClr val="0000FF"/>
              </a:solidFill>
              <a:latin typeface="Chalkboard"/>
              <a:cs typeface="Chalkboard"/>
            </a:endParaRPr>
          </a:p>
        </p:txBody>
      </p:sp>
      <p:sp>
        <p:nvSpPr>
          <p:cNvPr id="5" name="Rettangolo 4"/>
          <p:cNvSpPr/>
          <p:nvPr/>
        </p:nvSpPr>
        <p:spPr>
          <a:xfrm>
            <a:off x="767014" y="2095796"/>
            <a:ext cx="7963891" cy="646331"/>
          </a:xfrm>
          <a:prstGeom prst="rect">
            <a:avLst/>
          </a:prstGeom>
        </p:spPr>
        <p:txBody>
          <a:bodyPr wrap="square">
            <a:spAutoFit/>
          </a:bodyPr>
          <a:lstStyle/>
          <a:p>
            <a:r>
              <a:rPr lang="it-IT" b="1" dirty="0" smtClean="0">
                <a:solidFill>
                  <a:srgbClr val="FF0000"/>
                </a:solidFill>
                <a:latin typeface="Chalkboard"/>
                <a:cs typeface="Chalkboard"/>
              </a:rPr>
              <a:t>Una specie chimica è una forma molecolare ben definita di un elemento presente in un campione</a:t>
            </a:r>
            <a:endParaRPr lang="it-IT" dirty="0">
              <a:solidFill>
                <a:srgbClr val="FF0000"/>
              </a:solidFill>
              <a:latin typeface="Chalkboard"/>
              <a:cs typeface="Chalkboard"/>
            </a:endParaRPr>
          </a:p>
        </p:txBody>
      </p:sp>
      <p:pic>
        <p:nvPicPr>
          <p:cNvPr id="6" name="Immagine 5"/>
          <p:cNvPicPr>
            <a:picLocks noChangeAspect="1"/>
          </p:cNvPicPr>
          <p:nvPr/>
        </p:nvPicPr>
        <p:blipFill>
          <a:blip r:embed="rId2"/>
          <a:stretch>
            <a:fillRect/>
          </a:stretch>
        </p:blipFill>
        <p:spPr>
          <a:xfrm>
            <a:off x="767015" y="2742127"/>
            <a:ext cx="7759700" cy="3924300"/>
          </a:xfrm>
          <a:prstGeom prst="rect">
            <a:avLst/>
          </a:prstGeom>
        </p:spPr>
      </p:pic>
      <p:grpSp>
        <p:nvGrpSpPr>
          <p:cNvPr id="9" name="Gruppo 8"/>
          <p:cNvGrpSpPr/>
          <p:nvPr/>
        </p:nvGrpSpPr>
        <p:grpSpPr>
          <a:xfrm>
            <a:off x="0" y="-86740"/>
            <a:ext cx="9144000" cy="6944740"/>
            <a:chOff x="0" y="-86740"/>
            <a:chExt cx="9144000" cy="6944740"/>
          </a:xfrm>
        </p:grpSpPr>
        <p:pic>
          <p:nvPicPr>
            <p:cNvPr id="7" name="Immagine 6"/>
            <p:cNvPicPr>
              <a:picLocks noChangeAspect="1"/>
            </p:cNvPicPr>
            <p:nvPr/>
          </p:nvPicPr>
          <p:blipFill>
            <a:blip r:embed="rId3"/>
            <a:stretch>
              <a:fillRect/>
            </a:stretch>
          </p:blipFill>
          <p:spPr>
            <a:xfrm>
              <a:off x="0" y="3623857"/>
              <a:ext cx="4836101" cy="3234143"/>
            </a:xfrm>
            <a:prstGeom prst="rect">
              <a:avLst/>
            </a:prstGeom>
          </p:spPr>
        </p:pic>
        <p:pic>
          <p:nvPicPr>
            <p:cNvPr id="8" name="Immagine 7"/>
            <p:cNvPicPr>
              <a:picLocks noChangeAspect="1"/>
            </p:cNvPicPr>
            <p:nvPr/>
          </p:nvPicPr>
          <p:blipFill>
            <a:blip r:embed="rId4"/>
            <a:stretch>
              <a:fillRect/>
            </a:stretch>
          </p:blipFill>
          <p:spPr>
            <a:xfrm>
              <a:off x="4322607" y="-86740"/>
              <a:ext cx="4821393" cy="3710597"/>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Bottom)">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685800" y="228600"/>
            <a:ext cx="7772400" cy="830997"/>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4800" b="1" dirty="0" err="1">
                <a:solidFill>
                  <a:schemeClr val="bg1"/>
                </a:solidFill>
                <a:latin typeface="Chalkboard"/>
                <a:cs typeface="Chalkboard"/>
              </a:rPr>
              <a:t>Speciazione</a:t>
            </a:r>
            <a:r>
              <a:rPr lang="en-US" sz="4800" b="1" dirty="0">
                <a:solidFill>
                  <a:schemeClr val="bg1"/>
                </a:solidFill>
                <a:latin typeface="Chalkboard"/>
                <a:cs typeface="Chalkboard"/>
              </a:rPr>
              <a:t> </a:t>
            </a:r>
            <a:r>
              <a:rPr lang="en-US" sz="4800" b="1" dirty="0" err="1">
                <a:solidFill>
                  <a:schemeClr val="bg1"/>
                </a:solidFill>
                <a:latin typeface="Chalkboard"/>
                <a:cs typeface="Chalkboard"/>
              </a:rPr>
              <a:t>degli</a:t>
            </a:r>
            <a:r>
              <a:rPr lang="en-US" sz="4800" b="1" dirty="0">
                <a:solidFill>
                  <a:schemeClr val="bg1"/>
                </a:solidFill>
                <a:latin typeface="Chalkboard"/>
                <a:cs typeface="Chalkboard"/>
              </a:rPr>
              <a:t> </a:t>
            </a:r>
            <a:r>
              <a:rPr lang="en-US" sz="4800" b="1" dirty="0" err="1">
                <a:solidFill>
                  <a:schemeClr val="bg1"/>
                </a:solidFill>
                <a:latin typeface="Chalkboard"/>
                <a:cs typeface="Chalkboard"/>
              </a:rPr>
              <a:t>elementi</a:t>
            </a:r>
            <a:endParaRPr lang="en-US" sz="4800" b="1" dirty="0">
              <a:solidFill>
                <a:schemeClr val="bg1"/>
              </a:solidFill>
              <a:latin typeface="Chalkboard"/>
              <a:cs typeface="Chalkboard"/>
            </a:endParaRPr>
          </a:p>
        </p:txBody>
      </p:sp>
      <p:sp>
        <p:nvSpPr>
          <p:cNvPr id="41987" name="Text Box 3"/>
          <p:cNvSpPr txBox="1">
            <a:spLocks noChangeArrowheads="1"/>
          </p:cNvSpPr>
          <p:nvPr/>
        </p:nvSpPr>
        <p:spPr bwMode="auto">
          <a:xfrm>
            <a:off x="457200" y="1143000"/>
            <a:ext cx="8305800" cy="138499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800" b="1" dirty="0">
                <a:solidFill>
                  <a:srgbClr val="FFFF00"/>
                </a:solidFill>
                <a:latin typeface="Chalkboard"/>
                <a:cs typeface="Chalkboard"/>
              </a:rPr>
              <a:t>A </a:t>
            </a:r>
            <a:r>
              <a:rPr lang="en-US" sz="2800" b="1" dirty="0" err="1">
                <a:solidFill>
                  <a:srgbClr val="FFFF00"/>
                </a:solidFill>
                <a:latin typeface="Chalkboard"/>
                <a:cs typeface="Chalkboard"/>
              </a:rPr>
              <a:t>seconda</a:t>
            </a:r>
            <a:r>
              <a:rPr lang="en-US" sz="2800" b="1" dirty="0">
                <a:solidFill>
                  <a:srgbClr val="FFFF00"/>
                </a:solidFill>
                <a:latin typeface="Chalkboard"/>
                <a:cs typeface="Chalkboard"/>
              </a:rPr>
              <a:t> </a:t>
            </a:r>
            <a:r>
              <a:rPr lang="en-US" sz="2800" b="1" dirty="0" err="1">
                <a:solidFill>
                  <a:srgbClr val="FFFF00"/>
                </a:solidFill>
                <a:latin typeface="Chalkboard"/>
                <a:cs typeface="Chalkboard"/>
              </a:rPr>
              <a:t>delle</a:t>
            </a:r>
            <a:r>
              <a:rPr lang="en-US" sz="2800" b="1" dirty="0">
                <a:solidFill>
                  <a:srgbClr val="FFFF00"/>
                </a:solidFill>
                <a:latin typeface="Chalkboard"/>
                <a:cs typeface="Chalkboard"/>
              </a:rPr>
              <a:t> </a:t>
            </a:r>
            <a:r>
              <a:rPr lang="en-US" sz="2800" b="1" dirty="0" err="1">
                <a:solidFill>
                  <a:srgbClr val="FFFF00"/>
                </a:solidFill>
                <a:latin typeface="Chalkboard"/>
                <a:cs typeface="Chalkboard"/>
              </a:rPr>
              <a:t>condizioni</a:t>
            </a:r>
            <a:r>
              <a:rPr lang="en-US" sz="2800" b="1" dirty="0">
                <a:solidFill>
                  <a:srgbClr val="FFFF00"/>
                </a:solidFill>
                <a:latin typeface="Chalkboard"/>
                <a:cs typeface="Chalkboard"/>
              </a:rPr>
              <a:t> </a:t>
            </a:r>
            <a:r>
              <a:rPr lang="en-US" sz="2800" b="1" dirty="0" err="1">
                <a:solidFill>
                  <a:srgbClr val="FFFF00"/>
                </a:solidFill>
                <a:latin typeface="Chalkboard"/>
                <a:cs typeface="Chalkboard"/>
              </a:rPr>
              <a:t>chimico-fisiche</a:t>
            </a:r>
            <a:r>
              <a:rPr lang="en-US" sz="2800" b="1" dirty="0">
                <a:solidFill>
                  <a:srgbClr val="FFFF00"/>
                </a:solidFill>
                <a:latin typeface="Chalkboard"/>
                <a:cs typeface="Chalkboard"/>
              </a:rPr>
              <a:t>, un </a:t>
            </a:r>
            <a:r>
              <a:rPr lang="en-US" sz="2800" b="1" dirty="0" err="1">
                <a:solidFill>
                  <a:srgbClr val="FFFF00"/>
                </a:solidFill>
                <a:latin typeface="Chalkboard"/>
                <a:cs typeface="Chalkboard"/>
              </a:rPr>
              <a:t>elemento</a:t>
            </a:r>
            <a:r>
              <a:rPr lang="en-US" sz="2800" b="1" dirty="0">
                <a:solidFill>
                  <a:srgbClr val="FFFF00"/>
                </a:solidFill>
                <a:latin typeface="Chalkboard"/>
                <a:cs typeface="Chalkboard"/>
              </a:rPr>
              <a:t> </a:t>
            </a:r>
            <a:r>
              <a:rPr lang="en-US" sz="2800" b="1" dirty="0" err="1">
                <a:solidFill>
                  <a:srgbClr val="FFFF00"/>
                </a:solidFill>
                <a:latin typeface="Chalkboard"/>
                <a:cs typeface="Chalkboard"/>
              </a:rPr>
              <a:t>può</a:t>
            </a:r>
            <a:r>
              <a:rPr lang="en-US" sz="2800" b="1" dirty="0">
                <a:solidFill>
                  <a:srgbClr val="FFFF00"/>
                </a:solidFill>
                <a:latin typeface="Chalkboard"/>
                <a:cs typeface="Chalkboard"/>
              </a:rPr>
              <a:t> </a:t>
            </a:r>
            <a:r>
              <a:rPr lang="en-US" sz="2800" b="1" dirty="0" err="1">
                <a:solidFill>
                  <a:srgbClr val="FFFF00"/>
                </a:solidFill>
                <a:latin typeface="Chalkboard"/>
                <a:cs typeface="Chalkboard"/>
              </a:rPr>
              <a:t>avere</a:t>
            </a:r>
            <a:r>
              <a:rPr lang="en-US" sz="2800" b="1" dirty="0">
                <a:solidFill>
                  <a:srgbClr val="FFFF00"/>
                </a:solidFill>
                <a:latin typeface="Chalkboard"/>
                <a:cs typeface="Chalkboard"/>
              </a:rPr>
              <a:t> un </a:t>
            </a:r>
            <a:r>
              <a:rPr lang="en-US" sz="2800" b="1" dirty="0" err="1">
                <a:solidFill>
                  <a:srgbClr val="FFFF00"/>
                </a:solidFill>
                <a:latin typeface="Chalkboard"/>
                <a:cs typeface="Chalkboard"/>
              </a:rPr>
              <a:t>differente</a:t>
            </a:r>
            <a:r>
              <a:rPr lang="en-US" sz="2800" b="1" dirty="0">
                <a:solidFill>
                  <a:srgbClr val="FFFF00"/>
                </a:solidFill>
                <a:latin typeface="Chalkboard"/>
                <a:cs typeface="Chalkboard"/>
              </a:rPr>
              <a:t> </a:t>
            </a:r>
            <a:r>
              <a:rPr lang="en-US" sz="2800" b="1" dirty="0" err="1">
                <a:solidFill>
                  <a:srgbClr val="FFFF00"/>
                </a:solidFill>
                <a:latin typeface="Chalkboard"/>
                <a:cs typeface="Chalkboard"/>
              </a:rPr>
              <a:t>stato</a:t>
            </a:r>
            <a:r>
              <a:rPr lang="en-US" sz="2800" b="1" dirty="0">
                <a:solidFill>
                  <a:srgbClr val="FFFF00"/>
                </a:solidFill>
                <a:latin typeface="Chalkboard"/>
                <a:cs typeface="Chalkboard"/>
              </a:rPr>
              <a:t> </a:t>
            </a:r>
            <a:r>
              <a:rPr lang="en-US" sz="2800" b="1" dirty="0" err="1">
                <a:solidFill>
                  <a:srgbClr val="FFFF00"/>
                </a:solidFill>
                <a:latin typeface="Chalkboard"/>
                <a:cs typeface="Chalkboard"/>
              </a:rPr>
              <a:t>di</a:t>
            </a:r>
            <a:r>
              <a:rPr lang="en-US" sz="2800" b="1" dirty="0">
                <a:solidFill>
                  <a:srgbClr val="FFFF00"/>
                </a:solidFill>
                <a:latin typeface="Chalkboard"/>
                <a:cs typeface="Chalkboard"/>
              </a:rPr>
              <a:t> </a:t>
            </a:r>
            <a:r>
              <a:rPr lang="en-US" sz="2800" b="1" dirty="0" err="1">
                <a:solidFill>
                  <a:srgbClr val="FFFF00"/>
                </a:solidFill>
                <a:latin typeface="Chalkboard"/>
                <a:cs typeface="Chalkboard"/>
              </a:rPr>
              <a:t>ossidazione</a:t>
            </a:r>
            <a:r>
              <a:rPr lang="en-US" sz="2800" b="1" dirty="0">
                <a:solidFill>
                  <a:srgbClr val="FFFF00"/>
                </a:solidFill>
                <a:latin typeface="Chalkboard"/>
                <a:cs typeface="Chalkboard"/>
              </a:rPr>
              <a:t>.</a:t>
            </a:r>
          </a:p>
        </p:txBody>
      </p:sp>
      <p:sp>
        <p:nvSpPr>
          <p:cNvPr id="41988" name="Text Box 4"/>
          <p:cNvSpPr txBox="1">
            <a:spLocks noChangeArrowheads="1"/>
          </p:cNvSpPr>
          <p:nvPr/>
        </p:nvSpPr>
        <p:spPr bwMode="auto">
          <a:xfrm>
            <a:off x="457200" y="2286000"/>
            <a:ext cx="3352800" cy="1323439"/>
          </a:xfrm>
          <a:prstGeom prst="rect">
            <a:avLst/>
          </a:prstGeom>
          <a:noFill/>
          <a:ln w="9525">
            <a:noFill/>
            <a:miter lim="800000"/>
            <a:headEnd/>
            <a:tailEnd/>
          </a:ln>
        </p:spPr>
        <p:txBody>
          <a:bodyPr>
            <a:prstTxWarp prst="textNoShape">
              <a:avLst/>
            </a:prstTxWarp>
            <a:spAutoFit/>
          </a:bodyPr>
          <a:lstStyle/>
          <a:p>
            <a:pPr>
              <a:spcBef>
                <a:spcPct val="50000"/>
              </a:spcBef>
            </a:pPr>
            <a:r>
              <a:rPr lang="en-US" sz="3200" b="1" dirty="0">
                <a:solidFill>
                  <a:srgbClr val="FFFF00"/>
                </a:solidFill>
                <a:latin typeface="Chalkboard"/>
                <a:cs typeface="Chalkboard"/>
              </a:rPr>
              <a:t>Fe</a:t>
            </a:r>
            <a:r>
              <a:rPr lang="en-US" sz="3200" b="1" baseline="30000" dirty="0">
                <a:solidFill>
                  <a:srgbClr val="FFFF00"/>
                </a:solidFill>
                <a:latin typeface="Chalkboard"/>
                <a:cs typeface="Chalkboard"/>
              </a:rPr>
              <a:t>2+</a:t>
            </a:r>
            <a:r>
              <a:rPr lang="en-US" sz="3200" b="1" dirty="0">
                <a:solidFill>
                  <a:srgbClr val="FFFF00"/>
                </a:solidFill>
                <a:latin typeface="Chalkboard"/>
                <a:cs typeface="Chalkboard"/>
              </a:rPr>
              <a:t> </a:t>
            </a:r>
            <a:r>
              <a:rPr lang="en-US" sz="3200" b="1" dirty="0" err="1">
                <a:solidFill>
                  <a:srgbClr val="FFFF00"/>
                </a:solidFill>
                <a:latin typeface="Chalkboard"/>
                <a:cs typeface="Chalkboard"/>
              </a:rPr>
              <a:t>e</a:t>
            </a:r>
            <a:r>
              <a:rPr lang="en-US" sz="3200" b="1" dirty="0">
                <a:solidFill>
                  <a:srgbClr val="FFFF00"/>
                </a:solidFill>
                <a:latin typeface="Chalkboard"/>
                <a:cs typeface="Chalkboard"/>
              </a:rPr>
              <a:t> Fe</a:t>
            </a:r>
            <a:r>
              <a:rPr lang="en-US" sz="3200" b="1" baseline="30000" dirty="0">
                <a:solidFill>
                  <a:srgbClr val="FFFF00"/>
                </a:solidFill>
                <a:latin typeface="Chalkboard"/>
                <a:cs typeface="Chalkboard"/>
              </a:rPr>
              <a:t>3+</a:t>
            </a:r>
            <a:endParaRPr lang="en-US" sz="3200" b="1" dirty="0">
              <a:solidFill>
                <a:srgbClr val="FFFF00"/>
              </a:solidFill>
              <a:latin typeface="Chalkboard"/>
              <a:cs typeface="Chalkboard"/>
            </a:endParaRPr>
          </a:p>
          <a:p>
            <a:pPr>
              <a:spcBef>
                <a:spcPct val="50000"/>
              </a:spcBef>
            </a:pPr>
            <a:r>
              <a:rPr lang="en-US" sz="3200" b="1" dirty="0">
                <a:solidFill>
                  <a:srgbClr val="FFFF00"/>
                </a:solidFill>
                <a:latin typeface="Chalkboard"/>
                <a:cs typeface="Chalkboard"/>
              </a:rPr>
              <a:t>Ce</a:t>
            </a:r>
            <a:r>
              <a:rPr lang="en-US" sz="3200" b="1" baseline="30000" dirty="0">
                <a:solidFill>
                  <a:srgbClr val="FFFF00"/>
                </a:solidFill>
                <a:latin typeface="Chalkboard"/>
                <a:cs typeface="Chalkboard"/>
              </a:rPr>
              <a:t>3+</a:t>
            </a:r>
            <a:r>
              <a:rPr lang="en-US" sz="3200" b="1" dirty="0">
                <a:solidFill>
                  <a:srgbClr val="FFFF00"/>
                </a:solidFill>
                <a:latin typeface="Chalkboard"/>
                <a:cs typeface="Chalkboard"/>
              </a:rPr>
              <a:t> </a:t>
            </a:r>
            <a:r>
              <a:rPr lang="en-US" sz="3200" b="1" dirty="0" err="1">
                <a:solidFill>
                  <a:srgbClr val="FFFF00"/>
                </a:solidFill>
                <a:latin typeface="Chalkboard"/>
                <a:cs typeface="Chalkboard"/>
              </a:rPr>
              <a:t>e</a:t>
            </a:r>
            <a:r>
              <a:rPr lang="en-US" sz="3200" b="1" dirty="0">
                <a:solidFill>
                  <a:srgbClr val="FFFF00"/>
                </a:solidFill>
                <a:latin typeface="Chalkboard"/>
                <a:cs typeface="Chalkboard"/>
              </a:rPr>
              <a:t> Ce</a:t>
            </a:r>
            <a:r>
              <a:rPr lang="en-US" sz="3200" b="1" baseline="30000" dirty="0">
                <a:solidFill>
                  <a:srgbClr val="FFFF00"/>
                </a:solidFill>
                <a:latin typeface="Chalkboard"/>
                <a:cs typeface="Chalkboard"/>
              </a:rPr>
              <a:t>4+</a:t>
            </a:r>
          </a:p>
        </p:txBody>
      </p:sp>
      <p:sp>
        <p:nvSpPr>
          <p:cNvPr id="41989" name="Text Box 6"/>
          <p:cNvSpPr txBox="1">
            <a:spLocks noChangeArrowheads="1"/>
          </p:cNvSpPr>
          <p:nvPr/>
        </p:nvSpPr>
        <p:spPr bwMode="auto">
          <a:xfrm>
            <a:off x="2895600" y="3200400"/>
            <a:ext cx="2971800" cy="1323439"/>
          </a:xfrm>
          <a:prstGeom prst="rect">
            <a:avLst/>
          </a:prstGeom>
          <a:noFill/>
          <a:ln w="9525">
            <a:noFill/>
            <a:miter lim="800000"/>
            <a:headEnd/>
            <a:tailEnd/>
          </a:ln>
        </p:spPr>
        <p:txBody>
          <a:bodyPr>
            <a:prstTxWarp prst="textNoShape">
              <a:avLst/>
            </a:prstTxWarp>
            <a:spAutoFit/>
          </a:bodyPr>
          <a:lstStyle/>
          <a:p>
            <a:pPr>
              <a:spcBef>
                <a:spcPct val="50000"/>
              </a:spcBef>
            </a:pPr>
            <a:r>
              <a:rPr lang="en-US" sz="3200" b="1" dirty="0">
                <a:solidFill>
                  <a:srgbClr val="FFFF00"/>
                </a:solidFill>
                <a:latin typeface="Chalkboard"/>
                <a:cs typeface="Chalkboard"/>
              </a:rPr>
              <a:t>Cr</a:t>
            </a:r>
            <a:r>
              <a:rPr lang="en-US" sz="3200" b="1" baseline="30000" dirty="0">
                <a:solidFill>
                  <a:srgbClr val="FFFF00"/>
                </a:solidFill>
                <a:latin typeface="Chalkboard"/>
                <a:cs typeface="Chalkboard"/>
              </a:rPr>
              <a:t>3+</a:t>
            </a:r>
            <a:r>
              <a:rPr lang="en-US" sz="3200" b="1" dirty="0">
                <a:solidFill>
                  <a:srgbClr val="FFFF00"/>
                </a:solidFill>
                <a:latin typeface="Chalkboard"/>
                <a:cs typeface="Chalkboard"/>
              </a:rPr>
              <a:t> </a:t>
            </a:r>
            <a:r>
              <a:rPr lang="en-US" sz="3200" b="1" dirty="0" err="1">
                <a:solidFill>
                  <a:srgbClr val="FFFF00"/>
                </a:solidFill>
                <a:latin typeface="Chalkboard"/>
                <a:cs typeface="Chalkboard"/>
              </a:rPr>
              <a:t>e</a:t>
            </a:r>
            <a:r>
              <a:rPr lang="en-US" sz="3200" b="1" dirty="0">
                <a:solidFill>
                  <a:srgbClr val="FFFF00"/>
                </a:solidFill>
                <a:latin typeface="Chalkboard"/>
                <a:cs typeface="Chalkboard"/>
              </a:rPr>
              <a:t> Cr</a:t>
            </a:r>
            <a:r>
              <a:rPr lang="en-US" sz="3200" b="1" baseline="30000" dirty="0">
                <a:solidFill>
                  <a:srgbClr val="FFFF00"/>
                </a:solidFill>
                <a:latin typeface="Chalkboard"/>
                <a:cs typeface="Chalkboard"/>
              </a:rPr>
              <a:t>6+</a:t>
            </a:r>
            <a:endParaRPr lang="en-US" sz="3200" b="1" dirty="0">
              <a:solidFill>
                <a:srgbClr val="FFFF00"/>
              </a:solidFill>
              <a:latin typeface="Chalkboard"/>
              <a:cs typeface="Chalkboard"/>
            </a:endParaRPr>
          </a:p>
          <a:p>
            <a:pPr>
              <a:spcBef>
                <a:spcPct val="50000"/>
              </a:spcBef>
            </a:pPr>
            <a:r>
              <a:rPr lang="en-US" sz="3200" b="1" dirty="0">
                <a:solidFill>
                  <a:srgbClr val="FFFF00"/>
                </a:solidFill>
                <a:latin typeface="Chalkboard"/>
                <a:cs typeface="Chalkboard"/>
              </a:rPr>
              <a:t>N</a:t>
            </a:r>
            <a:r>
              <a:rPr lang="en-US" sz="3200" b="1" baseline="30000" dirty="0">
                <a:solidFill>
                  <a:srgbClr val="FFFF00"/>
                </a:solidFill>
                <a:latin typeface="Chalkboard"/>
                <a:cs typeface="Chalkboard"/>
              </a:rPr>
              <a:t>3-</a:t>
            </a:r>
            <a:r>
              <a:rPr lang="en-US" sz="3200" b="1" dirty="0">
                <a:solidFill>
                  <a:srgbClr val="FFFF00"/>
                </a:solidFill>
                <a:latin typeface="Chalkboard"/>
                <a:cs typeface="Chalkboard"/>
              </a:rPr>
              <a:t>, N</a:t>
            </a:r>
            <a:r>
              <a:rPr lang="en-US" sz="3200" b="1" baseline="30000" dirty="0">
                <a:solidFill>
                  <a:srgbClr val="FFFF00"/>
                </a:solidFill>
                <a:latin typeface="Chalkboard"/>
                <a:cs typeface="Chalkboard"/>
              </a:rPr>
              <a:t>4+</a:t>
            </a:r>
            <a:r>
              <a:rPr lang="en-US" sz="3200" b="1" dirty="0">
                <a:solidFill>
                  <a:srgbClr val="FFFF00"/>
                </a:solidFill>
                <a:latin typeface="Chalkboard"/>
                <a:cs typeface="Chalkboard"/>
              </a:rPr>
              <a:t>, N</a:t>
            </a:r>
            <a:r>
              <a:rPr lang="en-US" sz="3200" b="1" baseline="30000" dirty="0">
                <a:solidFill>
                  <a:srgbClr val="FFFF00"/>
                </a:solidFill>
                <a:latin typeface="Chalkboard"/>
                <a:cs typeface="Chalkboard"/>
              </a:rPr>
              <a:t>5+</a:t>
            </a:r>
          </a:p>
        </p:txBody>
      </p:sp>
      <p:sp>
        <p:nvSpPr>
          <p:cNvPr id="41990" name="Text Box 8"/>
          <p:cNvSpPr txBox="1">
            <a:spLocks noChangeArrowheads="1"/>
          </p:cNvSpPr>
          <p:nvPr/>
        </p:nvSpPr>
        <p:spPr bwMode="auto">
          <a:xfrm>
            <a:off x="5715000" y="4572000"/>
            <a:ext cx="2895600" cy="1323439"/>
          </a:xfrm>
          <a:prstGeom prst="rect">
            <a:avLst/>
          </a:prstGeom>
          <a:noFill/>
          <a:ln w="9525">
            <a:noFill/>
            <a:miter lim="800000"/>
            <a:headEnd/>
            <a:tailEnd/>
          </a:ln>
        </p:spPr>
        <p:txBody>
          <a:bodyPr>
            <a:prstTxWarp prst="textNoShape">
              <a:avLst/>
            </a:prstTxWarp>
            <a:spAutoFit/>
          </a:bodyPr>
          <a:lstStyle/>
          <a:p>
            <a:pPr>
              <a:spcBef>
                <a:spcPct val="50000"/>
              </a:spcBef>
            </a:pPr>
            <a:r>
              <a:rPr lang="en-US" sz="3200" b="1" dirty="0">
                <a:solidFill>
                  <a:srgbClr val="FFFF00"/>
                </a:solidFill>
                <a:latin typeface="Chalkboard"/>
                <a:cs typeface="Chalkboard"/>
              </a:rPr>
              <a:t>C</a:t>
            </a:r>
            <a:r>
              <a:rPr lang="en-US" sz="3200" b="1" baseline="30000" dirty="0">
                <a:solidFill>
                  <a:srgbClr val="FFFF00"/>
                </a:solidFill>
                <a:latin typeface="Chalkboard"/>
                <a:cs typeface="Chalkboard"/>
              </a:rPr>
              <a:t>4-</a:t>
            </a:r>
            <a:r>
              <a:rPr lang="en-US" sz="3200" b="1" dirty="0">
                <a:solidFill>
                  <a:srgbClr val="FFFF00"/>
                </a:solidFill>
                <a:latin typeface="Chalkboard"/>
                <a:cs typeface="Chalkboard"/>
              </a:rPr>
              <a:t>, C</a:t>
            </a:r>
            <a:r>
              <a:rPr lang="en-US" sz="3200" b="1" baseline="30000" dirty="0">
                <a:solidFill>
                  <a:srgbClr val="FFFF00"/>
                </a:solidFill>
                <a:latin typeface="Chalkboard"/>
                <a:cs typeface="Chalkboard"/>
              </a:rPr>
              <a:t>2+</a:t>
            </a:r>
            <a:r>
              <a:rPr lang="en-US" sz="3200" b="1" dirty="0">
                <a:solidFill>
                  <a:srgbClr val="FFFF00"/>
                </a:solidFill>
                <a:latin typeface="Chalkboard"/>
                <a:cs typeface="Chalkboard"/>
              </a:rPr>
              <a:t>, C</a:t>
            </a:r>
            <a:r>
              <a:rPr lang="en-US" sz="3200" b="1" baseline="30000" dirty="0">
                <a:solidFill>
                  <a:srgbClr val="FFFF00"/>
                </a:solidFill>
                <a:latin typeface="Chalkboard"/>
                <a:cs typeface="Chalkboard"/>
              </a:rPr>
              <a:t>4+</a:t>
            </a:r>
            <a:endParaRPr lang="en-US" sz="3200" b="1" dirty="0">
              <a:solidFill>
                <a:srgbClr val="FFFF00"/>
              </a:solidFill>
              <a:latin typeface="Chalkboard"/>
              <a:cs typeface="Chalkboard"/>
            </a:endParaRPr>
          </a:p>
          <a:p>
            <a:pPr>
              <a:spcBef>
                <a:spcPct val="50000"/>
              </a:spcBef>
            </a:pPr>
            <a:r>
              <a:rPr lang="en-US" sz="3200" b="1" dirty="0">
                <a:solidFill>
                  <a:srgbClr val="FFFF00"/>
                </a:solidFill>
                <a:latin typeface="Chalkboard"/>
                <a:cs typeface="Chalkboard"/>
              </a:rPr>
              <a:t>S</a:t>
            </a:r>
            <a:r>
              <a:rPr lang="en-US" sz="3200" b="1" baseline="30000" dirty="0">
                <a:solidFill>
                  <a:srgbClr val="FFFF00"/>
                </a:solidFill>
                <a:latin typeface="Chalkboard"/>
                <a:cs typeface="Chalkboard"/>
              </a:rPr>
              <a:t>2-</a:t>
            </a:r>
            <a:r>
              <a:rPr lang="en-US" sz="3200" b="1" dirty="0">
                <a:solidFill>
                  <a:srgbClr val="FFFF00"/>
                </a:solidFill>
                <a:latin typeface="Chalkboard"/>
                <a:cs typeface="Chalkboard"/>
              </a:rPr>
              <a:t>, S</a:t>
            </a:r>
            <a:r>
              <a:rPr lang="en-US" sz="3200" b="1" baseline="30000" dirty="0">
                <a:solidFill>
                  <a:srgbClr val="FFFF00"/>
                </a:solidFill>
                <a:latin typeface="Chalkboard"/>
                <a:cs typeface="Chalkboard"/>
              </a:rPr>
              <a:t>0</a:t>
            </a:r>
            <a:r>
              <a:rPr lang="en-US" sz="3200" b="1" dirty="0">
                <a:solidFill>
                  <a:srgbClr val="FFFF00"/>
                </a:solidFill>
                <a:latin typeface="Chalkboard"/>
                <a:cs typeface="Chalkboard"/>
              </a:rPr>
              <a:t>, S</a:t>
            </a:r>
            <a:r>
              <a:rPr lang="en-US" sz="3200" b="1" baseline="30000" dirty="0">
                <a:solidFill>
                  <a:srgbClr val="FFFF00"/>
                </a:solidFill>
                <a:latin typeface="Chalkboard"/>
                <a:cs typeface="Chalkboard"/>
              </a:rPr>
              <a:t>4+</a:t>
            </a:r>
          </a:p>
        </p:txBody>
      </p:sp>
      <p:grpSp>
        <p:nvGrpSpPr>
          <p:cNvPr id="2" name="Group 12"/>
          <p:cNvGrpSpPr>
            <a:grpSpLocks/>
          </p:cNvGrpSpPr>
          <p:nvPr/>
        </p:nvGrpSpPr>
        <p:grpSpPr bwMode="auto">
          <a:xfrm>
            <a:off x="685800" y="4114801"/>
            <a:ext cx="7162800" cy="2439988"/>
            <a:chOff x="432" y="2592"/>
            <a:chExt cx="4512" cy="1537"/>
          </a:xfrm>
        </p:grpSpPr>
        <p:sp>
          <p:nvSpPr>
            <p:cNvPr id="41992" name="Text Box 9"/>
            <p:cNvSpPr txBox="1">
              <a:spLocks noChangeArrowheads="1"/>
            </p:cNvSpPr>
            <p:nvPr/>
          </p:nvSpPr>
          <p:spPr bwMode="auto">
            <a:xfrm>
              <a:off x="432" y="2592"/>
              <a:ext cx="960" cy="368"/>
            </a:xfrm>
            <a:prstGeom prst="rect">
              <a:avLst/>
            </a:prstGeom>
            <a:noFill/>
            <a:ln w="9525">
              <a:noFill/>
              <a:miter lim="800000"/>
              <a:headEnd/>
              <a:tailEnd/>
            </a:ln>
          </p:spPr>
          <p:txBody>
            <a:bodyPr>
              <a:prstTxWarp prst="textNoShape">
                <a:avLst/>
              </a:prstTxWarp>
              <a:spAutoFit/>
            </a:bodyPr>
            <a:lstStyle/>
            <a:p>
              <a:pPr>
                <a:spcBef>
                  <a:spcPct val="50000"/>
                </a:spcBef>
              </a:pPr>
              <a:r>
                <a:rPr lang="en-US" sz="3200" b="1">
                  <a:solidFill>
                    <a:srgbClr val="FFCC66"/>
                  </a:solidFill>
                  <a:latin typeface="Chalkboard"/>
                  <a:cs typeface="Chalkboard"/>
                </a:rPr>
                <a:t>Rocce</a:t>
              </a:r>
            </a:p>
          </p:txBody>
        </p:sp>
        <p:sp>
          <p:nvSpPr>
            <p:cNvPr id="41993" name="Text Box 10"/>
            <p:cNvSpPr txBox="1">
              <a:spLocks noChangeArrowheads="1"/>
            </p:cNvSpPr>
            <p:nvPr/>
          </p:nvSpPr>
          <p:spPr bwMode="auto">
            <a:xfrm>
              <a:off x="2112" y="2993"/>
              <a:ext cx="960" cy="368"/>
            </a:xfrm>
            <a:prstGeom prst="rect">
              <a:avLst/>
            </a:prstGeom>
            <a:noFill/>
            <a:ln w="9525">
              <a:noFill/>
              <a:miter lim="800000"/>
              <a:headEnd/>
              <a:tailEnd/>
            </a:ln>
          </p:spPr>
          <p:txBody>
            <a:bodyPr>
              <a:prstTxWarp prst="textNoShape">
                <a:avLst/>
              </a:prstTxWarp>
              <a:spAutoFit/>
            </a:bodyPr>
            <a:lstStyle/>
            <a:p>
              <a:pPr>
                <a:spcBef>
                  <a:spcPct val="50000"/>
                </a:spcBef>
              </a:pPr>
              <a:r>
                <a:rPr lang="en-US" sz="3200" b="1">
                  <a:solidFill>
                    <a:srgbClr val="FFCC66"/>
                  </a:solidFill>
                  <a:latin typeface="Chalkboard"/>
                  <a:cs typeface="Chalkboard"/>
                </a:rPr>
                <a:t>Acque</a:t>
              </a:r>
            </a:p>
          </p:txBody>
        </p:sp>
        <p:sp>
          <p:nvSpPr>
            <p:cNvPr id="41994" name="Text Box 11"/>
            <p:cNvSpPr txBox="1">
              <a:spLocks noChangeArrowheads="1"/>
            </p:cNvSpPr>
            <p:nvPr/>
          </p:nvSpPr>
          <p:spPr bwMode="auto">
            <a:xfrm>
              <a:off x="3984" y="3761"/>
              <a:ext cx="960" cy="368"/>
            </a:xfrm>
            <a:prstGeom prst="rect">
              <a:avLst/>
            </a:prstGeom>
            <a:noFill/>
            <a:ln w="9525">
              <a:noFill/>
              <a:miter lim="800000"/>
              <a:headEnd/>
              <a:tailEnd/>
            </a:ln>
          </p:spPr>
          <p:txBody>
            <a:bodyPr>
              <a:prstTxWarp prst="textNoShape">
                <a:avLst/>
              </a:prstTxWarp>
              <a:spAutoFit/>
            </a:bodyPr>
            <a:lstStyle/>
            <a:p>
              <a:pPr>
                <a:spcBef>
                  <a:spcPct val="50000"/>
                </a:spcBef>
              </a:pPr>
              <a:r>
                <a:rPr lang="en-US" sz="3200" b="1">
                  <a:solidFill>
                    <a:srgbClr val="FFCC66"/>
                  </a:solidFill>
                  <a:latin typeface="Chalkboard"/>
                  <a:cs typeface="Chalkboard"/>
                </a:rPr>
                <a:t>Gas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6082" name="Rectangle 52"/>
          <p:cNvSpPr>
            <a:spLocks noChangeArrowheads="1"/>
          </p:cNvSpPr>
          <p:nvPr/>
        </p:nvSpPr>
        <p:spPr bwMode="auto">
          <a:xfrm>
            <a:off x="265552" y="1143000"/>
            <a:ext cx="3733800" cy="4648200"/>
          </a:xfrm>
          <a:prstGeom prst="rect">
            <a:avLst/>
          </a:prstGeom>
          <a:solidFill>
            <a:schemeClr val="accent6">
              <a:lumMod val="40000"/>
              <a:lumOff val="60000"/>
            </a:schemeClr>
          </a:solidFill>
          <a:ln w="9525">
            <a:solidFill>
              <a:schemeClr val="tx1"/>
            </a:solidFill>
            <a:miter lim="800000"/>
            <a:headEnd/>
            <a:tailEnd/>
          </a:ln>
        </p:spPr>
        <p:txBody>
          <a:bodyPr wrap="none" anchor="ctr">
            <a:prstTxWarp prst="textNoShape">
              <a:avLst/>
            </a:prstTxWarp>
          </a:bodyPr>
          <a:lstStyle/>
          <a:p>
            <a:endParaRPr lang="it-IT"/>
          </a:p>
        </p:txBody>
      </p:sp>
      <p:grpSp>
        <p:nvGrpSpPr>
          <p:cNvPr id="2" name="Group 54"/>
          <p:cNvGrpSpPr>
            <a:grpSpLocks/>
          </p:cNvGrpSpPr>
          <p:nvPr/>
        </p:nvGrpSpPr>
        <p:grpSpPr bwMode="auto">
          <a:xfrm>
            <a:off x="537158" y="1371600"/>
            <a:ext cx="3248025" cy="3581400"/>
            <a:chOff x="2082" y="720"/>
            <a:chExt cx="2046" cy="2256"/>
          </a:xfrm>
        </p:grpSpPr>
        <p:sp>
          <p:nvSpPr>
            <p:cNvPr id="46094" name="Freeform 55"/>
            <p:cNvSpPr>
              <a:spLocks/>
            </p:cNvSpPr>
            <p:nvPr/>
          </p:nvSpPr>
          <p:spPr bwMode="auto">
            <a:xfrm>
              <a:off x="3696" y="2736"/>
              <a:ext cx="432" cy="240"/>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close/>
                  <a:moveTo>
                    <a:pt x="0" y="0"/>
                  </a:moveTo>
                </a:path>
              </a:pathLst>
            </a:custGeom>
            <a:solidFill>
              <a:srgbClr val="FF0000">
                <a:alpha val="69803"/>
              </a:srgbClr>
            </a:solidFill>
            <a:ln w="9525">
              <a:solidFill>
                <a:schemeClr val="tx1">
                  <a:alpha val="69803"/>
                </a:schemeClr>
              </a:solidFill>
              <a:round/>
              <a:headEnd/>
              <a:tailEnd/>
            </a:ln>
          </p:spPr>
          <p:txBody>
            <a:bodyPr>
              <a:prstTxWarp prst="textNoShape">
                <a:avLst/>
              </a:prstTxWarp>
            </a:bodyPr>
            <a:lstStyle/>
            <a:p>
              <a:endParaRPr lang="it-IT">
                <a:latin typeface="Chalkboard"/>
                <a:cs typeface="Chalkboard"/>
              </a:endParaRPr>
            </a:p>
          </p:txBody>
        </p:sp>
        <p:sp>
          <p:nvSpPr>
            <p:cNvPr id="46095" name="Freeform 56"/>
            <p:cNvSpPr>
              <a:spLocks/>
            </p:cNvSpPr>
            <p:nvPr/>
          </p:nvSpPr>
          <p:spPr bwMode="auto">
            <a:xfrm>
              <a:off x="2303" y="1542"/>
              <a:ext cx="100" cy="171"/>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close/>
                  <a:moveTo>
                    <a:pt x="0" y="0"/>
                  </a:moveTo>
                </a:path>
              </a:pathLst>
            </a:custGeom>
            <a:noFill/>
            <a:ln w="9525">
              <a:solidFill>
                <a:schemeClr val="tx1">
                  <a:alpha val="42744"/>
                </a:schemeClr>
              </a:solidFill>
              <a:round/>
              <a:headEnd/>
              <a:tailEnd/>
            </a:ln>
          </p:spPr>
          <p:txBody>
            <a:bodyPr>
              <a:prstTxWarp prst="textNoShape">
                <a:avLst/>
              </a:prstTxWarp>
            </a:bodyPr>
            <a:lstStyle/>
            <a:p>
              <a:endParaRPr lang="it-IT">
                <a:latin typeface="Chalkboard"/>
                <a:cs typeface="Chalkboard"/>
              </a:endParaRPr>
            </a:p>
          </p:txBody>
        </p:sp>
        <p:sp>
          <p:nvSpPr>
            <p:cNvPr id="46096" name="Line 57"/>
            <p:cNvSpPr>
              <a:spLocks noChangeShapeType="1"/>
            </p:cNvSpPr>
            <p:nvPr/>
          </p:nvSpPr>
          <p:spPr bwMode="auto">
            <a:xfrm>
              <a:off x="2247" y="861"/>
              <a:ext cx="7" cy="2025"/>
            </a:xfrm>
            <a:prstGeom prst="line">
              <a:avLst/>
            </a:prstGeom>
            <a:noFill/>
            <a:ln w="9525">
              <a:solidFill>
                <a:schemeClr val="tx1"/>
              </a:solidFill>
              <a:round/>
              <a:headEnd/>
              <a:tailEnd/>
            </a:ln>
          </p:spPr>
          <p:txBody>
            <a:bodyPr>
              <a:prstTxWarp prst="textNoShape">
                <a:avLst/>
              </a:prstTxWarp>
            </a:bodyPr>
            <a:lstStyle/>
            <a:p>
              <a:endParaRPr lang="it-IT">
                <a:latin typeface="Chalkboard"/>
                <a:cs typeface="Chalkboard"/>
              </a:endParaRPr>
            </a:p>
          </p:txBody>
        </p:sp>
        <p:sp>
          <p:nvSpPr>
            <p:cNvPr id="46097" name="Text Box 58"/>
            <p:cNvSpPr txBox="1">
              <a:spLocks noChangeArrowheads="1"/>
            </p:cNvSpPr>
            <p:nvPr/>
          </p:nvSpPr>
          <p:spPr bwMode="auto">
            <a:xfrm>
              <a:off x="2082" y="2764"/>
              <a:ext cx="162" cy="174"/>
            </a:xfrm>
            <a:prstGeom prst="rect">
              <a:avLst/>
            </a:prstGeom>
            <a:noFill/>
            <a:ln w="9525">
              <a:noFill/>
              <a:miter lim="800000"/>
              <a:headEnd/>
              <a:tailEnd/>
            </a:ln>
          </p:spPr>
          <p:txBody>
            <a:bodyPr wrap="none" lIns="0" tIns="0" rIns="0" bIns="0">
              <a:prstTxWarp prst="textNoShape">
                <a:avLst/>
              </a:prstTxWarp>
              <a:spAutoFit/>
            </a:bodyPr>
            <a:lstStyle/>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a:latin typeface="Chalkboard"/>
                  <a:cs typeface="Chalkboard"/>
                </a:rPr>
                <a:t>+5</a:t>
              </a:r>
            </a:p>
          </p:txBody>
        </p:sp>
        <p:sp>
          <p:nvSpPr>
            <p:cNvPr id="46098" name="Text Box 59"/>
            <p:cNvSpPr txBox="1">
              <a:spLocks noChangeArrowheads="1"/>
            </p:cNvSpPr>
            <p:nvPr/>
          </p:nvSpPr>
          <p:spPr bwMode="auto">
            <a:xfrm>
              <a:off x="2082" y="2526"/>
              <a:ext cx="162" cy="174"/>
            </a:xfrm>
            <a:prstGeom prst="rect">
              <a:avLst/>
            </a:prstGeom>
            <a:noFill/>
            <a:ln w="9525">
              <a:noFill/>
              <a:miter lim="800000"/>
              <a:headEnd/>
              <a:tailEnd/>
            </a:ln>
          </p:spPr>
          <p:txBody>
            <a:bodyPr wrap="none" lIns="0" tIns="0" rIns="0" bIns="0">
              <a:prstTxWarp prst="textNoShape">
                <a:avLst/>
              </a:prstTxWarp>
              <a:spAutoFit/>
            </a:bodyPr>
            <a:lstStyle/>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a:latin typeface="Chalkboard"/>
                  <a:cs typeface="Chalkboard"/>
                </a:rPr>
                <a:t>+4</a:t>
              </a:r>
            </a:p>
          </p:txBody>
        </p:sp>
        <p:sp>
          <p:nvSpPr>
            <p:cNvPr id="46099" name="Text Box 60"/>
            <p:cNvSpPr txBox="1">
              <a:spLocks noChangeArrowheads="1"/>
            </p:cNvSpPr>
            <p:nvPr/>
          </p:nvSpPr>
          <p:spPr bwMode="auto">
            <a:xfrm>
              <a:off x="2082" y="2288"/>
              <a:ext cx="161" cy="174"/>
            </a:xfrm>
            <a:prstGeom prst="rect">
              <a:avLst/>
            </a:prstGeom>
            <a:noFill/>
            <a:ln w="9525">
              <a:noFill/>
              <a:miter lim="800000"/>
              <a:headEnd/>
              <a:tailEnd/>
            </a:ln>
          </p:spPr>
          <p:txBody>
            <a:bodyPr wrap="none" lIns="0" tIns="0" rIns="0" bIns="0">
              <a:prstTxWarp prst="textNoShape">
                <a:avLst/>
              </a:prstTxWarp>
              <a:spAutoFit/>
            </a:bodyPr>
            <a:lstStyle/>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a:latin typeface="Chalkboard"/>
                  <a:cs typeface="Chalkboard"/>
                </a:rPr>
                <a:t>+3</a:t>
              </a:r>
            </a:p>
          </p:txBody>
        </p:sp>
        <p:sp>
          <p:nvSpPr>
            <p:cNvPr id="46100" name="Text Box 61"/>
            <p:cNvSpPr txBox="1">
              <a:spLocks noChangeArrowheads="1"/>
            </p:cNvSpPr>
            <p:nvPr/>
          </p:nvSpPr>
          <p:spPr bwMode="auto">
            <a:xfrm>
              <a:off x="2082" y="2050"/>
              <a:ext cx="162" cy="174"/>
            </a:xfrm>
            <a:prstGeom prst="rect">
              <a:avLst/>
            </a:prstGeom>
            <a:noFill/>
            <a:ln w="9525">
              <a:noFill/>
              <a:miter lim="800000"/>
              <a:headEnd/>
              <a:tailEnd/>
            </a:ln>
          </p:spPr>
          <p:txBody>
            <a:bodyPr wrap="none" lIns="0" tIns="0" rIns="0" bIns="0">
              <a:prstTxWarp prst="textNoShape">
                <a:avLst/>
              </a:prstTxWarp>
              <a:spAutoFit/>
            </a:bodyPr>
            <a:lstStyle/>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a:latin typeface="Chalkboard"/>
                  <a:cs typeface="Chalkboard"/>
                </a:rPr>
                <a:t>+2</a:t>
              </a:r>
            </a:p>
          </p:txBody>
        </p:sp>
        <p:sp>
          <p:nvSpPr>
            <p:cNvPr id="46101" name="Text Box 62"/>
            <p:cNvSpPr txBox="1">
              <a:spLocks noChangeArrowheads="1"/>
            </p:cNvSpPr>
            <p:nvPr/>
          </p:nvSpPr>
          <p:spPr bwMode="auto">
            <a:xfrm>
              <a:off x="2082" y="1812"/>
              <a:ext cx="132" cy="174"/>
            </a:xfrm>
            <a:prstGeom prst="rect">
              <a:avLst/>
            </a:prstGeom>
            <a:noFill/>
            <a:ln w="9525">
              <a:noFill/>
              <a:miter lim="800000"/>
              <a:headEnd/>
              <a:tailEnd/>
            </a:ln>
          </p:spPr>
          <p:txBody>
            <a:bodyPr wrap="none" lIns="0" tIns="0" rIns="0" bIns="0">
              <a:prstTxWarp prst="textNoShape">
                <a:avLst/>
              </a:prstTxWarp>
              <a:spAutoFit/>
            </a:bodyPr>
            <a:lstStyle/>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a:latin typeface="Chalkboard"/>
                  <a:cs typeface="Chalkboard"/>
                </a:rPr>
                <a:t>+1</a:t>
              </a:r>
            </a:p>
          </p:txBody>
        </p:sp>
        <p:sp>
          <p:nvSpPr>
            <p:cNvPr id="46102" name="Text Box 63"/>
            <p:cNvSpPr txBox="1">
              <a:spLocks noChangeArrowheads="1"/>
            </p:cNvSpPr>
            <p:nvPr/>
          </p:nvSpPr>
          <p:spPr bwMode="auto">
            <a:xfrm>
              <a:off x="2103" y="1574"/>
              <a:ext cx="83" cy="174"/>
            </a:xfrm>
            <a:prstGeom prst="rect">
              <a:avLst/>
            </a:prstGeom>
            <a:noFill/>
            <a:ln w="9525">
              <a:noFill/>
              <a:miter lim="800000"/>
              <a:headEnd/>
              <a:tailEnd/>
            </a:ln>
          </p:spPr>
          <p:txBody>
            <a:bodyPr wrap="none" lIns="0" tIns="0" rIns="0" bIns="0">
              <a:prstTxWarp prst="textNoShape">
                <a:avLst/>
              </a:prstTxWarp>
              <a:spAutoFit/>
            </a:bodyPr>
            <a:lstStyle/>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a:latin typeface="Chalkboard"/>
                  <a:cs typeface="Chalkboard"/>
                </a:rPr>
                <a:t>0</a:t>
              </a:r>
            </a:p>
          </p:txBody>
        </p:sp>
        <p:sp>
          <p:nvSpPr>
            <p:cNvPr id="46103" name="Text Box 64"/>
            <p:cNvSpPr txBox="1">
              <a:spLocks noChangeArrowheads="1"/>
            </p:cNvSpPr>
            <p:nvPr/>
          </p:nvSpPr>
          <p:spPr bwMode="auto">
            <a:xfrm>
              <a:off x="2091" y="1336"/>
              <a:ext cx="123" cy="174"/>
            </a:xfrm>
            <a:prstGeom prst="rect">
              <a:avLst/>
            </a:prstGeom>
            <a:noFill/>
            <a:ln w="9525">
              <a:noFill/>
              <a:miter lim="800000"/>
              <a:headEnd/>
              <a:tailEnd/>
            </a:ln>
          </p:spPr>
          <p:txBody>
            <a:bodyPr wrap="none" lIns="0" tIns="0" rIns="0" bIns="0">
              <a:prstTxWarp prst="textNoShape">
                <a:avLst/>
              </a:prstTxWarp>
              <a:spAutoFit/>
            </a:bodyPr>
            <a:lstStyle/>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a:latin typeface="Chalkboard"/>
                  <a:cs typeface="Chalkboard"/>
                </a:rPr>
                <a:t>-1</a:t>
              </a:r>
            </a:p>
          </p:txBody>
        </p:sp>
        <p:sp>
          <p:nvSpPr>
            <p:cNvPr id="46104" name="Text Box 65"/>
            <p:cNvSpPr txBox="1">
              <a:spLocks noChangeArrowheads="1"/>
            </p:cNvSpPr>
            <p:nvPr/>
          </p:nvSpPr>
          <p:spPr bwMode="auto">
            <a:xfrm>
              <a:off x="2091" y="859"/>
              <a:ext cx="140" cy="174"/>
            </a:xfrm>
            <a:prstGeom prst="rect">
              <a:avLst/>
            </a:prstGeom>
            <a:noFill/>
            <a:ln w="9525">
              <a:noFill/>
              <a:miter lim="800000"/>
              <a:headEnd/>
              <a:tailEnd/>
            </a:ln>
          </p:spPr>
          <p:txBody>
            <a:bodyPr wrap="none" lIns="0" tIns="0" rIns="0" bIns="0">
              <a:prstTxWarp prst="textNoShape">
                <a:avLst/>
              </a:prstTxWarp>
              <a:spAutoFit/>
            </a:bodyPr>
            <a:lstStyle/>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a:latin typeface="Chalkboard"/>
                  <a:cs typeface="Chalkboard"/>
                </a:rPr>
                <a:t>-3</a:t>
              </a:r>
            </a:p>
          </p:txBody>
        </p:sp>
        <p:sp>
          <p:nvSpPr>
            <p:cNvPr id="46105" name="Text Box 66"/>
            <p:cNvSpPr txBox="1">
              <a:spLocks noChangeArrowheads="1"/>
            </p:cNvSpPr>
            <p:nvPr/>
          </p:nvSpPr>
          <p:spPr bwMode="auto">
            <a:xfrm>
              <a:off x="2091" y="1097"/>
              <a:ext cx="151" cy="180"/>
            </a:xfrm>
            <a:prstGeom prst="rect">
              <a:avLst/>
            </a:prstGeom>
            <a:noFill/>
            <a:ln w="9525">
              <a:noFill/>
              <a:miter lim="800000"/>
              <a:headEnd/>
              <a:tailEnd/>
            </a:ln>
          </p:spPr>
          <p:txBody>
            <a:bodyPr wrap="none" lIns="0" tIns="0" rIns="0" bIns="0">
              <a:prstTxWarp prst="textNoShape">
                <a:avLst/>
              </a:prstTxWarp>
              <a:spAutoFit/>
            </a:bodyPr>
            <a:lstStyle/>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a:latin typeface="Chalkboard"/>
                  <a:cs typeface="Chalkboard"/>
                </a:rPr>
                <a:t>-2</a:t>
              </a:r>
            </a:p>
          </p:txBody>
        </p:sp>
        <p:sp>
          <p:nvSpPr>
            <p:cNvPr id="46106" name="Line 67"/>
            <p:cNvSpPr>
              <a:spLocks noChangeShapeType="1"/>
            </p:cNvSpPr>
            <p:nvPr/>
          </p:nvSpPr>
          <p:spPr bwMode="auto">
            <a:xfrm>
              <a:off x="2224" y="919"/>
              <a:ext cx="56" cy="0"/>
            </a:xfrm>
            <a:prstGeom prst="line">
              <a:avLst/>
            </a:prstGeom>
            <a:noFill/>
            <a:ln w="9525">
              <a:solidFill>
                <a:schemeClr val="tx1"/>
              </a:solidFill>
              <a:round/>
              <a:headEnd/>
              <a:tailEnd/>
            </a:ln>
          </p:spPr>
          <p:txBody>
            <a:bodyPr>
              <a:prstTxWarp prst="textNoShape">
                <a:avLst/>
              </a:prstTxWarp>
            </a:bodyPr>
            <a:lstStyle/>
            <a:p>
              <a:endParaRPr lang="it-IT">
                <a:latin typeface="Chalkboard"/>
                <a:cs typeface="Chalkboard"/>
              </a:endParaRPr>
            </a:p>
          </p:txBody>
        </p:sp>
        <p:sp>
          <p:nvSpPr>
            <p:cNvPr id="46107" name="Line 68"/>
            <p:cNvSpPr>
              <a:spLocks noChangeShapeType="1"/>
            </p:cNvSpPr>
            <p:nvPr/>
          </p:nvSpPr>
          <p:spPr bwMode="auto">
            <a:xfrm>
              <a:off x="2224" y="1157"/>
              <a:ext cx="56" cy="0"/>
            </a:xfrm>
            <a:prstGeom prst="line">
              <a:avLst/>
            </a:prstGeom>
            <a:noFill/>
            <a:ln w="9525">
              <a:solidFill>
                <a:schemeClr val="tx1"/>
              </a:solidFill>
              <a:round/>
              <a:headEnd/>
              <a:tailEnd/>
            </a:ln>
          </p:spPr>
          <p:txBody>
            <a:bodyPr>
              <a:prstTxWarp prst="textNoShape">
                <a:avLst/>
              </a:prstTxWarp>
            </a:bodyPr>
            <a:lstStyle/>
            <a:p>
              <a:endParaRPr lang="it-IT">
                <a:latin typeface="Chalkboard"/>
                <a:cs typeface="Chalkboard"/>
              </a:endParaRPr>
            </a:p>
          </p:txBody>
        </p:sp>
        <p:sp>
          <p:nvSpPr>
            <p:cNvPr id="46108" name="Line 69"/>
            <p:cNvSpPr>
              <a:spLocks noChangeShapeType="1"/>
            </p:cNvSpPr>
            <p:nvPr/>
          </p:nvSpPr>
          <p:spPr bwMode="auto">
            <a:xfrm>
              <a:off x="2224" y="1396"/>
              <a:ext cx="56" cy="0"/>
            </a:xfrm>
            <a:prstGeom prst="line">
              <a:avLst/>
            </a:prstGeom>
            <a:noFill/>
            <a:ln w="9525">
              <a:solidFill>
                <a:schemeClr val="tx1"/>
              </a:solidFill>
              <a:round/>
              <a:headEnd/>
              <a:tailEnd/>
            </a:ln>
          </p:spPr>
          <p:txBody>
            <a:bodyPr>
              <a:prstTxWarp prst="textNoShape">
                <a:avLst/>
              </a:prstTxWarp>
            </a:bodyPr>
            <a:lstStyle/>
            <a:p>
              <a:endParaRPr lang="it-IT">
                <a:latin typeface="Chalkboard"/>
                <a:cs typeface="Chalkboard"/>
              </a:endParaRPr>
            </a:p>
          </p:txBody>
        </p:sp>
        <p:sp>
          <p:nvSpPr>
            <p:cNvPr id="46109" name="Line 70"/>
            <p:cNvSpPr>
              <a:spLocks noChangeShapeType="1"/>
            </p:cNvSpPr>
            <p:nvPr/>
          </p:nvSpPr>
          <p:spPr bwMode="auto">
            <a:xfrm>
              <a:off x="2224" y="1635"/>
              <a:ext cx="56" cy="0"/>
            </a:xfrm>
            <a:prstGeom prst="line">
              <a:avLst/>
            </a:prstGeom>
            <a:noFill/>
            <a:ln w="9525">
              <a:solidFill>
                <a:schemeClr val="tx1"/>
              </a:solidFill>
              <a:round/>
              <a:headEnd/>
              <a:tailEnd/>
            </a:ln>
          </p:spPr>
          <p:txBody>
            <a:bodyPr>
              <a:prstTxWarp prst="textNoShape">
                <a:avLst/>
              </a:prstTxWarp>
            </a:bodyPr>
            <a:lstStyle/>
            <a:p>
              <a:endParaRPr lang="it-IT">
                <a:latin typeface="Chalkboard"/>
                <a:cs typeface="Chalkboard"/>
              </a:endParaRPr>
            </a:p>
          </p:txBody>
        </p:sp>
        <p:sp>
          <p:nvSpPr>
            <p:cNvPr id="46110" name="Line 71"/>
            <p:cNvSpPr>
              <a:spLocks noChangeShapeType="1"/>
            </p:cNvSpPr>
            <p:nvPr/>
          </p:nvSpPr>
          <p:spPr bwMode="auto">
            <a:xfrm>
              <a:off x="2224" y="1873"/>
              <a:ext cx="56" cy="0"/>
            </a:xfrm>
            <a:prstGeom prst="line">
              <a:avLst/>
            </a:prstGeom>
            <a:noFill/>
            <a:ln w="9525">
              <a:solidFill>
                <a:schemeClr val="tx1"/>
              </a:solidFill>
              <a:round/>
              <a:headEnd/>
              <a:tailEnd/>
            </a:ln>
          </p:spPr>
          <p:txBody>
            <a:bodyPr>
              <a:prstTxWarp prst="textNoShape">
                <a:avLst/>
              </a:prstTxWarp>
            </a:bodyPr>
            <a:lstStyle/>
            <a:p>
              <a:endParaRPr lang="it-IT">
                <a:latin typeface="Chalkboard"/>
                <a:cs typeface="Chalkboard"/>
              </a:endParaRPr>
            </a:p>
          </p:txBody>
        </p:sp>
        <p:sp>
          <p:nvSpPr>
            <p:cNvPr id="46111" name="Line 72"/>
            <p:cNvSpPr>
              <a:spLocks noChangeShapeType="1"/>
            </p:cNvSpPr>
            <p:nvPr/>
          </p:nvSpPr>
          <p:spPr bwMode="auto">
            <a:xfrm>
              <a:off x="2224" y="2112"/>
              <a:ext cx="56" cy="0"/>
            </a:xfrm>
            <a:prstGeom prst="line">
              <a:avLst/>
            </a:prstGeom>
            <a:noFill/>
            <a:ln w="9525">
              <a:solidFill>
                <a:schemeClr val="tx1"/>
              </a:solidFill>
              <a:round/>
              <a:headEnd/>
              <a:tailEnd/>
            </a:ln>
          </p:spPr>
          <p:txBody>
            <a:bodyPr>
              <a:prstTxWarp prst="textNoShape">
                <a:avLst/>
              </a:prstTxWarp>
            </a:bodyPr>
            <a:lstStyle/>
            <a:p>
              <a:endParaRPr lang="it-IT">
                <a:latin typeface="Chalkboard"/>
                <a:cs typeface="Chalkboard"/>
              </a:endParaRPr>
            </a:p>
          </p:txBody>
        </p:sp>
        <p:sp>
          <p:nvSpPr>
            <p:cNvPr id="46112" name="Line 73"/>
            <p:cNvSpPr>
              <a:spLocks noChangeShapeType="1"/>
            </p:cNvSpPr>
            <p:nvPr/>
          </p:nvSpPr>
          <p:spPr bwMode="auto">
            <a:xfrm>
              <a:off x="2224" y="2351"/>
              <a:ext cx="56" cy="0"/>
            </a:xfrm>
            <a:prstGeom prst="line">
              <a:avLst/>
            </a:prstGeom>
            <a:noFill/>
            <a:ln w="9525">
              <a:solidFill>
                <a:schemeClr val="tx1"/>
              </a:solidFill>
              <a:round/>
              <a:headEnd/>
              <a:tailEnd/>
            </a:ln>
          </p:spPr>
          <p:txBody>
            <a:bodyPr>
              <a:prstTxWarp prst="textNoShape">
                <a:avLst/>
              </a:prstTxWarp>
            </a:bodyPr>
            <a:lstStyle/>
            <a:p>
              <a:endParaRPr lang="it-IT">
                <a:latin typeface="Chalkboard"/>
                <a:cs typeface="Chalkboard"/>
              </a:endParaRPr>
            </a:p>
          </p:txBody>
        </p:sp>
        <p:sp>
          <p:nvSpPr>
            <p:cNvPr id="46113" name="Line 74"/>
            <p:cNvSpPr>
              <a:spLocks noChangeShapeType="1"/>
            </p:cNvSpPr>
            <p:nvPr/>
          </p:nvSpPr>
          <p:spPr bwMode="auto">
            <a:xfrm>
              <a:off x="2224" y="2589"/>
              <a:ext cx="56" cy="0"/>
            </a:xfrm>
            <a:prstGeom prst="line">
              <a:avLst/>
            </a:prstGeom>
            <a:noFill/>
            <a:ln w="9525">
              <a:solidFill>
                <a:schemeClr val="tx1"/>
              </a:solidFill>
              <a:round/>
              <a:headEnd/>
              <a:tailEnd/>
            </a:ln>
          </p:spPr>
          <p:txBody>
            <a:bodyPr>
              <a:prstTxWarp prst="textNoShape">
                <a:avLst/>
              </a:prstTxWarp>
            </a:bodyPr>
            <a:lstStyle/>
            <a:p>
              <a:endParaRPr lang="it-IT">
                <a:latin typeface="Chalkboard"/>
                <a:cs typeface="Chalkboard"/>
              </a:endParaRPr>
            </a:p>
          </p:txBody>
        </p:sp>
        <p:sp>
          <p:nvSpPr>
            <p:cNvPr id="46114" name="Text Box 75"/>
            <p:cNvSpPr txBox="1">
              <a:spLocks noChangeArrowheads="1"/>
            </p:cNvSpPr>
            <p:nvPr/>
          </p:nvSpPr>
          <p:spPr bwMode="auto">
            <a:xfrm>
              <a:off x="2295" y="869"/>
              <a:ext cx="406" cy="180"/>
            </a:xfrm>
            <a:prstGeom prst="rect">
              <a:avLst/>
            </a:prstGeom>
            <a:noFill/>
            <a:ln w="9525">
              <a:noFill/>
              <a:miter lim="800000"/>
              <a:headEnd/>
              <a:tailEnd/>
            </a:ln>
          </p:spPr>
          <p:txBody>
            <a:bodyPr wrap="none" lIns="0" tIns="0" rIns="0" bIns="0">
              <a:prstTxWarp prst="textNoShape">
                <a:avLst/>
              </a:prstTxWarp>
              <a:spAutoFit/>
            </a:bodyPr>
            <a:lstStyle/>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a:latin typeface="Chalkboard"/>
                  <a:cs typeface="Chalkboard"/>
                </a:rPr>
                <a:t>Org-N</a:t>
              </a:r>
            </a:p>
          </p:txBody>
        </p:sp>
        <p:sp>
          <p:nvSpPr>
            <p:cNvPr id="46115" name="Freeform 76"/>
            <p:cNvSpPr>
              <a:spLocks/>
            </p:cNvSpPr>
            <p:nvPr/>
          </p:nvSpPr>
          <p:spPr bwMode="auto">
            <a:xfrm>
              <a:off x="2301" y="844"/>
              <a:ext cx="387" cy="212"/>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close/>
                  <a:moveTo>
                    <a:pt x="0" y="0"/>
                  </a:moveTo>
                </a:path>
              </a:pathLst>
            </a:custGeom>
            <a:solidFill>
              <a:srgbClr val="00803F">
                <a:alpha val="42744"/>
              </a:srgbClr>
            </a:solidFill>
            <a:ln w="9525">
              <a:solidFill>
                <a:schemeClr val="tx1">
                  <a:alpha val="42744"/>
                </a:schemeClr>
              </a:solidFill>
              <a:round/>
              <a:headEnd/>
              <a:tailEnd/>
            </a:ln>
          </p:spPr>
          <p:txBody>
            <a:bodyPr>
              <a:prstTxWarp prst="textNoShape">
                <a:avLst/>
              </a:prstTxWarp>
            </a:bodyPr>
            <a:lstStyle/>
            <a:p>
              <a:endParaRPr lang="it-IT">
                <a:latin typeface="Chalkboard"/>
                <a:cs typeface="Chalkboard"/>
              </a:endParaRPr>
            </a:p>
          </p:txBody>
        </p:sp>
        <p:sp>
          <p:nvSpPr>
            <p:cNvPr id="46116" name="Text Box 77"/>
            <p:cNvSpPr txBox="1">
              <a:spLocks noChangeArrowheads="1"/>
            </p:cNvSpPr>
            <p:nvPr/>
          </p:nvSpPr>
          <p:spPr bwMode="auto">
            <a:xfrm>
              <a:off x="3632" y="846"/>
              <a:ext cx="311" cy="174"/>
            </a:xfrm>
            <a:prstGeom prst="rect">
              <a:avLst/>
            </a:prstGeom>
            <a:noFill/>
            <a:ln w="9525">
              <a:noFill/>
              <a:miter lim="800000"/>
              <a:headEnd/>
              <a:tailEnd/>
            </a:ln>
          </p:spPr>
          <p:txBody>
            <a:bodyPr wrap="none" lIns="0" tIns="0" rIns="0" bIns="0">
              <a:prstTxWarp prst="textNoShape">
                <a:avLst/>
              </a:prstTxWarp>
              <a:spAutoFit/>
            </a:bodyPr>
            <a:lstStyle/>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a:latin typeface="Chalkboard"/>
                  <a:cs typeface="Chalkboard"/>
                </a:rPr>
                <a:t>NH</a:t>
              </a:r>
              <a:r>
                <a:rPr lang="en-US" sz="2100" baseline="-33000">
                  <a:latin typeface="Chalkboard"/>
                  <a:cs typeface="Chalkboard"/>
                </a:rPr>
                <a:t>4</a:t>
              </a:r>
              <a:r>
                <a:rPr lang="en-US" sz="2100" baseline="33000">
                  <a:latin typeface="Chalkboard"/>
                  <a:cs typeface="Chalkboard"/>
                </a:rPr>
                <a:t>+</a:t>
              </a:r>
            </a:p>
          </p:txBody>
        </p:sp>
        <p:sp>
          <p:nvSpPr>
            <p:cNvPr id="46117" name="Freeform 78"/>
            <p:cNvSpPr>
              <a:spLocks/>
            </p:cNvSpPr>
            <p:nvPr/>
          </p:nvSpPr>
          <p:spPr bwMode="auto">
            <a:xfrm>
              <a:off x="3528" y="843"/>
              <a:ext cx="456" cy="213"/>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close/>
                  <a:moveTo>
                    <a:pt x="0" y="0"/>
                  </a:moveTo>
                </a:path>
              </a:pathLst>
            </a:custGeom>
            <a:solidFill>
              <a:srgbClr val="00803F">
                <a:alpha val="42744"/>
              </a:srgbClr>
            </a:solidFill>
            <a:ln w="9525">
              <a:solidFill>
                <a:schemeClr val="tx1">
                  <a:alpha val="42744"/>
                </a:schemeClr>
              </a:solidFill>
              <a:round/>
              <a:headEnd/>
              <a:tailEnd/>
            </a:ln>
          </p:spPr>
          <p:txBody>
            <a:bodyPr>
              <a:prstTxWarp prst="textNoShape">
                <a:avLst/>
              </a:prstTxWarp>
            </a:bodyPr>
            <a:lstStyle/>
            <a:p>
              <a:endParaRPr lang="it-IT">
                <a:latin typeface="Chalkboard"/>
                <a:cs typeface="Chalkboard"/>
              </a:endParaRPr>
            </a:p>
          </p:txBody>
        </p:sp>
        <p:sp>
          <p:nvSpPr>
            <p:cNvPr id="46118" name="Text Box 79"/>
            <p:cNvSpPr txBox="1">
              <a:spLocks noChangeArrowheads="1"/>
            </p:cNvSpPr>
            <p:nvPr/>
          </p:nvSpPr>
          <p:spPr bwMode="auto">
            <a:xfrm>
              <a:off x="2295" y="1559"/>
              <a:ext cx="162" cy="174"/>
            </a:xfrm>
            <a:prstGeom prst="rect">
              <a:avLst/>
            </a:prstGeom>
            <a:noFill/>
            <a:ln w="9525">
              <a:noFill/>
              <a:miter lim="800000"/>
              <a:headEnd/>
              <a:tailEnd/>
            </a:ln>
          </p:spPr>
          <p:txBody>
            <a:bodyPr wrap="none" lIns="0" tIns="0" rIns="0" bIns="0">
              <a:prstTxWarp prst="textNoShape">
                <a:avLst/>
              </a:prstTxWarp>
              <a:spAutoFit/>
            </a:bodyPr>
            <a:lstStyle/>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a:latin typeface="Chalkboard"/>
                  <a:cs typeface="Chalkboard"/>
                </a:rPr>
                <a:t>N</a:t>
              </a:r>
              <a:r>
                <a:rPr lang="en-US" sz="2100" baseline="-33000">
                  <a:latin typeface="Chalkboard"/>
                  <a:cs typeface="Chalkboard"/>
                </a:rPr>
                <a:t>2</a:t>
              </a:r>
            </a:p>
          </p:txBody>
        </p:sp>
        <p:sp>
          <p:nvSpPr>
            <p:cNvPr id="46119" name="Text Box 80"/>
            <p:cNvSpPr txBox="1">
              <a:spLocks noChangeArrowheads="1"/>
            </p:cNvSpPr>
            <p:nvPr/>
          </p:nvSpPr>
          <p:spPr bwMode="auto">
            <a:xfrm>
              <a:off x="2609" y="1797"/>
              <a:ext cx="265" cy="174"/>
            </a:xfrm>
            <a:prstGeom prst="rect">
              <a:avLst/>
            </a:prstGeom>
            <a:noFill/>
            <a:ln w="9525">
              <a:noFill/>
              <a:miter lim="800000"/>
              <a:headEnd/>
              <a:tailEnd/>
            </a:ln>
          </p:spPr>
          <p:txBody>
            <a:bodyPr wrap="none" lIns="0" tIns="0" rIns="0" bIns="0">
              <a:prstTxWarp prst="textNoShape">
                <a:avLst/>
              </a:prstTxWarp>
              <a:spAutoFit/>
            </a:bodyPr>
            <a:lstStyle/>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a:latin typeface="Chalkboard"/>
                  <a:cs typeface="Chalkboard"/>
                </a:rPr>
                <a:t>N</a:t>
              </a:r>
              <a:r>
                <a:rPr lang="en-US" sz="2100" baseline="-33000">
                  <a:latin typeface="Chalkboard"/>
                  <a:cs typeface="Chalkboard"/>
                </a:rPr>
                <a:t>2</a:t>
              </a:r>
              <a:r>
                <a:rPr lang="en-US" sz="1800">
                  <a:latin typeface="Chalkboard"/>
                  <a:cs typeface="Chalkboard"/>
                </a:rPr>
                <a:t>O</a:t>
              </a:r>
            </a:p>
          </p:txBody>
        </p:sp>
        <p:sp>
          <p:nvSpPr>
            <p:cNvPr id="46120" name="Freeform 81"/>
            <p:cNvSpPr>
              <a:spLocks/>
            </p:cNvSpPr>
            <p:nvPr/>
          </p:nvSpPr>
          <p:spPr bwMode="auto">
            <a:xfrm>
              <a:off x="2599" y="1785"/>
              <a:ext cx="281" cy="231"/>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close/>
                  <a:moveTo>
                    <a:pt x="0" y="0"/>
                  </a:moveTo>
                </a:path>
              </a:pathLst>
            </a:custGeom>
            <a:solidFill>
              <a:srgbClr val="FF0000">
                <a:alpha val="14902"/>
              </a:srgbClr>
            </a:solidFill>
            <a:ln w="9525">
              <a:solidFill>
                <a:schemeClr val="tx1">
                  <a:alpha val="14902"/>
                </a:schemeClr>
              </a:solidFill>
              <a:round/>
              <a:headEnd/>
              <a:tailEnd/>
            </a:ln>
          </p:spPr>
          <p:txBody>
            <a:bodyPr>
              <a:prstTxWarp prst="textNoShape">
                <a:avLst/>
              </a:prstTxWarp>
            </a:bodyPr>
            <a:lstStyle/>
            <a:p>
              <a:endParaRPr lang="it-IT">
                <a:latin typeface="Chalkboard"/>
                <a:cs typeface="Chalkboard"/>
              </a:endParaRPr>
            </a:p>
          </p:txBody>
        </p:sp>
        <p:sp>
          <p:nvSpPr>
            <p:cNvPr id="46121" name="Text Box 82"/>
            <p:cNvSpPr txBox="1">
              <a:spLocks noChangeArrowheads="1"/>
            </p:cNvSpPr>
            <p:nvPr/>
          </p:nvSpPr>
          <p:spPr bwMode="auto">
            <a:xfrm>
              <a:off x="3138" y="2050"/>
              <a:ext cx="208" cy="180"/>
            </a:xfrm>
            <a:prstGeom prst="rect">
              <a:avLst/>
            </a:prstGeom>
            <a:noFill/>
            <a:ln w="9525">
              <a:noFill/>
              <a:miter lim="800000"/>
              <a:headEnd/>
              <a:tailEnd/>
            </a:ln>
          </p:spPr>
          <p:txBody>
            <a:bodyPr wrap="none" lIns="0" tIns="0" rIns="0" bIns="0">
              <a:prstTxWarp prst="textNoShape">
                <a:avLst/>
              </a:prstTxWarp>
              <a:spAutoFit/>
            </a:bodyPr>
            <a:lstStyle/>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a:latin typeface="Chalkboard"/>
                  <a:cs typeface="Chalkboard"/>
                </a:rPr>
                <a:t>NO</a:t>
              </a:r>
            </a:p>
          </p:txBody>
        </p:sp>
        <p:sp>
          <p:nvSpPr>
            <p:cNvPr id="46122" name="Freeform 83"/>
            <p:cNvSpPr>
              <a:spLocks/>
            </p:cNvSpPr>
            <p:nvPr/>
          </p:nvSpPr>
          <p:spPr bwMode="auto">
            <a:xfrm>
              <a:off x="3123" y="2020"/>
              <a:ext cx="285" cy="236"/>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close/>
                  <a:moveTo>
                    <a:pt x="0" y="0"/>
                  </a:moveTo>
                </a:path>
              </a:pathLst>
            </a:custGeom>
            <a:solidFill>
              <a:srgbClr val="FF0000">
                <a:alpha val="32941"/>
              </a:srgbClr>
            </a:solidFill>
            <a:ln w="9525">
              <a:solidFill>
                <a:schemeClr val="tx1">
                  <a:alpha val="32941"/>
                </a:schemeClr>
              </a:solidFill>
              <a:round/>
              <a:headEnd/>
              <a:tailEnd/>
            </a:ln>
          </p:spPr>
          <p:txBody>
            <a:bodyPr>
              <a:prstTxWarp prst="textNoShape">
                <a:avLst/>
              </a:prstTxWarp>
            </a:bodyPr>
            <a:lstStyle/>
            <a:p>
              <a:endParaRPr lang="it-IT">
                <a:latin typeface="Chalkboard"/>
                <a:cs typeface="Chalkboard"/>
              </a:endParaRPr>
            </a:p>
          </p:txBody>
        </p:sp>
        <p:sp>
          <p:nvSpPr>
            <p:cNvPr id="46123" name="Text Box 84"/>
            <p:cNvSpPr txBox="1">
              <a:spLocks noChangeArrowheads="1"/>
            </p:cNvSpPr>
            <p:nvPr/>
          </p:nvSpPr>
          <p:spPr bwMode="auto">
            <a:xfrm>
              <a:off x="3627" y="2261"/>
              <a:ext cx="325" cy="180"/>
            </a:xfrm>
            <a:prstGeom prst="rect">
              <a:avLst/>
            </a:prstGeom>
            <a:noFill/>
            <a:ln w="9525">
              <a:noFill/>
              <a:miter lim="800000"/>
              <a:headEnd/>
              <a:tailEnd/>
            </a:ln>
          </p:spPr>
          <p:txBody>
            <a:bodyPr wrap="none" lIns="0" tIns="0" rIns="0" bIns="0">
              <a:prstTxWarp prst="textNoShape">
                <a:avLst/>
              </a:prstTxWarp>
              <a:spAutoFit/>
            </a:bodyPr>
            <a:lstStyle/>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a:latin typeface="Chalkboard"/>
                  <a:cs typeface="Chalkboard"/>
                </a:rPr>
                <a:t>NO</a:t>
              </a:r>
              <a:r>
                <a:rPr lang="en-US" sz="2100" baseline="-33000">
                  <a:latin typeface="Chalkboard"/>
                  <a:cs typeface="Chalkboard"/>
                </a:rPr>
                <a:t>2</a:t>
              </a:r>
              <a:r>
                <a:rPr lang="en-US" sz="2100" baseline="33000">
                  <a:latin typeface="Chalkboard"/>
                  <a:cs typeface="Chalkboard"/>
                </a:rPr>
                <a:t>-</a:t>
              </a:r>
            </a:p>
          </p:txBody>
        </p:sp>
        <p:sp>
          <p:nvSpPr>
            <p:cNvPr id="46124" name="Freeform 85"/>
            <p:cNvSpPr>
              <a:spLocks/>
            </p:cNvSpPr>
            <p:nvPr/>
          </p:nvSpPr>
          <p:spPr bwMode="auto">
            <a:xfrm>
              <a:off x="3616" y="2258"/>
              <a:ext cx="368" cy="238"/>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close/>
                  <a:moveTo>
                    <a:pt x="0" y="0"/>
                  </a:moveTo>
                </a:path>
              </a:pathLst>
            </a:custGeom>
            <a:solidFill>
              <a:srgbClr val="FF0000">
                <a:alpha val="50980"/>
              </a:srgbClr>
            </a:solidFill>
            <a:ln w="9525">
              <a:solidFill>
                <a:schemeClr val="tx1">
                  <a:alpha val="50980"/>
                </a:schemeClr>
              </a:solidFill>
              <a:round/>
              <a:headEnd/>
              <a:tailEnd/>
            </a:ln>
          </p:spPr>
          <p:txBody>
            <a:bodyPr>
              <a:prstTxWarp prst="textNoShape">
                <a:avLst/>
              </a:prstTxWarp>
            </a:bodyPr>
            <a:lstStyle/>
            <a:p>
              <a:endParaRPr lang="it-IT">
                <a:latin typeface="Chalkboard"/>
                <a:cs typeface="Chalkboard"/>
              </a:endParaRPr>
            </a:p>
          </p:txBody>
        </p:sp>
        <p:sp>
          <p:nvSpPr>
            <p:cNvPr id="46125" name="Text Box 86"/>
            <p:cNvSpPr txBox="1">
              <a:spLocks noChangeArrowheads="1"/>
            </p:cNvSpPr>
            <p:nvPr/>
          </p:nvSpPr>
          <p:spPr bwMode="auto">
            <a:xfrm>
              <a:off x="3742" y="2734"/>
              <a:ext cx="325" cy="180"/>
            </a:xfrm>
            <a:prstGeom prst="rect">
              <a:avLst/>
            </a:prstGeom>
            <a:noFill/>
            <a:ln w="9525">
              <a:noFill/>
              <a:miter lim="800000"/>
              <a:headEnd/>
              <a:tailEnd/>
            </a:ln>
          </p:spPr>
          <p:txBody>
            <a:bodyPr wrap="none" lIns="0" tIns="0" rIns="0" bIns="0">
              <a:prstTxWarp prst="textNoShape">
                <a:avLst/>
              </a:prstTxWarp>
              <a:spAutoFit/>
            </a:bodyPr>
            <a:lstStyle/>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a:latin typeface="Chalkboard"/>
                  <a:cs typeface="Chalkboard"/>
                </a:rPr>
                <a:t>NO</a:t>
              </a:r>
              <a:r>
                <a:rPr lang="en-US" sz="2100" baseline="-33000">
                  <a:latin typeface="Chalkboard"/>
                  <a:cs typeface="Chalkboard"/>
                </a:rPr>
                <a:t>3</a:t>
              </a:r>
              <a:r>
                <a:rPr lang="en-US" sz="2100" baseline="33000">
                  <a:latin typeface="Chalkboard"/>
                  <a:cs typeface="Chalkboard"/>
                </a:rPr>
                <a:t>-</a:t>
              </a:r>
            </a:p>
          </p:txBody>
        </p:sp>
        <p:sp>
          <p:nvSpPr>
            <p:cNvPr id="46126" name="Line 87"/>
            <p:cNvSpPr>
              <a:spLocks noChangeShapeType="1"/>
            </p:cNvSpPr>
            <p:nvPr/>
          </p:nvSpPr>
          <p:spPr bwMode="auto">
            <a:xfrm>
              <a:off x="2224" y="2819"/>
              <a:ext cx="56" cy="0"/>
            </a:xfrm>
            <a:prstGeom prst="line">
              <a:avLst/>
            </a:prstGeom>
            <a:noFill/>
            <a:ln w="9525">
              <a:solidFill>
                <a:schemeClr val="tx1"/>
              </a:solidFill>
              <a:round/>
              <a:headEnd/>
              <a:tailEnd/>
            </a:ln>
          </p:spPr>
          <p:txBody>
            <a:bodyPr>
              <a:prstTxWarp prst="textNoShape">
                <a:avLst/>
              </a:prstTxWarp>
            </a:bodyPr>
            <a:lstStyle/>
            <a:p>
              <a:endParaRPr lang="it-IT">
                <a:latin typeface="Chalkboard"/>
                <a:cs typeface="Chalkboard"/>
              </a:endParaRPr>
            </a:p>
          </p:txBody>
        </p:sp>
        <p:sp>
          <p:nvSpPr>
            <p:cNvPr id="46127" name="Freeform 88"/>
            <p:cNvSpPr>
              <a:spLocks/>
            </p:cNvSpPr>
            <p:nvPr/>
          </p:nvSpPr>
          <p:spPr bwMode="auto">
            <a:xfrm>
              <a:off x="2578" y="720"/>
              <a:ext cx="992" cy="108"/>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w 10000"/>
                <a:gd name="T11" fmla="*/ 0 h 10000"/>
                <a:gd name="T12" fmla="*/ 0 w 10000"/>
                <a:gd name="T13" fmla="*/ 0 h 10000"/>
                <a:gd name="T14" fmla="*/ 0 w 10000"/>
                <a:gd name="T15" fmla="*/ 0 h 10000"/>
                <a:gd name="T16" fmla="*/ 0 60000 65536"/>
                <a:gd name="T17" fmla="*/ 0 60000 65536"/>
                <a:gd name="T18" fmla="*/ 0 60000 65536"/>
                <a:gd name="T19" fmla="*/ 0 60000 65536"/>
                <a:gd name="T20" fmla="*/ 0 60000 65536"/>
                <a:gd name="T21" fmla="*/ 0 60000 65536"/>
                <a:gd name="T22" fmla="*/ 0 60000 65536"/>
                <a:gd name="T23" fmla="*/ 0 60000 65536"/>
                <a:gd name="T24" fmla="*/ 0 w 10000"/>
                <a:gd name="T25" fmla="*/ 0 h 10000"/>
                <a:gd name="T26" fmla="*/ 10000 w 10000"/>
                <a:gd name="T27" fmla="*/ 10000 h 100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000" h="10000">
                  <a:moveTo>
                    <a:pt x="0" y="3330"/>
                  </a:moveTo>
                  <a:lnTo>
                    <a:pt x="0" y="6670"/>
                  </a:lnTo>
                  <a:lnTo>
                    <a:pt x="6000" y="6670"/>
                  </a:lnTo>
                  <a:lnTo>
                    <a:pt x="6000" y="10000"/>
                  </a:lnTo>
                  <a:lnTo>
                    <a:pt x="10000" y="5000"/>
                  </a:lnTo>
                  <a:lnTo>
                    <a:pt x="6000" y="0"/>
                  </a:lnTo>
                  <a:lnTo>
                    <a:pt x="6000" y="3330"/>
                  </a:lnTo>
                  <a:close/>
                  <a:moveTo>
                    <a:pt x="0" y="3330"/>
                  </a:moveTo>
                </a:path>
              </a:pathLst>
            </a:custGeom>
            <a:solidFill>
              <a:schemeClr val="accent1"/>
            </a:solidFill>
            <a:ln w="9525">
              <a:solidFill>
                <a:schemeClr val="tx1"/>
              </a:solidFill>
              <a:round/>
              <a:headEnd/>
              <a:tailEnd/>
            </a:ln>
          </p:spPr>
          <p:txBody>
            <a:bodyPr>
              <a:prstTxWarp prst="textNoShape">
                <a:avLst/>
              </a:prstTxWarp>
            </a:bodyPr>
            <a:lstStyle/>
            <a:p>
              <a:endParaRPr lang="it-IT">
                <a:latin typeface="Chalkboard"/>
                <a:cs typeface="Chalkboard"/>
              </a:endParaRPr>
            </a:p>
          </p:txBody>
        </p:sp>
        <p:sp>
          <p:nvSpPr>
            <p:cNvPr id="46128" name="Freeform 89"/>
            <p:cNvSpPr>
              <a:spLocks/>
            </p:cNvSpPr>
            <p:nvPr/>
          </p:nvSpPr>
          <p:spPr bwMode="auto">
            <a:xfrm rot="10799999">
              <a:off x="2578" y="1043"/>
              <a:ext cx="992" cy="109"/>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w 10000"/>
                <a:gd name="T11" fmla="*/ 0 h 10000"/>
                <a:gd name="T12" fmla="*/ 0 w 10000"/>
                <a:gd name="T13" fmla="*/ 0 h 10000"/>
                <a:gd name="T14" fmla="*/ 0 w 10000"/>
                <a:gd name="T15" fmla="*/ 0 h 10000"/>
                <a:gd name="T16" fmla="*/ 0 60000 65536"/>
                <a:gd name="T17" fmla="*/ 0 60000 65536"/>
                <a:gd name="T18" fmla="*/ 0 60000 65536"/>
                <a:gd name="T19" fmla="*/ 0 60000 65536"/>
                <a:gd name="T20" fmla="*/ 0 60000 65536"/>
                <a:gd name="T21" fmla="*/ 0 60000 65536"/>
                <a:gd name="T22" fmla="*/ 0 60000 65536"/>
                <a:gd name="T23" fmla="*/ 0 60000 65536"/>
                <a:gd name="T24" fmla="*/ 0 w 10000"/>
                <a:gd name="T25" fmla="*/ 0 h 10000"/>
                <a:gd name="T26" fmla="*/ 10000 w 10000"/>
                <a:gd name="T27" fmla="*/ 10000 h 100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000" h="10000">
                  <a:moveTo>
                    <a:pt x="0" y="3330"/>
                  </a:moveTo>
                  <a:lnTo>
                    <a:pt x="0" y="6670"/>
                  </a:lnTo>
                  <a:lnTo>
                    <a:pt x="6000" y="6670"/>
                  </a:lnTo>
                  <a:lnTo>
                    <a:pt x="6000" y="10000"/>
                  </a:lnTo>
                  <a:lnTo>
                    <a:pt x="10000" y="5000"/>
                  </a:lnTo>
                  <a:lnTo>
                    <a:pt x="6000" y="0"/>
                  </a:lnTo>
                  <a:lnTo>
                    <a:pt x="6000" y="3330"/>
                  </a:lnTo>
                  <a:close/>
                  <a:moveTo>
                    <a:pt x="0" y="3330"/>
                  </a:moveTo>
                </a:path>
              </a:pathLst>
            </a:custGeom>
            <a:solidFill>
              <a:schemeClr val="accent1"/>
            </a:solidFill>
            <a:ln w="9525">
              <a:solidFill>
                <a:schemeClr val="tx1"/>
              </a:solidFill>
              <a:round/>
              <a:headEnd/>
              <a:tailEnd/>
            </a:ln>
          </p:spPr>
          <p:txBody>
            <a:bodyPr>
              <a:prstTxWarp prst="textNoShape">
                <a:avLst/>
              </a:prstTxWarp>
            </a:bodyPr>
            <a:lstStyle/>
            <a:p>
              <a:endParaRPr lang="it-IT">
                <a:latin typeface="Chalkboard"/>
                <a:cs typeface="Chalkboard"/>
              </a:endParaRPr>
            </a:p>
          </p:txBody>
        </p:sp>
        <p:sp>
          <p:nvSpPr>
            <p:cNvPr id="46129" name="Freeform 90"/>
            <p:cNvSpPr>
              <a:spLocks/>
            </p:cNvSpPr>
            <p:nvPr/>
          </p:nvSpPr>
          <p:spPr bwMode="auto">
            <a:xfrm rot="5400000">
              <a:off x="3172" y="1587"/>
              <a:ext cx="1202" cy="86"/>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w 10000"/>
                <a:gd name="T11" fmla="*/ 0 h 10000"/>
                <a:gd name="T12" fmla="*/ 0 w 10000"/>
                <a:gd name="T13" fmla="*/ 0 h 10000"/>
                <a:gd name="T14" fmla="*/ 0 w 10000"/>
                <a:gd name="T15" fmla="*/ 0 h 10000"/>
                <a:gd name="T16" fmla="*/ 0 60000 65536"/>
                <a:gd name="T17" fmla="*/ 0 60000 65536"/>
                <a:gd name="T18" fmla="*/ 0 60000 65536"/>
                <a:gd name="T19" fmla="*/ 0 60000 65536"/>
                <a:gd name="T20" fmla="*/ 0 60000 65536"/>
                <a:gd name="T21" fmla="*/ 0 60000 65536"/>
                <a:gd name="T22" fmla="*/ 0 60000 65536"/>
                <a:gd name="T23" fmla="*/ 0 60000 65536"/>
                <a:gd name="T24" fmla="*/ 0 w 10000"/>
                <a:gd name="T25" fmla="*/ 0 h 10000"/>
                <a:gd name="T26" fmla="*/ 10000 w 10000"/>
                <a:gd name="T27" fmla="*/ 10000 h 100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000" h="10000">
                  <a:moveTo>
                    <a:pt x="0" y="3330"/>
                  </a:moveTo>
                  <a:lnTo>
                    <a:pt x="0" y="6670"/>
                  </a:lnTo>
                  <a:lnTo>
                    <a:pt x="6000" y="6670"/>
                  </a:lnTo>
                  <a:lnTo>
                    <a:pt x="6000" y="10000"/>
                  </a:lnTo>
                  <a:lnTo>
                    <a:pt x="10000" y="5000"/>
                  </a:lnTo>
                  <a:lnTo>
                    <a:pt x="6000" y="0"/>
                  </a:lnTo>
                  <a:lnTo>
                    <a:pt x="6000" y="3330"/>
                  </a:lnTo>
                  <a:close/>
                  <a:moveTo>
                    <a:pt x="0" y="3330"/>
                  </a:moveTo>
                </a:path>
              </a:pathLst>
            </a:custGeom>
            <a:solidFill>
              <a:srgbClr val="FFFFFF"/>
            </a:solidFill>
            <a:ln w="25400">
              <a:solidFill>
                <a:schemeClr val="tx1"/>
              </a:solidFill>
              <a:round/>
              <a:headEnd/>
              <a:tailEnd/>
            </a:ln>
          </p:spPr>
          <p:txBody>
            <a:bodyPr>
              <a:prstTxWarp prst="textNoShape">
                <a:avLst/>
              </a:prstTxWarp>
            </a:bodyPr>
            <a:lstStyle/>
            <a:p>
              <a:endParaRPr lang="it-IT">
                <a:latin typeface="Chalkboard"/>
                <a:cs typeface="Chalkboard"/>
              </a:endParaRPr>
            </a:p>
          </p:txBody>
        </p:sp>
        <p:sp>
          <p:nvSpPr>
            <p:cNvPr id="46130" name="Freeform 91"/>
            <p:cNvSpPr>
              <a:spLocks/>
            </p:cNvSpPr>
            <p:nvPr/>
          </p:nvSpPr>
          <p:spPr bwMode="auto">
            <a:xfrm rot="5400000">
              <a:off x="3834" y="2550"/>
              <a:ext cx="290" cy="86"/>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w 10000"/>
                <a:gd name="T11" fmla="*/ 0 h 10000"/>
                <a:gd name="T12" fmla="*/ 0 w 10000"/>
                <a:gd name="T13" fmla="*/ 0 h 10000"/>
                <a:gd name="T14" fmla="*/ 0 w 10000"/>
                <a:gd name="T15" fmla="*/ 0 h 10000"/>
                <a:gd name="T16" fmla="*/ 0 60000 65536"/>
                <a:gd name="T17" fmla="*/ 0 60000 65536"/>
                <a:gd name="T18" fmla="*/ 0 60000 65536"/>
                <a:gd name="T19" fmla="*/ 0 60000 65536"/>
                <a:gd name="T20" fmla="*/ 0 60000 65536"/>
                <a:gd name="T21" fmla="*/ 0 60000 65536"/>
                <a:gd name="T22" fmla="*/ 0 60000 65536"/>
                <a:gd name="T23" fmla="*/ 0 60000 65536"/>
                <a:gd name="T24" fmla="*/ 0 w 10000"/>
                <a:gd name="T25" fmla="*/ 0 h 10000"/>
                <a:gd name="T26" fmla="*/ 10000 w 10000"/>
                <a:gd name="T27" fmla="*/ 10000 h 100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000" h="10000">
                  <a:moveTo>
                    <a:pt x="0" y="3330"/>
                  </a:moveTo>
                  <a:lnTo>
                    <a:pt x="0" y="6670"/>
                  </a:lnTo>
                  <a:lnTo>
                    <a:pt x="6000" y="6670"/>
                  </a:lnTo>
                  <a:lnTo>
                    <a:pt x="6000" y="10000"/>
                  </a:lnTo>
                  <a:lnTo>
                    <a:pt x="10000" y="5000"/>
                  </a:lnTo>
                  <a:lnTo>
                    <a:pt x="6000" y="0"/>
                  </a:lnTo>
                  <a:lnTo>
                    <a:pt x="6000" y="3330"/>
                  </a:lnTo>
                  <a:close/>
                  <a:moveTo>
                    <a:pt x="0" y="3330"/>
                  </a:moveTo>
                </a:path>
              </a:pathLst>
            </a:custGeom>
            <a:solidFill>
              <a:srgbClr val="FFFFFF"/>
            </a:solidFill>
            <a:ln w="25400">
              <a:solidFill>
                <a:schemeClr val="tx1"/>
              </a:solidFill>
              <a:round/>
              <a:headEnd/>
              <a:tailEnd/>
            </a:ln>
          </p:spPr>
          <p:txBody>
            <a:bodyPr>
              <a:prstTxWarp prst="textNoShape">
                <a:avLst/>
              </a:prstTxWarp>
            </a:bodyPr>
            <a:lstStyle/>
            <a:p>
              <a:endParaRPr lang="it-IT">
                <a:latin typeface="Chalkboard"/>
                <a:cs typeface="Chalkboard"/>
              </a:endParaRPr>
            </a:p>
          </p:txBody>
        </p:sp>
        <p:sp>
          <p:nvSpPr>
            <p:cNvPr id="46131" name="Freeform 92"/>
            <p:cNvSpPr>
              <a:spLocks/>
            </p:cNvSpPr>
            <p:nvPr/>
          </p:nvSpPr>
          <p:spPr bwMode="auto">
            <a:xfrm rot="-7500006">
              <a:off x="3568" y="2535"/>
              <a:ext cx="284" cy="85"/>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w 10000"/>
                <a:gd name="T11" fmla="*/ 0 h 10000"/>
                <a:gd name="T12" fmla="*/ 0 w 10000"/>
                <a:gd name="T13" fmla="*/ 0 h 10000"/>
                <a:gd name="T14" fmla="*/ 0 w 10000"/>
                <a:gd name="T15" fmla="*/ 0 h 10000"/>
                <a:gd name="T16" fmla="*/ 0 60000 65536"/>
                <a:gd name="T17" fmla="*/ 0 60000 65536"/>
                <a:gd name="T18" fmla="*/ 0 60000 65536"/>
                <a:gd name="T19" fmla="*/ 0 60000 65536"/>
                <a:gd name="T20" fmla="*/ 0 60000 65536"/>
                <a:gd name="T21" fmla="*/ 0 60000 65536"/>
                <a:gd name="T22" fmla="*/ 0 60000 65536"/>
                <a:gd name="T23" fmla="*/ 0 60000 65536"/>
                <a:gd name="T24" fmla="*/ 0 w 10000"/>
                <a:gd name="T25" fmla="*/ 0 h 10000"/>
                <a:gd name="T26" fmla="*/ 10000 w 10000"/>
                <a:gd name="T27" fmla="*/ 10000 h 100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000" h="10000">
                  <a:moveTo>
                    <a:pt x="0" y="3330"/>
                  </a:moveTo>
                  <a:lnTo>
                    <a:pt x="0" y="6670"/>
                  </a:lnTo>
                  <a:lnTo>
                    <a:pt x="6000" y="6670"/>
                  </a:lnTo>
                  <a:lnTo>
                    <a:pt x="6000" y="10000"/>
                  </a:lnTo>
                  <a:lnTo>
                    <a:pt x="10000" y="5000"/>
                  </a:lnTo>
                  <a:lnTo>
                    <a:pt x="6000" y="0"/>
                  </a:lnTo>
                  <a:lnTo>
                    <a:pt x="6000" y="3330"/>
                  </a:lnTo>
                  <a:close/>
                  <a:moveTo>
                    <a:pt x="0" y="3330"/>
                  </a:moveTo>
                </a:path>
              </a:pathLst>
            </a:custGeom>
            <a:solidFill>
              <a:srgbClr val="000000"/>
            </a:solidFill>
            <a:ln w="9525">
              <a:solidFill>
                <a:schemeClr val="tx1"/>
              </a:solidFill>
              <a:round/>
              <a:headEnd/>
              <a:tailEnd/>
            </a:ln>
          </p:spPr>
          <p:txBody>
            <a:bodyPr>
              <a:prstTxWarp prst="textNoShape">
                <a:avLst/>
              </a:prstTxWarp>
            </a:bodyPr>
            <a:lstStyle/>
            <a:p>
              <a:endParaRPr lang="it-IT">
                <a:latin typeface="Chalkboard"/>
                <a:cs typeface="Chalkboard"/>
              </a:endParaRPr>
            </a:p>
          </p:txBody>
        </p:sp>
        <p:sp>
          <p:nvSpPr>
            <p:cNvPr id="46132" name="Freeform 93"/>
            <p:cNvSpPr>
              <a:spLocks/>
            </p:cNvSpPr>
            <p:nvPr/>
          </p:nvSpPr>
          <p:spPr bwMode="auto">
            <a:xfrm rot="-8459998">
              <a:off x="3360" y="2208"/>
              <a:ext cx="292" cy="109"/>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w 10000"/>
                <a:gd name="T11" fmla="*/ 0 h 10000"/>
                <a:gd name="T12" fmla="*/ 0 w 10000"/>
                <a:gd name="T13" fmla="*/ 0 h 10000"/>
                <a:gd name="T14" fmla="*/ 0 w 10000"/>
                <a:gd name="T15" fmla="*/ 0 h 10000"/>
                <a:gd name="T16" fmla="*/ 0 60000 65536"/>
                <a:gd name="T17" fmla="*/ 0 60000 65536"/>
                <a:gd name="T18" fmla="*/ 0 60000 65536"/>
                <a:gd name="T19" fmla="*/ 0 60000 65536"/>
                <a:gd name="T20" fmla="*/ 0 60000 65536"/>
                <a:gd name="T21" fmla="*/ 0 60000 65536"/>
                <a:gd name="T22" fmla="*/ 0 60000 65536"/>
                <a:gd name="T23" fmla="*/ 0 60000 65536"/>
                <a:gd name="T24" fmla="*/ 0 w 10000"/>
                <a:gd name="T25" fmla="*/ 0 h 10000"/>
                <a:gd name="T26" fmla="*/ 10000 w 10000"/>
                <a:gd name="T27" fmla="*/ 10000 h 100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000" h="10000">
                  <a:moveTo>
                    <a:pt x="0" y="3330"/>
                  </a:moveTo>
                  <a:lnTo>
                    <a:pt x="0" y="6670"/>
                  </a:lnTo>
                  <a:lnTo>
                    <a:pt x="6000" y="6670"/>
                  </a:lnTo>
                  <a:lnTo>
                    <a:pt x="6000" y="10000"/>
                  </a:lnTo>
                  <a:lnTo>
                    <a:pt x="10000" y="5000"/>
                  </a:lnTo>
                  <a:lnTo>
                    <a:pt x="6000" y="0"/>
                  </a:lnTo>
                  <a:lnTo>
                    <a:pt x="6000" y="3330"/>
                  </a:lnTo>
                  <a:close/>
                  <a:moveTo>
                    <a:pt x="0" y="3330"/>
                  </a:moveTo>
                </a:path>
              </a:pathLst>
            </a:custGeom>
            <a:solidFill>
              <a:srgbClr val="000000"/>
            </a:solidFill>
            <a:ln w="9525">
              <a:solidFill>
                <a:schemeClr val="tx1"/>
              </a:solidFill>
              <a:round/>
              <a:headEnd/>
              <a:tailEnd/>
            </a:ln>
          </p:spPr>
          <p:txBody>
            <a:bodyPr>
              <a:prstTxWarp prst="textNoShape">
                <a:avLst/>
              </a:prstTxWarp>
            </a:bodyPr>
            <a:lstStyle/>
            <a:p>
              <a:endParaRPr lang="it-IT">
                <a:latin typeface="Chalkboard"/>
                <a:cs typeface="Chalkboard"/>
              </a:endParaRPr>
            </a:p>
          </p:txBody>
        </p:sp>
        <p:sp>
          <p:nvSpPr>
            <p:cNvPr id="46133" name="Freeform 94"/>
            <p:cNvSpPr>
              <a:spLocks/>
            </p:cNvSpPr>
            <p:nvPr/>
          </p:nvSpPr>
          <p:spPr bwMode="auto">
            <a:xfrm rot="-9240005">
              <a:off x="2784" y="1968"/>
              <a:ext cx="322" cy="109"/>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w 10000"/>
                <a:gd name="T11" fmla="*/ 0 h 10000"/>
                <a:gd name="T12" fmla="*/ 0 w 10000"/>
                <a:gd name="T13" fmla="*/ 0 h 10000"/>
                <a:gd name="T14" fmla="*/ 0 w 10000"/>
                <a:gd name="T15" fmla="*/ 0 h 10000"/>
                <a:gd name="T16" fmla="*/ 0 60000 65536"/>
                <a:gd name="T17" fmla="*/ 0 60000 65536"/>
                <a:gd name="T18" fmla="*/ 0 60000 65536"/>
                <a:gd name="T19" fmla="*/ 0 60000 65536"/>
                <a:gd name="T20" fmla="*/ 0 60000 65536"/>
                <a:gd name="T21" fmla="*/ 0 60000 65536"/>
                <a:gd name="T22" fmla="*/ 0 60000 65536"/>
                <a:gd name="T23" fmla="*/ 0 60000 65536"/>
                <a:gd name="T24" fmla="*/ 0 w 10000"/>
                <a:gd name="T25" fmla="*/ 0 h 10000"/>
                <a:gd name="T26" fmla="*/ 10000 w 10000"/>
                <a:gd name="T27" fmla="*/ 10000 h 100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000" h="10000">
                  <a:moveTo>
                    <a:pt x="0" y="3330"/>
                  </a:moveTo>
                  <a:lnTo>
                    <a:pt x="0" y="6670"/>
                  </a:lnTo>
                  <a:lnTo>
                    <a:pt x="6000" y="6670"/>
                  </a:lnTo>
                  <a:lnTo>
                    <a:pt x="6000" y="10000"/>
                  </a:lnTo>
                  <a:lnTo>
                    <a:pt x="10000" y="5000"/>
                  </a:lnTo>
                  <a:lnTo>
                    <a:pt x="6000" y="0"/>
                  </a:lnTo>
                  <a:lnTo>
                    <a:pt x="6000" y="3330"/>
                  </a:lnTo>
                  <a:close/>
                  <a:moveTo>
                    <a:pt x="0" y="3330"/>
                  </a:moveTo>
                </a:path>
              </a:pathLst>
            </a:custGeom>
            <a:solidFill>
              <a:srgbClr val="000000"/>
            </a:solidFill>
            <a:ln w="9525">
              <a:solidFill>
                <a:schemeClr val="tx1"/>
              </a:solidFill>
              <a:round/>
              <a:headEnd/>
              <a:tailEnd/>
            </a:ln>
          </p:spPr>
          <p:txBody>
            <a:bodyPr>
              <a:prstTxWarp prst="textNoShape">
                <a:avLst/>
              </a:prstTxWarp>
            </a:bodyPr>
            <a:lstStyle/>
            <a:p>
              <a:endParaRPr lang="it-IT">
                <a:latin typeface="Chalkboard"/>
                <a:cs typeface="Chalkboard"/>
              </a:endParaRPr>
            </a:p>
          </p:txBody>
        </p:sp>
        <p:sp>
          <p:nvSpPr>
            <p:cNvPr id="46134" name="Freeform 95"/>
            <p:cNvSpPr>
              <a:spLocks/>
            </p:cNvSpPr>
            <p:nvPr/>
          </p:nvSpPr>
          <p:spPr bwMode="auto">
            <a:xfrm rot="-8039998">
              <a:off x="2397" y="1635"/>
              <a:ext cx="283" cy="86"/>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w 10000"/>
                <a:gd name="T11" fmla="*/ 0 h 10000"/>
                <a:gd name="T12" fmla="*/ 0 w 10000"/>
                <a:gd name="T13" fmla="*/ 0 h 10000"/>
                <a:gd name="T14" fmla="*/ 0 w 10000"/>
                <a:gd name="T15" fmla="*/ 0 h 10000"/>
                <a:gd name="T16" fmla="*/ 0 60000 65536"/>
                <a:gd name="T17" fmla="*/ 0 60000 65536"/>
                <a:gd name="T18" fmla="*/ 0 60000 65536"/>
                <a:gd name="T19" fmla="*/ 0 60000 65536"/>
                <a:gd name="T20" fmla="*/ 0 60000 65536"/>
                <a:gd name="T21" fmla="*/ 0 60000 65536"/>
                <a:gd name="T22" fmla="*/ 0 60000 65536"/>
                <a:gd name="T23" fmla="*/ 0 60000 65536"/>
                <a:gd name="T24" fmla="*/ 0 w 10000"/>
                <a:gd name="T25" fmla="*/ 0 h 10000"/>
                <a:gd name="T26" fmla="*/ 10000 w 10000"/>
                <a:gd name="T27" fmla="*/ 10000 h 100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000" h="10000">
                  <a:moveTo>
                    <a:pt x="0" y="3330"/>
                  </a:moveTo>
                  <a:lnTo>
                    <a:pt x="0" y="6670"/>
                  </a:lnTo>
                  <a:lnTo>
                    <a:pt x="6000" y="6670"/>
                  </a:lnTo>
                  <a:lnTo>
                    <a:pt x="6000" y="10000"/>
                  </a:lnTo>
                  <a:lnTo>
                    <a:pt x="10000" y="5000"/>
                  </a:lnTo>
                  <a:lnTo>
                    <a:pt x="6000" y="0"/>
                  </a:lnTo>
                  <a:lnTo>
                    <a:pt x="6000" y="3330"/>
                  </a:lnTo>
                  <a:close/>
                  <a:moveTo>
                    <a:pt x="0" y="3330"/>
                  </a:moveTo>
                </a:path>
              </a:pathLst>
            </a:custGeom>
            <a:solidFill>
              <a:srgbClr val="000000"/>
            </a:solidFill>
            <a:ln w="9525">
              <a:solidFill>
                <a:schemeClr val="tx1"/>
              </a:solidFill>
              <a:round/>
              <a:headEnd/>
              <a:tailEnd/>
            </a:ln>
          </p:spPr>
          <p:txBody>
            <a:bodyPr>
              <a:prstTxWarp prst="textNoShape">
                <a:avLst/>
              </a:prstTxWarp>
            </a:bodyPr>
            <a:lstStyle/>
            <a:p>
              <a:endParaRPr lang="it-IT">
                <a:latin typeface="Chalkboard"/>
                <a:cs typeface="Chalkboard"/>
              </a:endParaRPr>
            </a:p>
          </p:txBody>
        </p:sp>
        <p:sp>
          <p:nvSpPr>
            <p:cNvPr id="46135" name="Freeform 96"/>
            <p:cNvSpPr>
              <a:spLocks/>
            </p:cNvSpPr>
            <p:nvPr/>
          </p:nvSpPr>
          <p:spPr bwMode="auto">
            <a:xfrm rot="-5400000">
              <a:off x="2128" y="1205"/>
              <a:ext cx="453" cy="85"/>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w 10000"/>
                <a:gd name="T11" fmla="*/ 0 h 10000"/>
                <a:gd name="T12" fmla="*/ 0 w 10000"/>
                <a:gd name="T13" fmla="*/ 0 h 10000"/>
                <a:gd name="T14" fmla="*/ 0 w 10000"/>
                <a:gd name="T15" fmla="*/ 0 h 10000"/>
                <a:gd name="T16" fmla="*/ 0 60000 65536"/>
                <a:gd name="T17" fmla="*/ 0 60000 65536"/>
                <a:gd name="T18" fmla="*/ 0 60000 65536"/>
                <a:gd name="T19" fmla="*/ 0 60000 65536"/>
                <a:gd name="T20" fmla="*/ 0 60000 65536"/>
                <a:gd name="T21" fmla="*/ 0 60000 65536"/>
                <a:gd name="T22" fmla="*/ 0 60000 65536"/>
                <a:gd name="T23" fmla="*/ 0 60000 65536"/>
                <a:gd name="T24" fmla="*/ 0 w 10000"/>
                <a:gd name="T25" fmla="*/ 0 h 10000"/>
                <a:gd name="T26" fmla="*/ 10000 w 10000"/>
                <a:gd name="T27" fmla="*/ 10000 h 100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000" h="10000">
                  <a:moveTo>
                    <a:pt x="0" y="3330"/>
                  </a:moveTo>
                  <a:lnTo>
                    <a:pt x="0" y="6670"/>
                  </a:lnTo>
                  <a:lnTo>
                    <a:pt x="6000" y="6670"/>
                  </a:lnTo>
                  <a:lnTo>
                    <a:pt x="6000" y="10000"/>
                  </a:lnTo>
                  <a:lnTo>
                    <a:pt x="10000" y="5000"/>
                  </a:lnTo>
                  <a:lnTo>
                    <a:pt x="6000" y="0"/>
                  </a:lnTo>
                  <a:lnTo>
                    <a:pt x="6000" y="3330"/>
                  </a:lnTo>
                  <a:close/>
                  <a:moveTo>
                    <a:pt x="0" y="3330"/>
                  </a:moveTo>
                </a:path>
              </a:pathLst>
            </a:custGeom>
            <a:solidFill>
              <a:srgbClr val="000000"/>
            </a:solidFill>
            <a:ln w="9525">
              <a:solidFill>
                <a:schemeClr val="tx1"/>
              </a:solidFill>
              <a:round/>
              <a:headEnd/>
              <a:tailEnd/>
            </a:ln>
          </p:spPr>
          <p:txBody>
            <a:bodyPr>
              <a:prstTxWarp prst="textNoShape">
                <a:avLst/>
              </a:prstTxWarp>
            </a:bodyPr>
            <a:lstStyle/>
            <a:p>
              <a:endParaRPr lang="it-IT">
                <a:latin typeface="Chalkboard"/>
                <a:cs typeface="Chalkboard"/>
              </a:endParaRPr>
            </a:p>
          </p:txBody>
        </p:sp>
        <p:sp>
          <p:nvSpPr>
            <p:cNvPr id="46136" name="Freeform 97"/>
            <p:cNvSpPr>
              <a:spLocks/>
            </p:cNvSpPr>
            <p:nvPr/>
          </p:nvSpPr>
          <p:spPr bwMode="auto">
            <a:xfrm rot="10259999">
              <a:off x="2784" y="1680"/>
              <a:ext cx="1001" cy="108"/>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w 10000"/>
                <a:gd name="T11" fmla="*/ 0 h 10000"/>
                <a:gd name="T12" fmla="*/ 0 w 10000"/>
                <a:gd name="T13" fmla="*/ 0 h 10000"/>
                <a:gd name="T14" fmla="*/ 0 w 10000"/>
                <a:gd name="T15" fmla="*/ 0 h 10000"/>
                <a:gd name="T16" fmla="*/ 0 60000 65536"/>
                <a:gd name="T17" fmla="*/ 0 60000 65536"/>
                <a:gd name="T18" fmla="*/ 0 60000 65536"/>
                <a:gd name="T19" fmla="*/ 0 60000 65536"/>
                <a:gd name="T20" fmla="*/ 0 60000 65536"/>
                <a:gd name="T21" fmla="*/ 0 60000 65536"/>
                <a:gd name="T22" fmla="*/ 0 60000 65536"/>
                <a:gd name="T23" fmla="*/ 0 60000 65536"/>
                <a:gd name="T24" fmla="*/ 0 w 10000"/>
                <a:gd name="T25" fmla="*/ 0 h 10000"/>
                <a:gd name="T26" fmla="*/ 10000 w 10000"/>
                <a:gd name="T27" fmla="*/ 10000 h 100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000" h="10000">
                  <a:moveTo>
                    <a:pt x="0" y="3330"/>
                  </a:moveTo>
                  <a:lnTo>
                    <a:pt x="0" y="6670"/>
                  </a:lnTo>
                  <a:lnTo>
                    <a:pt x="6000" y="6670"/>
                  </a:lnTo>
                  <a:lnTo>
                    <a:pt x="6000" y="10000"/>
                  </a:lnTo>
                  <a:lnTo>
                    <a:pt x="10000" y="5000"/>
                  </a:lnTo>
                  <a:lnTo>
                    <a:pt x="6000" y="0"/>
                  </a:lnTo>
                  <a:lnTo>
                    <a:pt x="6000" y="3330"/>
                  </a:lnTo>
                  <a:close/>
                  <a:moveTo>
                    <a:pt x="0" y="3330"/>
                  </a:moveTo>
                </a:path>
              </a:pathLst>
            </a:custGeom>
            <a:solidFill>
              <a:srgbClr val="FFFFFF"/>
            </a:solidFill>
            <a:ln w="25400">
              <a:solidFill>
                <a:schemeClr val="tx1"/>
              </a:solidFill>
              <a:round/>
              <a:headEnd/>
              <a:tailEnd/>
            </a:ln>
          </p:spPr>
          <p:txBody>
            <a:bodyPr>
              <a:prstTxWarp prst="textNoShape">
                <a:avLst/>
              </a:prstTxWarp>
            </a:bodyPr>
            <a:lstStyle/>
            <a:p>
              <a:endParaRPr lang="it-IT">
                <a:latin typeface="Chalkboard"/>
                <a:cs typeface="Chalkboard"/>
              </a:endParaRPr>
            </a:p>
          </p:txBody>
        </p:sp>
        <p:sp>
          <p:nvSpPr>
            <p:cNvPr id="46137" name="Freeform 98"/>
            <p:cNvSpPr>
              <a:spLocks/>
            </p:cNvSpPr>
            <p:nvPr/>
          </p:nvSpPr>
          <p:spPr bwMode="auto">
            <a:xfrm rot="-5400000">
              <a:off x="3020" y="1583"/>
              <a:ext cx="1217" cy="86"/>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w 10000"/>
                <a:gd name="T11" fmla="*/ 0 h 10000"/>
                <a:gd name="T12" fmla="*/ 0 w 10000"/>
                <a:gd name="T13" fmla="*/ 0 h 10000"/>
                <a:gd name="T14" fmla="*/ 0 w 10000"/>
                <a:gd name="T15" fmla="*/ 0 h 10000"/>
                <a:gd name="T16" fmla="*/ 0 60000 65536"/>
                <a:gd name="T17" fmla="*/ 0 60000 65536"/>
                <a:gd name="T18" fmla="*/ 0 60000 65536"/>
                <a:gd name="T19" fmla="*/ 0 60000 65536"/>
                <a:gd name="T20" fmla="*/ 0 60000 65536"/>
                <a:gd name="T21" fmla="*/ 0 60000 65536"/>
                <a:gd name="T22" fmla="*/ 0 60000 65536"/>
                <a:gd name="T23" fmla="*/ 0 60000 65536"/>
                <a:gd name="T24" fmla="*/ 0 w 10000"/>
                <a:gd name="T25" fmla="*/ 0 h 10000"/>
                <a:gd name="T26" fmla="*/ 10000 w 10000"/>
                <a:gd name="T27" fmla="*/ 10000 h 100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000" h="10000">
                  <a:moveTo>
                    <a:pt x="0" y="3330"/>
                  </a:moveTo>
                  <a:lnTo>
                    <a:pt x="0" y="6670"/>
                  </a:lnTo>
                  <a:lnTo>
                    <a:pt x="6000" y="6670"/>
                  </a:lnTo>
                  <a:lnTo>
                    <a:pt x="6000" y="10000"/>
                  </a:lnTo>
                  <a:lnTo>
                    <a:pt x="10000" y="5000"/>
                  </a:lnTo>
                  <a:lnTo>
                    <a:pt x="6000" y="0"/>
                  </a:lnTo>
                  <a:lnTo>
                    <a:pt x="6000" y="3330"/>
                  </a:lnTo>
                  <a:close/>
                  <a:moveTo>
                    <a:pt x="0" y="3330"/>
                  </a:moveTo>
                </a:path>
              </a:pathLst>
            </a:custGeom>
            <a:solidFill>
              <a:srgbClr val="000000"/>
            </a:solidFill>
            <a:ln w="9525">
              <a:solidFill>
                <a:schemeClr val="tx1"/>
              </a:solidFill>
              <a:round/>
              <a:headEnd/>
              <a:tailEnd/>
            </a:ln>
          </p:spPr>
          <p:txBody>
            <a:bodyPr>
              <a:prstTxWarp prst="textNoShape">
                <a:avLst/>
              </a:prstTxWarp>
            </a:bodyPr>
            <a:lstStyle/>
            <a:p>
              <a:endParaRPr lang="it-IT">
                <a:latin typeface="Chalkboard"/>
                <a:cs typeface="Chalkboard"/>
              </a:endParaRPr>
            </a:p>
          </p:txBody>
        </p:sp>
        <p:sp>
          <p:nvSpPr>
            <p:cNvPr id="46138" name="Freeform 99"/>
            <p:cNvSpPr>
              <a:spLocks/>
            </p:cNvSpPr>
            <p:nvPr/>
          </p:nvSpPr>
          <p:spPr bwMode="auto">
            <a:xfrm rot="-9180005">
              <a:off x="2251" y="2155"/>
              <a:ext cx="1285" cy="239"/>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w 10000"/>
                <a:gd name="T11" fmla="*/ 0 h 10000"/>
                <a:gd name="T12" fmla="*/ 0 w 10000"/>
                <a:gd name="T13" fmla="*/ 0 h 10000"/>
                <a:gd name="T14" fmla="*/ 0 w 10000"/>
                <a:gd name="T15" fmla="*/ 0 h 10000"/>
                <a:gd name="T16" fmla="*/ 0 60000 65536"/>
                <a:gd name="T17" fmla="*/ 0 60000 65536"/>
                <a:gd name="T18" fmla="*/ 0 60000 65536"/>
                <a:gd name="T19" fmla="*/ 0 60000 65536"/>
                <a:gd name="T20" fmla="*/ 0 60000 65536"/>
                <a:gd name="T21" fmla="*/ 0 60000 65536"/>
                <a:gd name="T22" fmla="*/ 0 60000 65536"/>
                <a:gd name="T23" fmla="*/ 0 60000 65536"/>
                <a:gd name="T24" fmla="*/ 0 w 10000"/>
                <a:gd name="T25" fmla="*/ 0 h 10000"/>
                <a:gd name="T26" fmla="*/ 10000 w 10000"/>
                <a:gd name="T27" fmla="*/ 10000 h 100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000" h="10000">
                  <a:moveTo>
                    <a:pt x="0" y="3330"/>
                  </a:moveTo>
                  <a:lnTo>
                    <a:pt x="0" y="6670"/>
                  </a:lnTo>
                  <a:lnTo>
                    <a:pt x="6000" y="6670"/>
                  </a:lnTo>
                  <a:lnTo>
                    <a:pt x="6000" y="10000"/>
                  </a:lnTo>
                  <a:lnTo>
                    <a:pt x="10000" y="5000"/>
                  </a:lnTo>
                  <a:lnTo>
                    <a:pt x="6000" y="0"/>
                  </a:lnTo>
                  <a:lnTo>
                    <a:pt x="6000" y="3330"/>
                  </a:lnTo>
                  <a:close/>
                  <a:moveTo>
                    <a:pt x="0" y="3330"/>
                  </a:moveTo>
                </a:path>
              </a:pathLst>
            </a:custGeom>
            <a:solidFill>
              <a:schemeClr val="accent1"/>
            </a:solidFill>
            <a:ln w="9525">
              <a:solidFill>
                <a:schemeClr val="tx1"/>
              </a:solidFill>
              <a:round/>
              <a:headEnd/>
              <a:tailEnd/>
            </a:ln>
          </p:spPr>
          <p:txBody>
            <a:bodyPr>
              <a:prstTxWarp prst="textNoShape">
                <a:avLst/>
              </a:prstTxWarp>
            </a:bodyPr>
            <a:lstStyle/>
            <a:p>
              <a:endParaRPr lang="it-IT">
                <a:latin typeface="Chalkboard"/>
                <a:cs typeface="Chalkboard"/>
              </a:endParaRPr>
            </a:p>
          </p:txBody>
        </p:sp>
      </p:grpSp>
      <p:grpSp>
        <p:nvGrpSpPr>
          <p:cNvPr id="3" name="Group 100"/>
          <p:cNvGrpSpPr>
            <a:grpSpLocks/>
          </p:cNvGrpSpPr>
          <p:nvPr/>
        </p:nvGrpSpPr>
        <p:grpSpPr bwMode="auto">
          <a:xfrm>
            <a:off x="508583" y="4724400"/>
            <a:ext cx="2286000" cy="838200"/>
            <a:chOff x="3696" y="3216"/>
            <a:chExt cx="1440" cy="528"/>
          </a:xfrm>
        </p:grpSpPr>
        <p:sp>
          <p:nvSpPr>
            <p:cNvPr id="46092" name="Text Box 101"/>
            <p:cNvSpPr txBox="1">
              <a:spLocks noChangeArrowheads="1"/>
            </p:cNvSpPr>
            <p:nvPr/>
          </p:nvSpPr>
          <p:spPr bwMode="auto">
            <a:xfrm>
              <a:off x="3744" y="3312"/>
              <a:ext cx="1392" cy="366"/>
            </a:xfrm>
            <a:prstGeom prst="rect">
              <a:avLst/>
            </a:prstGeom>
            <a:noFill/>
            <a:ln w="9525">
              <a:noFill/>
              <a:miter lim="800000"/>
              <a:headEnd/>
              <a:tailEnd/>
            </a:ln>
          </p:spPr>
          <p:txBody>
            <a:bodyPr>
              <a:prstTxWarp prst="textNoShape">
                <a:avLst/>
              </a:prstTxWarp>
              <a:spAutoFit/>
            </a:bodyPr>
            <a:lstStyle/>
            <a:p>
              <a:pPr algn="ctr" eaLnBrk="1" hangingPunct="1">
                <a:spcBef>
                  <a:spcPct val="50000"/>
                </a:spcBef>
              </a:pPr>
              <a:r>
                <a:rPr lang="it-IT" sz="1600" b="1" dirty="0">
                  <a:solidFill>
                    <a:schemeClr val="hlink"/>
                  </a:solidFill>
                  <a:latin typeface="Chalkboard"/>
                  <a:cs typeface="Chalkboard"/>
                </a:rPr>
                <a:t>Numero dello stato di ossidazione</a:t>
              </a:r>
            </a:p>
          </p:txBody>
        </p:sp>
        <p:sp>
          <p:nvSpPr>
            <p:cNvPr id="46093" name="Oval 102"/>
            <p:cNvSpPr>
              <a:spLocks noChangeArrowheads="1"/>
            </p:cNvSpPr>
            <p:nvPr/>
          </p:nvSpPr>
          <p:spPr bwMode="auto">
            <a:xfrm>
              <a:off x="3696" y="3216"/>
              <a:ext cx="1440" cy="528"/>
            </a:xfrm>
            <a:prstGeom prst="ellipse">
              <a:avLst/>
            </a:prstGeom>
            <a:noFill/>
            <a:ln w="19050">
              <a:solidFill>
                <a:schemeClr val="tx1"/>
              </a:solidFill>
              <a:round/>
              <a:headEnd/>
              <a:tailEnd/>
            </a:ln>
          </p:spPr>
          <p:txBody>
            <a:bodyPr wrap="none" anchor="ctr">
              <a:prstTxWarp prst="textNoShape">
                <a:avLst/>
              </a:prstTxWarp>
            </a:bodyPr>
            <a:lstStyle/>
            <a:p>
              <a:endParaRPr lang="it-IT">
                <a:latin typeface="Chalkboard"/>
                <a:cs typeface="Chalkboard"/>
              </a:endParaRPr>
            </a:p>
          </p:txBody>
        </p:sp>
      </p:grpSp>
      <p:sp>
        <p:nvSpPr>
          <p:cNvPr id="46085" name="AutoShape 103"/>
          <p:cNvSpPr>
            <a:spLocks noChangeArrowheads="1"/>
          </p:cNvSpPr>
          <p:nvPr/>
        </p:nvSpPr>
        <p:spPr bwMode="auto">
          <a:xfrm>
            <a:off x="356183" y="4495800"/>
            <a:ext cx="304800" cy="685800"/>
          </a:xfrm>
          <a:prstGeom prst="curvedRightArrow">
            <a:avLst>
              <a:gd name="adj1" fmla="val 45000"/>
              <a:gd name="adj2" fmla="val 90000"/>
              <a:gd name="adj3" fmla="val 33333"/>
            </a:avLst>
          </a:prstGeom>
          <a:solidFill>
            <a:schemeClr val="hlink"/>
          </a:solidFill>
          <a:ln w="9525">
            <a:solidFill>
              <a:schemeClr val="tx1"/>
            </a:solidFill>
            <a:miter lim="800000"/>
            <a:headEnd/>
            <a:tailEnd/>
          </a:ln>
        </p:spPr>
        <p:txBody>
          <a:bodyPr wrap="none" anchor="ctr">
            <a:prstTxWarp prst="textNoShape">
              <a:avLst/>
            </a:prstTxWarp>
          </a:bodyPr>
          <a:lstStyle/>
          <a:p>
            <a:endParaRPr lang="it-IT"/>
          </a:p>
        </p:txBody>
      </p:sp>
      <p:sp>
        <p:nvSpPr>
          <p:cNvPr id="46086" name="Text Box 104"/>
          <p:cNvSpPr txBox="1">
            <a:spLocks noChangeArrowheads="1"/>
          </p:cNvSpPr>
          <p:nvPr/>
        </p:nvSpPr>
        <p:spPr bwMode="auto">
          <a:xfrm>
            <a:off x="3993011" y="4191000"/>
            <a:ext cx="2133600" cy="646331"/>
          </a:xfrm>
          <a:prstGeom prst="rect">
            <a:avLst/>
          </a:prstGeom>
          <a:noFill/>
          <a:ln w="9525">
            <a:noFill/>
            <a:miter lim="800000"/>
            <a:headEnd/>
            <a:tailEnd/>
          </a:ln>
        </p:spPr>
        <p:txBody>
          <a:bodyPr>
            <a:prstTxWarp prst="textNoShape">
              <a:avLst/>
            </a:prstTxWarp>
            <a:spAutoFit/>
          </a:bodyPr>
          <a:lstStyle/>
          <a:p>
            <a:pPr>
              <a:spcBef>
                <a:spcPct val="50000"/>
              </a:spcBef>
            </a:pPr>
            <a:r>
              <a:rPr lang="en-US" b="1">
                <a:solidFill>
                  <a:srgbClr val="FFFF00"/>
                </a:solidFill>
                <a:latin typeface="Chalkboard"/>
                <a:cs typeface="Chalkboard"/>
              </a:rPr>
              <a:t>Ambiente ossidante</a:t>
            </a:r>
          </a:p>
        </p:txBody>
      </p:sp>
      <p:sp>
        <p:nvSpPr>
          <p:cNvPr id="46087" name="Text Box 105"/>
          <p:cNvSpPr txBox="1">
            <a:spLocks noChangeArrowheads="1"/>
          </p:cNvSpPr>
          <p:nvPr/>
        </p:nvSpPr>
        <p:spPr bwMode="auto">
          <a:xfrm>
            <a:off x="4069211" y="1447800"/>
            <a:ext cx="2133600" cy="646331"/>
          </a:xfrm>
          <a:prstGeom prst="rect">
            <a:avLst/>
          </a:prstGeom>
          <a:noFill/>
          <a:ln w="9525">
            <a:noFill/>
            <a:miter lim="800000"/>
            <a:headEnd/>
            <a:tailEnd/>
          </a:ln>
        </p:spPr>
        <p:txBody>
          <a:bodyPr>
            <a:prstTxWarp prst="textNoShape">
              <a:avLst/>
            </a:prstTxWarp>
            <a:spAutoFit/>
          </a:bodyPr>
          <a:lstStyle/>
          <a:p>
            <a:pPr>
              <a:spcBef>
                <a:spcPct val="50000"/>
              </a:spcBef>
            </a:pPr>
            <a:r>
              <a:rPr lang="en-US" b="1" dirty="0" err="1">
                <a:solidFill>
                  <a:srgbClr val="FFFF00"/>
                </a:solidFill>
                <a:latin typeface="Chalkboard"/>
                <a:cs typeface="Chalkboard"/>
              </a:rPr>
              <a:t>Ambiente</a:t>
            </a:r>
            <a:r>
              <a:rPr lang="en-US" b="1" dirty="0">
                <a:solidFill>
                  <a:srgbClr val="FFFF00"/>
                </a:solidFill>
                <a:latin typeface="Chalkboard"/>
                <a:cs typeface="Chalkboard"/>
              </a:rPr>
              <a:t> </a:t>
            </a:r>
            <a:r>
              <a:rPr lang="en-US" b="1" dirty="0" err="1">
                <a:solidFill>
                  <a:srgbClr val="FFFF00"/>
                </a:solidFill>
                <a:latin typeface="Chalkboard"/>
                <a:cs typeface="Chalkboard"/>
              </a:rPr>
              <a:t>riducente</a:t>
            </a:r>
            <a:endParaRPr lang="en-US" b="1" dirty="0">
              <a:solidFill>
                <a:srgbClr val="FFFF00"/>
              </a:solidFill>
              <a:latin typeface="Chalkboard"/>
              <a:cs typeface="Chalkboard"/>
            </a:endParaRPr>
          </a:p>
        </p:txBody>
      </p:sp>
      <p:sp>
        <p:nvSpPr>
          <p:cNvPr id="46088" name="Text Box 106"/>
          <p:cNvSpPr txBox="1">
            <a:spLocks noChangeArrowheads="1"/>
          </p:cNvSpPr>
          <p:nvPr/>
        </p:nvSpPr>
        <p:spPr bwMode="auto">
          <a:xfrm>
            <a:off x="6248400" y="1654175"/>
            <a:ext cx="2514600" cy="2308324"/>
          </a:xfrm>
          <a:prstGeom prst="rect">
            <a:avLst/>
          </a:prstGeom>
          <a:noFill/>
          <a:ln w="9525">
            <a:noFill/>
            <a:miter lim="800000"/>
            <a:headEnd/>
            <a:tailEnd/>
          </a:ln>
        </p:spPr>
        <p:txBody>
          <a:bodyPr>
            <a:prstTxWarp prst="textNoShape">
              <a:avLst/>
            </a:prstTxWarp>
            <a:spAutoFit/>
          </a:bodyPr>
          <a:lstStyle/>
          <a:p>
            <a:pPr>
              <a:spcBef>
                <a:spcPct val="50000"/>
              </a:spcBef>
            </a:pPr>
            <a:r>
              <a:rPr lang="en-US" sz="2400" b="1" dirty="0">
                <a:solidFill>
                  <a:schemeClr val="bg1"/>
                </a:solidFill>
                <a:latin typeface="Chalkboard"/>
                <a:cs typeface="Chalkboard"/>
              </a:rPr>
              <a:t>In </a:t>
            </a:r>
            <a:r>
              <a:rPr lang="en-US" sz="2400" b="1" dirty="0" err="1">
                <a:solidFill>
                  <a:schemeClr val="bg1"/>
                </a:solidFill>
                <a:latin typeface="Chalkboard"/>
                <a:cs typeface="Chalkboard"/>
              </a:rPr>
              <a:t>superficie</a:t>
            </a:r>
            <a:r>
              <a:rPr lang="en-US" sz="2400" b="1" dirty="0">
                <a:solidFill>
                  <a:schemeClr val="bg1"/>
                </a:solidFill>
                <a:latin typeface="Chalkboard"/>
                <a:cs typeface="Chalkboard"/>
              </a:rPr>
              <a:t> le specie </a:t>
            </a:r>
            <a:r>
              <a:rPr lang="en-US" sz="2400" b="1" dirty="0" err="1">
                <a:solidFill>
                  <a:schemeClr val="bg1"/>
                </a:solidFill>
                <a:latin typeface="Chalkboard"/>
                <a:cs typeface="Chalkboard"/>
              </a:rPr>
              <a:t>ridotte</a:t>
            </a:r>
            <a:r>
              <a:rPr lang="en-US" sz="2400" b="1" dirty="0">
                <a:solidFill>
                  <a:schemeClr val="bg1"/>
                </a:solidFill>
                <a:latin typeface="Chalkboard"/>
                <a:cs typeface="Chalkboard"/>
              </a:rPr>
              <a:t> </a:t>
            </a:r>
            <a:r>
              <a:rPr lang="en-US" sz="2400" b="1" dirty="0" err="1">
                <a:solidFill>
                  <a:schemeClr val="bg1"/>
                </a:solidFill>
                <a:latin typeface="Chalkboard"/>
                <a:cs typeface="Chalkboard"/>
              </a:rPr>
              <a:t>dell’azoto</a:t>
            </a:r>
            <a:r>
              <a:rPr lang="en-US" sz="2400" b="1" dirty="0">
                <a:solidFill>
                  <a:schemeClr val="bg1"/>
                </a:solidFill>
                <a:latin typeface="Chalkboard"/>
                <a:cs typeface="Chalkboard"/>
              </a:rPr>
              <a:t> (NH</a:t>
            </a:r>
            <a:r>
              <a:rPr lang="en-US" sz="2400" b="1" baseline="-25000" dirty="0">
                <a:solidFill>
                  <a:schemeClr val="bg1"/>
                </a:solidFill>
                <a:latin typeface="Chalkboard"/>
                <a:cs typeface="Chalkboard"/>
              </a:rPr>
              <a:t>4</a:t>
            </a:r>
            <a:r>
              <a:rPr lang="en-US" sz="2400" b="1" dirty="0">
                <a:solidFill>
                  <a:schemeClr val="bg1"/>
                </a:solidFill>
                <a:latin typeface="Chalkboard"/>
                <a:cs typeface="Chalkboard"/>
              </a:rPr>
              <a:t> </a:t>
            </a:r>
            <a:r>
              <a:rPr lang="en-US" sz="2400" b="1" dirty="0" err="1">
                <a:solidFill>
                  <a:schemeClr val="bg1"/>
                </a:solidFill>
                <a:latin typeface="Chalkboard"/>
                <a:cs typeface="Chalkboard"/>
              </a:rPr>
              <a:t>e</a:t>
            </a:r>
            <a:r>
              <a:rPr lang="en-US" sz="2400" b="1" dirty="0">
                <a:solidFill>
                  <a:schemeClr val="bg1"/>
                </a:solidFill>
                <a:latin typeface="Chalkboard"/>
                <a:cs typeface="Chalkboard"/>
              </a:rPr>
              <a:t> </a:t>
            </a:r>
            <a:r>
              <a:rPr lang="en-US" sz="2400" b="1" dirty="0" smtClean="0">
                <a:solidFill>
                  <a:schemeClr val="bg1"/>
                </a:solidFill>
                <a:latin typeface="Chalkboard"/>
                <a:cs typeface="Chalkboard"/>
              </a:rPr>
              <a:t>NO</a:t>
            </a:r>
            <a:r>
              <a:rPr lang="en-US" sz="2400" b="1" baseline="-25000" dirty="0" smtClean="0">
                <a:solidFill>
                  <a:schemeClr val="bg1"/>
                </a:solidFill>
                <a:latin typeface="Chalkboard"/>
                <a:cs typeface="Chalkboard"/>
              </a:rPr>
              <a:t>2</a:t>
            </a:r>
            <a:r>
              <a:rPr lang="en-US" sz="2400" b="1" dirty="0" smtClean="0">
                <a:solidFill>
                  <a:schemeClr val="bg1"/>
                </a:solidFill>
                <a:latin typeface="Chalkboard"/>
                <a:cs typeface="Chalkboard"/>
              </a:rPr>
              <a:t>) </a:t>
            </a:r>
            <a:r>
              <a:rPr lang="en-US" sz="2400" b="1" dirty="0" err="1">
                <a:solidFill>
                  <a:schemeClr val="bg1"/>
                </a:solidFill>
                <a:latin typeface="Chalkboard"/>
                <a:cs typeface="Chalkboard"/>
              </a:rPr>
              <a:t>tendono</a:t>
            </a:r>
            <a:r>
              <a:rPr lang="en-US" sz="2400" b="1" dirty="0">
                <a:solidFill>
                  <a:schemeClr val="bg1"/>
                </a:solidFill>
                <a:latin typeface="Chalkboard"/>
                <a:cs typeface="Chalkboard"/>
              </a:rPr>
              <a:t> ad </a:t>
            </a:r>
            <a:r>
              <a:rPr lang="en-US" sz="2400" b="1" dirty="0" err="1">
                <a:solidFill>
                  <a:schemeClr val="bg1"/>
                </a:solidFill>
                <a:latin typeface="Chalkboard"/>
                <a:cs typeface="Chalkboard"/>
              </a:rPr>
              <a:t>ossidarsi</a:t>
            </a:r>
            <a:r>
              <a:rPr lang="en-US" sz="2400" b="1" dirty="0">
                <a:solidFill>
                  <a:schemeClr val="bg1"/>
                </a:solidFill>
                <a:latin typeface="Chalkboard"/>
                <a:cs typeface="Chalkboard"/>
              </a:rPr>
              <a:t> </a:t>
            </a:r>
            <a:r>
              <a:rPr lang="en-US" sz="2400" b="1" dirty="0" err="1">
                <a:solidFill>
                  <a:schemeClr val="bg1"/>
                </a:solidFill>
                <a:latin typeface="Chalkboard"/>
                <a:cs typeface="Chalkboard"/>
              </a:rPr>
              <a:t>e</a:t>
            </a:r>
            <a:r>
              <a:rPr lang="en-US" sz="2400" b="1" dirty="0">
                <a:solidFill>
                  <a:schemeClr val="bg1"/>
                </a:solidFill>
                <a:latin typeface="Chalkboard"/>
                <a:cs typeface="Chalkboard"/>
              </a:rPr>
              <a:t> </a:t>
            </a:r>
            <a:r>
              <a:rPr lang="en-US" sz="2400" b="1" dirty="0" err="1">
                <a:solidFill>
                  <a:schemeClr val="bg1"/>
                </a:solidFill>
                <a:latin typeface="Chalkboard"/>
                <a:cs typeface="Chalkboard"/>
              </a:rPr>
              <a:t>passare</a:t>
            </a:r>
            <a:r>
              <a:rPr lang="en-US" sz="2400" b="1" dirty="0">
                <a:solidFill>
                  <a:schemeClr val="bg1"/>
                </a:solidFill>
                <a:latin typeface="Chalkboard"/>
                <a:cs typeface="Chalkboard"/>
              </a:rPr>
              <a:t> a NO</a:t>
            </a:r>
            <a:r>
              <a:rPr lang="en-US" sz="2400" b="1" baseline="-25000" dirty="0">
                <a:solidFill>
                  <a:schemeClr val="bg1"/>
                </a:solidFill>
                <a:latin typeface="Chalkboard"/>
                <a:cs typeface="Chalkboard"/>
              </a:rPr>
              <a:t>3</a:t>
            </a:r>
            <a:r>
              <a:rPr lang="en-US" sz="2400" b="1" dirty="0">
                <a:solidFill>
                  <a:schemeClr val="bg1"/>
                </a:solidFill>
                <a:latin typeface="Chalkboard"/>
                <a:cs typeface="Chalkboard"/>
              </a:rPr>
              <a:t>!</a:t>
            </a:r>
          </a:p>
        </p:txBody>
      </p:sp>
      <p:sp>
        <p:nvSpPr>
          <p:cNvPr id="46089" name="Rectangle 107"/>
          <p:cNvSpPr>
            <a:spLocks noChangeArrowheads="1"/>
          </p:cNvSpPr>
          <p:nvPr/>
        </p:nvSpPr>
        <p:spPr bwMode="auto">
          <a:xfrm>
            <a:off x="4069211" y="5260975"/>
            <a:ext cx="5074789" cy="1384995"/>
          </a:xfrm>
          <a:prstGeom prst="rect">
            <a:avLst/>
          </a:prstGeom>
          <a:solidFill>
            <a:srgbClr val="800080">
              <a:alpha val="52156"/>
            </a:srgbClr>
          </a:solidFill>
          <a:ln w="9525">
            <a:noFill/>
            <a:miter lim="800000"/>
            <a:headEnd/>
            <a:tailEnd/>
          </a:ln>
        </p:spPr>
        <p:txBody>
          <a:bodyPr wrap="square">
            <a:prstTxWarp prst="textNoShape">
              <a:avLst/>
            </a:prstTxWarp>
            <a:spAutoFit/>
          </a:bodyPr>
          <a:lstStyle/>
          <a:p>
            <a:pPr algn="ctr"/>
            <a:r>
              <a:rPr lang="en-US" sz="2800" b="1" dirty="0" err="1">
                <a:solidFill>
                  <a:schemeClr val="bg1"/>
                </a:solidFill>
                <a:latin typeface="Chalkboard"/>
                <a:cs typeface="Chalkboard"/>
              </a:rPr>
              <a:t>Normalmente</a:t>
            </a:r>
            <a:r>
              <a:rPr lang="en-US" sz="2800" b="1" dirty="0">
                <a:solidFill>
                  <a:schemeClr val="bg1"/>
                </a:solidFill>
                <a:latin typeface="Chalkboard"/>
                <a:cs typeface="Chalkboard"/>
              </a:rPr>
              <a:t> NH</a:t>
            </a:r>
            <a:r>
              <a:rPr lang="en-US" sz="2800" b="1" baseline="-25000" dirty="0">
                <a:solidFill>
                  <a:schemeClr val="bg1"/>
                </a:solidFill>
                <a:latin typeface="Chalkboard"/>
                <a:cs typeface="Chalkboard"/>
              </a:rPr>
              <a:t>4</a:t>
            </a:r>
            <a:r>
              <a:rPr lang="en-US" sz="2800" b="1" dirty="0">
                <a:solidFill>
                  <a:schemeClr val="bg1"/>
                </a:solidFill>
                <a:latin typeface="Chalkboard"/>
                <a:cs typeface="Chalkboard"/>
              </a:rPr>
              <a:t> </a:t>
            </a:r>
            <a:r>
              <a:rPr lang="en-US" sz="2800" b="1" dirty="0" err="1">
                <a:solidFill>
                  <a:schemeClr val="bg1"/>
                </a:solidFill>
                <a:latin typeface="Chalkboard"/>
                <a:cs typeface="Chalkboard"/>
              </a:rPr>
              <a:t>e</a:t>
            </a:r>
            <a:r>
              <a:rPr lang="en-US" sz="2800" b="1" dirty="0">
                <a:solidFill>
                  <a:schemeClr val="bg1"/>
                </a:solidFill>
                <a:latin typeface="Chalkboard"/>
                <a:cs typeface="Chalkboard"/>
              </a:rPr>
              <a:t> NO</a:t>
            </a:r>
            <a:r>
              <a:rPr lang="en-US" sz="2800" b="1" baseline="-25000" dirty="0">
                <a:solidFill>
                  <a:schemeClr val="bg1"/>
                </a:solidFill>
                <a:latin typeface="Chalkboard"/>
                <a:cs typeface="Chalkboard"/>
              </a:rPr>
              <a:t>2</a:t>
            </a:r>
            <a:r>
              <a:rPr lang="en-US" sz="2800" b="1" dirty="0">
                <a:solidFill>
                  <a:schemeClr val="bg1"/>
                </a:solidFill>
                <a:latin typeface="Chalkboard"/>
                <a:cs typeface="Chalkboard"/>
              </a:rPr>
              <a:t> </a:t>
            </a:r>
            <a:r>
              <a:rPr lang="en-US" sz="2800" b="1" dirty="0" err="1">
                <a:solidFill>
                  <a:schemeClr val="bg1"/>
                </a:solidFill>
                <a:latin typeface="Chalkboard"/>
                <a:cs typeface="Chalkboard"/>
              </a:rPr>
              <a:t>vengono</a:t>
            </a:r>
            <a:r>
              <a:rPr lang="en-US" sz="2800" b="1" dirty="0">
                <a:solidFill>
                  <a:schemeClr val="bg1"/>
                </a:solidFill>
                <a:latin typeface="Chalkboard"/>
                <a:cs typeface="Chalkboard"/>
              </a:rPr>
              <a:t> </a:t>
            </a:r>
            <a:r>
              <a:rPr lang="en-US" sz="2800" b="1" dirty="0" err="1">
                <a:solidFill>
                  <a:schemeClr val="bg1"/>
                </a:solidFill>
                <a:latin typeface="Chalkboard"/>
                <a:cs typeface="Chalkboard"/>
              </a:rPr>
              <a:t>misurati</a:t>
            </a:r>
            <a:r>
              <a:rPr lang="en-US" sz="2800" b="1" dirty="0">
                <a:solidFill>
                  <a:schemeClr val="bg1"/>
                </a:solidFill>
                <a:latin typeface="Chalkboard"/>
                <a:cs typeface="Chalkboard"/>
              </a:rPr>
              <a:t> in </a:t>
            </a:r>
            <a:r>
              <a:rPr lang="en-US" sz="2800" b="1" dirty="0" err="1">
                <a:solidFill>
                  <a:schemeClr val="bg1"/>
                </a:solidFill>
                <a:latin typeface="Chalkboard"/>
                <a:cs typeface="Chalkboard"/>
              </a:rPr>
              <a:t>campagna</a:t>
            </a:r>
            <a:r>
              <a:rPr lang="en-US" sz="2800" b="1" dirty="0">
                <a:solidFill>
                  <a:schemeClr val="bg1"/>
                </a:solidFill>
                <a:latin typeface="Chalkboard"/>
                <a:cs typeface="Chalkboard"/>
              </a:rPr>
              <a:t> </a:t>
            </a:r>
            <a:r>
              <a:rPr lang="en-US" sz="2800" b="1" dirty="0" err="1">
                <a:solidFill>
                  <a:schemeClr val="bg1"/>
                </a:solidFill>
                <a:latin typeface="Chalkboard"/>
                <a:cs typeface="Chalkboard"/>
              </a:rPr>
              <a:t>o</a:t>
            </a:r>
            <a:r>
              <a:rPr lang="en-US" sz="2800" b="1" dirty="0">
                <a:solidFill>
                  <a:schemeClr val="bg1"/>
                </a:solidFill>
                <a:latin typeface="Chalkboard"/>
                <a:cs typeface="Chalkboard"/>
              </a:rPr>
              <a:t> </a:t>
            </a:r>
            <a:r>
              <a:rPr lang="en-US" sz="2800" b="1" dirty="0" err="1">
                <a:solidFill>
                  <a:schemeClr val="bg1"/>
                </a:solidFill>
                <a:latin typeface="Chalkboard"/>
                <a:cs typeface="Chalkboard"/>
              </a:rPr>
              <a:t>entro</a:t>
            </a:r>
            <a:r>
              <a:rPr lang="en-US" sz="2800" b="1" dirty="0">
                <a:solidFill>
                  <a:schemeClr val="bg1"/>
                </a:solidFill>
                <a:latin typeface="Chalkboard"/>
                <a:cs typeface="Chalkboard"/>
              </a:rPr>
              <a:t> 24 </a:t>
            </a:r>
            <a:r>
              <a:rPr lang="en-US" sz="2800" b="1" dirty="0" err="1">
                <a:solidFill>
                  <a:schemeClr val="bg1"/>
                </a:solidFill>
                <a:latin typeface="Chalkboard"/>
                <a:cs typeface="Chalkboard"/>
              </a:rPr>
              <a:t>h</a:t>
            </a:r>
            <a:r>
              <a:rPr lang="en-US" sz="2800" b="1" dirty="0">
                <a:solidFill>
                  <a:schemeClr val="bg1"/>
                </a:solidFill>
                <a:latin typeface="Chalkboard"/>
                <a:cs typeface="Chalkboard"/>
              </a:rPr>
              <a:t> </a:t>
            </a:r>
            <a:r>
              <a:rPr lang="en-US" sz="2800" b="1" dirty="0" err="1">
                <a:solidFill>
                  <a:schemeClr val="bg1"/>
                </a:solidFill>
                <a:latin typeface="Chalkboard"/>
                <a:cs typeface="Chalkboard"/>
              </a:rPr>
              <a:t>dal</a:t>
            </a:r>
            <a:r>
              <a:rPr lang="en-US" sz="2800" b="1" dirty="0">
                <a:solidFill>
                  <a:schemeClr val="bg1"/>
                </a:solidFill>
                <a:latin typeface="Chalkboard"/>
                <a:cs typeface="Chalkboard"/>
              </a:rPr>
              <a:t> </a:t>
            </a:r>
            <a:r>
              <a:rPr lang="en-US" sz="2800" b="1" dirty="0" err="1">
                <a:solidFill>
                  <a:schemeClr val="bg1"/>
                </a:solidFill>
                <a:latin typeface="Chalkboard"/>
                <a:cs typeface="Chalkboard"/>
              </a:rPr>
              <a:t>prelievo</a:t>
            </a:r>
            <a:endParaRPr lang="en-US" sz="2800" b="1" dirty="0">
              <a:solidFill>
                <a:schemeClr val="bg1"/>
              </a:solidFill>
              <a:latin typeface="Chalkboard"/>
              <a:cs typeface="Chalkboard"/>
            </a:endParaRPr>
          </a:p>
        </p:txBody>
      </p:sp>
      <p:sp>
        <p:nvSpPr>
          <p:cNvPr id="46090" name="Text Box 108"/>
          <p:cNvSpPr txBox="1">
            <a:spLocks noChangeArrowheads="1"/>
          </p:cNvSpPr>
          <p:nvPr/>
        </p:nvSpPr>
        <p:spPr bwMode="auto">
          <a:xfrm>
            <a:off x="494152" y="304800"/>
            <a:ext cx="3962400" cy="584776"/>
          </a:xfrm>
          <a:prstGeom prst="rect">
            <a:avLst/>
          </a:prstGeom>
          <a:noFill/>
          <a:ln w="9525">
            <a:noFill/>
            <a:miter lim="800000"/>
            <a:headEnd/>
            <a:tailEnd/>
          </a:ln>
        </p:spPr>
        <p:txBody>
          <a:bodyPr>
            <a:prstTxWarp prst="textNoShape">
              <a:avLst/>
            </a:prstTxWarp>
            <a:spAutoFit/>
          </a:bodyPr>
          <a:lstStyle/>
          <a:p>
            <a:pPr>
              <a:spcBef>
                <a:spcPct val="50000"/>
              </a:spcBef>
            </a:pPr>
            <a:r>
              <a:rPr lang="en-US" sz="3200" b="1" dirty="0">
                <a:solidFill>
                  <a:schemeClr val="bg1"/>
                </a:solidFill>
                <a:latin typeface="Chalkboard"/>
                <a:cs typeface="Chalkboard"/>
              </a:rPr>
              <a:t>Le specie </a:t>
            </a:r>
            <a:r>
              <a:rPr lang="en-US" sz="3200" b="1" dirty="0" err="1">
                <a:solidFill>
                  <a:schemeClr val="bg1"/>
                </a:solidFill>
                <a:latin typeface="Chalkboard"/>
                <a:cs typeface="Chalkboard"/>
              </a:rPr>
              <a:t>azotate</a:t>
            </a:r>
            <a:endParaRPr lang="en-US" sz="3200" b="1" dirty="0">
              <a:solidFill>
                <a:schemeClr val="bg1"/>
              </a:solidFill>
              <a:latin typeface="Chalkboard"/>
              <a:cs typeface="Chalkboard"/>
            </a:endParaRPr>
          </a:p>
        </p:txBody>
      </p:sp>
      <p:sp>
        <p:nvSpPr>
          <p:cNvPr id="46091" name="Line 109"/>
          <p:cNvSpPr>
            <a:spLocks noChangeShapeType="1"/>
          </p:cNvSpPr>
          <p:nvPr/>
        </p:nvSpPr>
        <p:spPr bwMode="auto">
          <a:xfrm>
            <a:off x="4596270" y="2308799"/>
            <a:ext cx="0" cy="1676400"/>
          </a:xfrm>
          <a:prstGeom prst="line">
            <a:avLst/>
          </a:prstGeom>
          <a:noFill/>
          <a:ln w="38100">
            <a:solidFill>
              <a:schemeClr val="bg1"/>
            </a:solidFill>
            <a:round/>
            <a:headEnd type="triangle" w="med" len="med"/>
            <a:tailEnd type="triangle" w="med" len="med"/>
          </a:ln>
        </p:spPr>
        <p:txBody>
          <a:bodyPr wrap="none" anchor="ctr">
            <a:prstTxWarp prst="textNoShape">
              <a:avLst/>
            </a:prstTxWarp>
          </a:bodyPr>
          <a:lstStyle/>
          <a:p>
            <a:endParaRPr lang="it-IT"/>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58722" name="Text Box 5"/>
          <p:cNvSpPr txBox="1">
            <a:spLocks noChangeArrowheads="1"/>
          </p:cNvSpPr>
          <p:nvPr/>
        </p:nvSpPr>
        <p:spPr bwMode="auto">
          <a:xfrm>
            <a:off x="381000" y="76200"/>
            <a:ext cx="8610600" cy="1077913"/>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200" dirty="0" err="1">
                <a:solidFill>
                  <a:srgbClr val="FFFFFF"/>
                </a:solidFill>
                <a:latin typeface="Chalkboard" charset="0"/>
                <a:ea typeface="Chalkboard" charset="0"/>
                <a:cs typeface="Chalkboard" charset="0"/>
              </a:rPr>
              <a:t>Determinazione</a:t>
            </a:r>
            <a:r>
              <a:rPr lang="en-US" sz="3200" dirty="0">
                <a:solidFill>
                  <a:srgbClr val="FFFFFF"/>
                </a:solidFill>
                <a:latin typeface="Chalkboard" charset="0"/>
                <a:ea typeface="Chalkboard" charset="0"/>
                <a:cs typeface="Chalkboard" charset="0"/>
              </a:rPr>
              <a:t> </a:t>
            </a:r>
            <a:r>
              <a:rPr lang="en-US" sz="3200" dirty="0" err="1">
                <a:solidFill>
                  <a:srgbClr val="FFFFFF"/>
                </a:solidFill>
                <a:latin typeface="Chalkboard" charset="0"/>
                <a:ea typeface="Chalkboard" charset="0"/>
                <a:cs typeface="Chalkboard" charset="0"/>
              </a:rPr>
              <a:t>delle</a:t>
            </a:r>
            <a:r>
              <a:rPr lang="en-US" sz="3200" dirty="0">
                <a:solidFill>
                  <a:srgbClr val="FFFFFF"/>
                </a:solidFill>
                <a:latin typeface="Chalkboard" charset="0"/>
                <a:ea typeface="Chalkboard" charset="0"/>
                <a:cs typeface="Chalkboard" charset="0"/>
              </a:rPr>
              <a:t> specie </a:t>
            </a:r>
            <a:r>
              <a:rPr lang="en-US" sz="3200" dirty="0" err="1">
                <a:solidFill>
                  <a:srgbClr val="FFFFFF"/>
                </a:solidFill>
                <a:latin typeface="Chalkboard" charset="0"/>
                <a:ea typeface="Chalkboard" charset="0"/>
                <a:cs typeface="Chalkboard" charset="0"/>
              </a:rPr>
              <a:t>azotate</a:t>
            </a:r>
            <a:r>
              <a:rPr lang="en-US" sz="3200" dirty="0">
                <a:solidFill>
                  <a:srgbClr val="FFFFFF"/>
                </a:solidFill>
                <a:latin typeface="Chalkboard" charset="0"/>
                <a:ea typeface="Chalkboard" charset="0"/>
                <a:cs typeface="Chalkboard" charset="0"/>
              </a:rPr>
              <a:t> per </a:t>
            </a:r>
            <a:r>
              <a:rPr lang="en-US" sz="3200" dirty="0" err="1">
                <a:solidFill>
                  <a:srgbClr val="FFFFFF"/>
                </a:solidFill>
                <a:latin typeface="Chalkboard" charset="0"/>
                <a:ea typeface="Chalkboard" charset="0"/>
                <a:cs typeface="Chalkboard" charset="0"/>
              </a:rPr>
              <a:t>spettrofotometria</a:t>
            </a:r>
            <a:r>
              <a:rPr lang="en-US" sz="3200" dirty="0">
                <a:solidFill>
                  <a:srgbClr val="FFFFFF"/>
                </a:solidFill>
                <a:latin typeface="Chalkboard" charset="0"/>
                <a:ea typeface="Chalkboard" charset="0"/>
                <a:cs typeface="Chalkboard" charset="0"/>
              </a:rPr>
              <a:t> </a:t>
            </a:r>
            <a:r>
              <a:rPr lang="en-US" sz="3200" dirty="0" err="1">
                <a:solidFill>
                  <a:srgbClr val="FFFFFF"/>
                </a:solidFill>
                <a:latin typeface="Chalkboard" charset="0"/>
                <a:ea typeface="Chalkboard" charset="0"/>
                <a:cs typeface="Chalkboard" charset="0"/>
              </a:rPr>
              <a:t>molecolare</a:t>
            </a:r>
            <a:r>
              <a:rPr lang="en-US" sz="3200" dirty="0">
                <a:solidFill>
                  <a:srgbClr val="FFFFFF"/>
                </a:solidFill>
                <a:latin typeface="Chalkboard" charset="0"/>
                <a:ea typeface="Chalkboard" charset="0"/>
                <a:cs typeface="Chalkboard" charset="0"/>
              </a:rPr>
              <a:t> (</a:t>
            </a:r>
            <a:r>
              <a:rPr lang="en-US" sz="3200" dirty="0" err="1">
                <a:solidFill>
                  <a:srgbClr val="FFFFFF"/>
                </a:solidFill>
                <a:latin typeface="Chalkboard" charset="0"/>
                <a:ea typeface="Chalkboard" charset="0"/>
                <a:cs typeface="Chalkboard" charset="0"/>
              </a:rPr>
              <a:t>colorimetria</a:t>
            </a:r>
            <a:r>
              <a:rPr lang="en-US" sz="3200" dirty="0">
                <a:solidFill>
                  <a:srgbClr val="FFFFFF"/>
                </a:solidFill>
                <a:latin typeface="Chalkboard" charset="0"/>
                <a:ea typeface="Chalkboard" charset="0"/>
                <a:cs typeface="Chalkboard" charset="0"/>
              </a:rPr>
              <a:t>)</a:t>
            </a:r>
          </a:p>
        </p:txBody>
      </p:sp>
      <p:sp>
        <p:nvSpPr>
          <p:cNvPr id="158723" name="Text Box 8"/>
          <p:cNvSpPr txBox="1">
            <a:spLocks noChangeArrowheads="1"/>
          </p:cNvSpPr>
          <p:nvPr/>
        </p:nvSpPr>
        <p:spPr bwMode="auto">
          <a:xfrm>
            <a:off x="304800" y="1295400"/>
            <a:ext cx="8534400" cy="2462213"/>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200" b="1">
                <a:solidFill>
                  <a:srgbClr val="FFFF00"/>
                </a:solidFill>
                <a:latin typeface="Chalkboard" charset="0"/>
                <a:ea typeface="Chalkboard" charset="0"/>
                <a:cs typeface="Chalkboard" charset="0"/>
              </a:rPr>
              <a:t>Si basa sulla reazione di un agente cromogenico per formare un composto o complesso colorato. Si utilizza una radiazione emessa nel visibile (400-850 nm). Il grado di assorbimento di una radiazione monocromatica da parte del campione posto in una “cella” o “cuvetta” è proporzionale al numero di ioni o molecole lungo il “cammino ottico”. La legge che regola tale strumentazione è la LEGGE DI LAMBERT-BEER.</a:t>
            </a:r>
          </a:p>
        </p:txBody>
      </p:sp>
      <p:pic>
        <p:nvPicPr>
          <p:cNvPr id="16" name="Picture 2" descr="Beer_lambert.png                                               00028802Macintosh HD                   BB759C4F:"/>
          <p:cNvPicPr>
            <a:picLocks noChangeAspect="1" noChangeArrowheads="1"/>
          </p:cNvPicPr>
          <p:nvPr/>
        </p:nvPicPr>
        <p:blipFill>
          <a:blip r:embed="rId2"/>
          <a:srcRect/>
          <a:stretch>
            <a:fillRect/>
          </a:stretch>
        </p:blipFill>
        <p:spPr bwMode="auto">
          <a:xfrm>
            <a:off x="5917965" y="4210382"/>
            <a:ext cx="2686519" cy="2256867"/>
          </a:xfrm>
          <a:prstGeom prst="rect">
            <a:avLst/>
          </a:prstGeom>
          <a:noFill/>
          <a:ln w="9525">
            <a:noFill/>
            <a:miter lim="800000"/>
            <a:headEnd/>
            <a:tailEnd/>
          </a:ln>
        </p:spPr>
      </p:pic>
      <p:pic>
        <p:nvPicPr>
          <p:cNvPr id="52" name="Immagine 51"/>
          <p:cNvPicPr>
            <a:picLocks noChangeAspect="1"/>
          </p:cNvPicPr>
          <p:nvPr/>
        </p:nvPicPr>
        <p:blipFill>
          <a:blip r:embed="rId3"/>
          <a:stretch>
            <a:fillRect/>
          </a:stretch>
        </p:blipFill>
        <p:spPr>
          <a:xfrm>
            <a:off x="222447" y="3795172"/>
            <a:ext cx="4644632" cy="1315489"/>
          </a:xfrm>
          <a:prstGeom prst="rect">
            <a:avLst/>
          </a:prstGeom>
        </p:spPr>
      </p:pic>
      <p:sp>
        <p:nvSpPr>
          <p:cNvPr id="53" name="Rectangle 4"/>
          <p:cNvSpPr>
            <a:spLocks noChangeArrowheads="1"/>
          </p:cNvSpPr>
          <p:nvPr/>
        </p:nvSpPr>
        <p:spPr bwMode="auto">
          <a:xfrm>
            <a:off x="216464" y="5168381"/>
            <a:ext cx="5440585" cy="830997"/>
          </a:xfrm>
          <a:prstGeom prst="rect">
            <a:avLst/>
          </a:prstGeom>
          <a:noFill/>
          <a:ln w="9525">
            <a:solidFill>
              <a:srgbClr val="FFFF00"/>
            </a:solidFill>
            <a:miter lim="800000"/>
            <a:headEnd/>
            <a:tailEnd/>
          </a:ln>
        </p:spPr>
        <p:txBody>
          <a:bodyPr wrap="square">
            <a:prstTxWarp prst="textNoShape">
              <a:avLst/>
            </a:prstTxWarp>
            <a:spAutoFit/>
          </a:bodyPr>
          <a:lstStyle/>
          <a:p>
            <a:pPr algn="ctr"/>
            <a:r>
              <a:rPr lang="en-US" sz="1200" b="1" dirty="0">
                <a:solidFill>
                  <a:srgbClr val="FFFF00"/>
                </a:solidFill>
                <a:latin typeface="Chalkboard" charset="0"/>
                <a:ea typeface="Chalkboard" charset="0"/>
                <a:cs typeface="Chalkboard" charset="0"/>
              </a:rPr>
              <a:t>Il </a:t>
            </a:r>
            <a:r>
              <a:rPr lang="en-US" sz="1200" b="1" dirty="0" err="1">
                <a:solidFill>
                  <a:srgbClr val="FFFF00"/>
                </a:solidFill>
                <a:latin typeface="Chalkboard" charset="0"/>
                <a:ea typeface="Chalkboard" charset="0"/>
                <a:cs typeface="Chalkboard" charset="0"/>
              </a:rPr>
              <a:t>coefficiente</a:t>
            </a:r>
            <a:r>
              <a:rPr lang="en-US" sz="1200" b="1" dirty="0">
                <a:solidFill>
                  <a:srgbClr val="FFFF00"/>
                </a:solidFill>
                <a:latin typeface="Chalkboard" charset="0"/>
                <a:ea typeface="Chalkboard" charset="0"/>
                <a:cs typeface="Chalkboard" charset="0"/>
              </a:rPr>
              <a:t> </a:t>
            </a:r>
            <a:r>
              <a:rPr lang="en-US" sz="1200" b="1" dirty="0" err="1">
                <a:solidFill>
                  <a:srgbClr val="FFFF00"/>
                </a:solidFill>
                <a:latin typeface="Chalkboard" charset="0"/>
                <a:ea typeface="Chalkboard" charset="0"/>
                <a:cs typeface="Chalkboard" charset="0"/>
              </a:rPr>
              <a:t>di</a:t>
            </a:r>
            <a:r>
              <a:rPr lang="en-US" sz="1200" b="1" dirty="0">
                <a:solidFill>
                  <a:srgbClr val="FFFF00"/>
                </a:solidFill>
                <a:latin typeface="Chalkboard" charset="0"/>
                <a:ea typeface="Chalkboard" charset="0"/>
                <a:cs typeface="Chalkboard" charset="0"/>
              </a:rPr>
              <a:t> </a:t>
            </a:r>
            <a:r>
              <a:rPr lang="en-US" sz="1200" b="1" dirty="0" err="1">
                <a:solidFill>
                  <a:srgbClr val="FFFF00"/>
                </a:solidFill>
                <a:latin typeface="Chalkboard" charset="0"/>
                <a:ea typeface="Chalkboard" charset="0"/>
                <a:cs typeface="Chalkboard" charset="0"/>
              </a:rPr>
              <a:t>estinzione</a:t>
            </a:r>
            <a:r>
              <a:rPr lang="en-US" sz="1200" b="1" dirty="0">
                <a:solidFill>
                  <a:srgbClr val="FFFF00"/>
                </a:solidFill>
                <a:latin typeface="Chalkboard" charset="0"/>
                <a:ea typeface="Chalkboard" charset="0"/>
                <a:cs typeface="Chalkboard" charset="0"/>
              </a:rPr>
              <a:t> </a:t>
            </a:r>
            <a:r>
              <a:rPr lang="en-US" sz="1200" b="1" dirty="0" err="1">
                <a:solidFill>
                  <a:srgbClr val="FFFF00"/>
                </a:solidFill>
                <a:latin typeface="Chalkboard" charset="0"/>
                <a:ea typeface="Chalkboard" charset="0"/>
                <a:cs typeface="Chalkboard" charset="0"/>
              </a:rPr>
              <a:t>molare</a:t>
            </a:r>
            <a:r>
              <a:rPr lang="en-US" sz="1200" b="1" dirty="0">
                <a:solidFill>
                  <a:srgbClr val="FFFF00"/>
                </a:solidFill>
                <a:latin typeface="Chalkboard" charset="0"/>
                <a:ea typeface="Chalkboard" charset="0"/>
                <a:cs typeface="Chalkboard" charset="0"/>
              </a:rPr>
              <a:t> (</a:t>
            </a:r>
            <a:r>
              <a:rPr lang="en-US" sz="1200" b="1" dirty="0" err="1">
                <a:solidFill>
                  <a:srgbClr val="FFFF00"/>
                </a:solidFill>
                <a:latin typeface="Chalkboard" charset="0"/>
                <a:ea typeface="Chalkboard" charset="0"/>
                <a:cs typeface="Chalkboard" charset="0"/>
              </a:rPr>
              <a:t>o</a:t>
            </a:r>
            <a:r>
              <a:rPr lang="en-US" sz="1200" b="1" dirty="0">
                <a:solidFill>
                  <a:srgbClr val="FFFF00"/>
                </a:solidFill>
                <a:latin typeface="Chalkboard" charset="0"/>
                <a:ea typeface="Chalkboard" charset="0"/>
                <a:cs typeface="Chalkboard" charset="0"/>
              </a:rPr>
              <a:t> </a:t>
            </a:r>
            <a:r>
              <a:rPr lang="en-US" sz="1200" b="1" dirty="0" err="1">
                <a:solidFill>
                  <a:srgbClr val="FFFF00"/>
                </a:solidFill>
                <a:latin typeface="Chalkboard" charset="0"/>
                <a:ea typeface="Chalkboard" charset="0"/>
                <a:cs typeface="Chalkboard" charset="0"/>
              </a:rPr>
              <a:t>assorbività</a:t>
            </a:r>
            <a:r>
              <a:rPr lang="en-US" sz="1200" b="1" dirty="0">
                <a:solidFill>
                  <a:srgbClr val="FFFF00"/>
                </a:solidFill>
                <a:latin typeface="Chalkboard" charset="0"/>
                <a:ea typeface="Chalkboard" charset="0"/>
                <a:cs typeface="Chalkboard" charset="0"/>
              </a:rPr>
              <a:t> </a:t>
            </a:r>
            <a:r>
              <a:rPr lang="en-US" sz="1200" b="1" dirty="0" err="1">
                <a:solidFill>
                  <a:srgbClr val="FFFF00"/>
                </a:solidFill>
                <a:latin typeface="Chalkboard" charset="0"/>
                <a:ea typeface="Chalkboard" charset="0"/>
                <a:cs typeface="Chalkboard" charset="0"/>
              </a:rPr>
              <a:t>molare</a:t>
            </a:r>
            <a:r>
              <a:rPr lang="en-US" sz="1200" b="1" dirty="0">
                <a:solidFill>
                  <a:srgbClr val="FFFF00"/>
                </a:solidFill>
                <a:latin typeface="Chalkboard" charset="0"/>
                <a:ea typeface="Chalkboard" charset="0"/>
                <a:cs typeface="Chalkboard" charset="0"/>
              </a:rPr>
              <a:t> </a:t>
            </a:r>
            <a:r>
              <a:rPr lang="en-US" sz="1200" b="1" dirty="0" err="1">
                <a:solidFill>
                  <a:srgbClr val="FFFF00"/>
                </a:solidFill>
                <a:latin typeface="Chalkboard" charset="0"/>
                <a:ea typeface="Chalkboard" charset="0"/>
                <a:cs typeface="Chalkboard" charset="0"/>
              </a:rPr>
              <a:t>specifica</a:t>
            </a:r>
            <a:r>
              <a:rPr lang="en-US" sz="1200" b="1" dirty="0">
                <a:solidFill>
                  <a:srgbClr val="FFFF00"/>
                </a:solidFill>
                <a:latin typeface="Chalkboard" charset="0"/>
                <a:ea typeface="Chalkboard" charset="0"/>
                <a:cs typeface="Chalkboard" charset="0"/>
              </a:rPr>
              <a:t> </a:t>
            </a:r>
            <a:r>
              <a:rPr lang="en-US" sz="1200" b="1" dirty="0" err="1">
                <a:solidFill>
                  <a:srgbClr val="FFFF00"/>
                </a:solidFill>
                <a:latin typeface="Chalkboard" charset="0"/>
                <a:ea typeface="Chalkboard" charset="0"/>
                <a:cs typeface="Chalkboard" charset="0"/>
              </a:rPr>
              <a:t>o</a:t>
            </a:r>
            <a:r>
              <a:rPr lang="en-US" sz="1200" b="1" dirty="0">
                <a:solidFill>
                  <a:srgbClr val="FFFF00"/>
                </a:solidFill>
                <a:latin typeface="Chalkboard" charset="0"/>
                <a:ea typeface="Chalkboard" charset="0"/>
                <a:cs typeface="Chalkboard" charset="0"/>
              </a:rPr>
              <a:t> </a:t>
            </a:r>
            <a:r>
              <a:rPr lang="en-US" sz="1200" b="1" dirty="0" err="1">
                <a:solidFill>
                  <a:srgbClr val="FFFF00"/>
                </a:solidFill>
                <a:latin typeface="Chalkboard" charset="0"/>
                <a:ea typeface="Chalkboard" charset="0"/>
                <a:cs typeface="Chalkboard" charset="0"/>
              </a:rPr>
              <a:t>coefficiente</a:t>
            </a:r>
            <a:r>
              <a:rPr lang="en-US" sz="1200" b="1" dirty="0">
                <a:solidFill>
                  <a:srgbClr val="FFFF00"/>
                </a:solidFill>
                <a:latin typeface="Chalkboard" charset="0"/>
                <a:ea typeface="Chalkboard" charset="0"/>
                <a:cs typeface="Chalkboard" charset="0"/>
              </a:rPr>
              <a:t> </a:t>
            </a:r>
            <a:r>
              <a:rPr lang="en-US" sz="1200" b="1" dirty="0" err="1">
                <a:solidFill>
                  <a:srgbClr val="FFFF00"/>
                </a:solidFill>
                <a:latin typeface="Chalkboard" charset="0"/>
                <a:ea typeface="Chalkboard" charset="0"/>
                <a:cs typeface="Chalkboard" charset="0"/>
              </a:rPr>
              <a:t>di</a:t>
            </a:r>
            <a:r>
              <a:rPr lang="en-US" sz="1200" b="1" dirty="0">
                <a:solidFill>
                  <a:srgbClr val="FFFF00"/>
                </a:solidFill>
                <a:latin typeface="Chalkboard" charset="0"/>
                <a:ea typeface="Chalkboard" charset="0"/>
                <a:cs typeface="Chalkboard" charset="0"/>
              </a:rPr>
              <a:t> </a:t>
            </a:r>
            <a:r>
              <a:rPr lang="en-US" sz="1200" b="1" dirty="0" err="1">
                <a:solidFill>
                  <a:srgbClr val="FFFF00"/>
                </a:solidFill>
                <a:latin typeface="Chalkboard" charset="0"/>
                <a:ea typeface="Chalkboard" charset="0"/>
                <a:cs typeface="Chalkboard" charset="0"/>
              </a:rPr>
              <a:t>assorbimento</a:t>
            </a:r>
            <a:r>
              <a:rPr lang="en-US" sz="1200" b="1" dirty="0">
                <a:solidFill>
                  <a:srgbClr val="FFFF00"/>
                </a:solidFill>
                <a:latin typeface="Chalkboard" charset="0"/>
                <a:ea typeface="Chalkboard" charset="0"/>
                <a:cs typeface="Chalkboard" charset="0"/>
              </a:rPr>
              <a:t> </a:t>
            </a:r>
            <a:r>
              <a:rPr lang="en-US" sz="1200" b="1" dirty="0" err="1">
                <a:solidFill>
                  <a:srgbClr val="FFFF00"/>
                </a:solidFill>
                <a:latin typeface="Chalkboard" charset="0"/>
                <a:ea typeface="Chalkboard" charset="0"/>
                <a:cs typeface="Chalkboard" charset="0"/>
              </a:rPr>
              <a:t>molare</a:t>
            </a:r>
            <a:r>
              <a:rPr lang="en-US" sz="1200" b="1" dirty="0">
                <a:solidFill>
                  <a:srgbClr val="FFFF00"/>
                </a:solidFill>
                <a:latin typeface="Chalkboard" charset="0"/>
                <a:ea typeface="Chalkboard" charset="0"/>
                <a:cs typeface="Chalkboard" charset="0"/>
              </a:rPr>
              <a:t>) </a:t>
            </a:r>
            <a:r>
              <a:rPr lang="en-US" sz="1200" b="1" dirty="0" err="1">
                <a:solidFill>
                  <a:srgbClr val="FFFF00"/>
                </a:solidFill>
                <a:latin typeface="Chalkboard" charset="0"/>
                <a:ea typeface="Chalkboard" charset="0"/>
                <a:cs typeface="Chalkboard" charset="0"/>
              </a:rPr>
              <a:t>di</a:t>
            </a:r>
            <a:r>
              <a:rPr lang="en-US" sz="1200" b="1" dirty="0">
                <a:solidFill>
                  <a:srgbClr val="FFFF00"/>
                </a:solidFill>
                <a:latin typeface="Chalkboard" charset="0"/>
                <a:ea typeface="Chalkboard" charset="0"/>
                <a:cs typeface="Chalkboard" charset="0"/>
              </a:rPr>
              <a:t> </a:t>
            </a:r>
            <a:r>
              <a:rPr lang="en-US" sz="1200" b="1" dirty="0" err="1">
                <a:solidFill>
                  <a:srgbClr val="FFFF00"/>
                </a:solidFill>
                <a:latin typeface="Chalkboard" charset="0"/>
                <a:ea typeface="Chalkboard" charset="0"/>
                <a:cs typeface="Chalkboard" charset="0"/>
              </a:rPr>
              <a:t>una</a:t>
            </a:r>
            <a:r>
              <a:rPr lang="en-US" sz="1200" b="1" dirty="0">
                <a:solidFill>
                  <a:srgbClr val="FFFF00"/>
                </a:solidFill>
                <a:latin typeface="Chalkboard" charset="0"/>
                <a:ea typeface="Chalkboard" charset="0"/>
                <a:cs typeface="Chalkboard" charset="0"/>
              </a:rPr>
              <a:t> </a:t>
            </a:r>
            <a:r>
              <a:rPr lang="en-US" sz="1200" b="1" dirty="0" err="1">
                <a:solidFill>
                  <a:srgbClr val="FFFF00"/>
                </a:solidFill>
                <a:latin typeface="Chalkboard" charset="0"/>
                <a:ea typeface="Chalkboard" charset="0"/>
                <a:cs typeface="Chalkboard" charset="0"/>
              </a:rPr>
              <a:t>molecola</a:t>
            </a:r>
            <a:r>
              <a:rPr lang="en-US" sz="1200" b="1" dirty="0">
                <a:solidFill>
                  <a:srgbClr val="FFFF00"/>
                </a:solidFill>
                <a:latin typeface="Chalkboard" charset="0"/>
                <a:ea typeface="Chalkboard" charset="0"/>
                <a:cs typeface="Chalkboard" charset="0"/>
              </a:rPr>
              <a:t> </a:t>
            </a:r>
            <a:r>
              <a:rPr lang="en-US" sz="1200" b="1" dirty="0" err="1">
                <a:solidFill>
                  <a:srgbClr val="FFFF00"/>
                </a:solidFill>
                <a:latin typeface="Chalkboard" charset="0"/>
                <a:ea typeface="Chalkboard" charset="0"/>
                <a:cs typeface="Chalkboard" charset="0"/>
              </a:rPr>
              <a:t>rappresenta</a:t>
            </a:r>
            <a:r>
              <a:rPr lang="en-US" sz="1200" b="1" dirty="0">
                <a:solidFill>
                  <a:srgbClr val="FFFF00"/>
                </a:solidFill>
                <a:latin typeface="Chalkboard" charset="0"/>
                <a:ea typeface="Chalkboard" charset="0"/>
                <a:cs typeface="Chalkboard" charset="0"/>
              </a:rPr>
              <a:t> </a:t>
            </a:r>
            <a:r>
              <a:rPr lang="en-US" sz="1200" b="1" dirty="0" err="1">
                <a:solidFill>
                  <a:srgbClr val="FFFF00"/>
                </a:solidFill>
                <a:latin typeface="Chalkboard" charset="0"/>
                <a:ea typeface="Chalkboard" charset="0"/>
                <a:cs typeface="Chalkboard" charset="0"/>
              </a:rPr>
              <a:t>l'assorbanza</a:t>
            </a:r>
            <a:r>
              <a:rPr lang="en-US" sz="1200" b="1" dirty="0">
                <a:solidFill>
                  <a:srgbClr val="FFFF00"/>
                </a:solidFill>
                <a:latin typeface="Chalkboard" charset="0"/>
                <a:ea typeface="Chalkboard" charset="0"/>
                <a:cs typeface="Chalkboard" charset="0"/>
              </a:rPr>
              <a:t> </a:t>
            </a:r>
            <a:r>
              <a:rPr lang="en-US" sz="1200" b="1" dirty="0" err="1">
                <a:solidFill>
                  <a:srgbClr val="FFFF00"/>
                </a:solidFill>
                <a:latin typeface="Chalkboard" charset="0"/>
                <a:ea typeface="Chalkboard" charset="0"/>
                <a:cs typeface="Chalkboard" charset="0"/>
              </a:rPr>
              <a:t>specifica</a:t>
            </a:r>
            <a:r>
              <a:rPr lang="en-US" sz="1200" b="1" dirty="0">
                <a:solidFill>
                  <a:srgbClr val="FFFF00"/>
                </a:solidFill>
                <a:latin typeface="Chalkboard" charset="0"/>
                <a:ea typeface="Chalkboard" charset="0"/>
                <a:cs typeface="Chalkboard" charset="0"/>
              </a:rPr>
              <a:t> </a:t>
            </a:r>
            <a:r>
              <a:rPr lang="en-US" sz="1200" b="1" dirty="0" err="1">
                <a:solidFill>
                  <a:srgbClr val="FFFF00"/>
                </a:solidFill>
                <a:latin typeface="Chalkboard" charset="0"/>
                <a:ea typeface="Chalkboard" charset="0"/>
                <a:cs typeface="Chalkboard" charset="0"/>
              </a:rPr>
              <a:t>di</a:t>
            </a:r>
            <a:r>
              <a:rPr lang="en-US" sz="1200" b="1" dirty="0">
                <a:solidFill>
                  <a:srgbClr val="FFFF00"/>
                </a:solidFill>
                <a:latin typeface="Chalkboard" charset="0"/>
                <a:ea typeface="Chalkboard" charset="0"/>
                <a:cs typeface="Chalkboard" charset="0"/>
              </a:rPr>
              <a:t> </a:t>
            </a:r>
            <a:r>
              <a:rPr lang="en-US" sz="1200" b="1" dirty="0" err="1">
                <a:solidFill>
                  <a:srgbClr val="FFFF00"/>
                </a:solidFill>
                <a:latin typeface="Chalkboard" charset="0"/>
                <a:ea typeface="Chalkboard" charset="0"/>
                <a:cs typeface="Chalkboard" charset="0"/>
              </a:rPr>
              <a:t>una</a:t>
            </a:r>
            <a:r>
              <a:rPr lang="en-US" sz="1200" b="1" dirty="0">
                <a:solidFill>
                  <a:srgbClr val="FFFF00"/>
                </a:solidFill>
                <a:latin typeface="Chalkboard" charset="0"/>
                <a:ea typeface="Chalkboard" charset="0"/>
                <a:cs typeface="Chalkboard" charset="0"/>
              </a:rPr>
              <a:t> </a:t>
            </a:r>
            <a:r>
              <a:rPr lang="en-US" sz="1200" b="1" dirty="0" err="1">
                <a:solidFill>
                  <a:srgbClr val="FFFF00"/>
                </a:solidFill>
                <a:latin typeface="Chalkboard" charset="0"/>
                <a:ea typeface="Chalkboard" charset="0"/>
                <a:cs typeface="Chalkboard" charset="0"/>
              </a:rPr>
              <a:t>soluzione</a:t>
            </a:r>
            <a:r>
              <a:rPr lang="en-US" sz="1200" b="1" dirty="0">
                <a:solidFill>
                  <a:srgbClr val="FFFF00"/>
                </a:solidFill>
                <a:latin typeface="Chalkboard" charset="0"/>
                <a:ea typeface="Chalkboard" charset="0"/>
                <a:cs typeface="Chalkboard" charset="0"/>
              </a:rPr>
              <a:t> a </a:t>
            </a:r>
            <a:r>
              <a:rPr lang="en-US" sz="1200" b="1" dirty="0" err="1">
                <a:solidFill>
                  <a:srgbClr val="FFFF00"/>
                </a:solidFill>
                <a:latin typeface="Chalkboard" charset="0"/>
                <a:ea typeface="Chalkboard" charset="0"/>
                <a:cs typeface="Chalkboard" charset="0"/>
              </a:rPr>
              <a:t>concentrazione</a:t>
            </a:r>
            <a:r>
              <a:rPr lang="en-US" sz="1200" b="1" dirty="0">
                <a:solidFill>
                  <a:srgbClr val="FFFF00"/>
                </a:solidFill>
                <a:latin typeface="Chalkboard" charset="0"/>
                <a:ea typeface="Chalkboard" charset="0"/>
                <a:cs typeface="Chalkboard" charset="0"/>
              </a:rPr>
              <a:t> </a:t>
            </a:r>
            <a:r>
              <a:rPr lang="en-US" sz="1200" b="1" dirty="0" err="1">
                <a:solidFill>
                  <a:srgbClr val="FFFF00"/>
                </a:solidFill>
                <a:latin typeface="Chalkboard" charset="0"/>
                <a:ea typeface="Chalkboard" charset="0"/>
                <a:cs typeface="Chalkboard" charset="0"/>
              </a:rPr>
              <a:t>unitaria</a:t>
            </a:r>
            <a:r>
              <a:rPr lang="en-US" sz="1200" b="1" dirty="0">
                <a:solidFill>
                  <a:srgbClr val="FFFF00"/>
                </a:solidFill>
                <a:latin typeface="Chalkboard" charset="0"/>
                <a:ea typeface="Chalkboard" charset="0"/>
                <a:cs typeface="Chalkboard" charset="0"/>
              </a:rPr>
              <a:t> </a:t>
            </a:r>
            <a:r>
              <a:rPr lang="en-US" sz="1200" b="1" dirty="0" err="1">
                <a:solidFill>
                  <a:srgbClr val="FFFF00"/>
                </a:solidFill>
                <a:latin typeface="Chalkboard" charset="0"/>
                <a:ea typeface="Chalkboard" charset="0"/>
                <a:cs typeface="Chalkboard" charset="0"/>
              </a:rPr>
              <a:t>della</a:t>
            </a:r>
            <a:r>
              <a:rPr lang="en-US" sz="1200" b="1" dirty="0">
                <a:solidFill>
                  <a:srgbClr val="FFFF00"/>
                </a:solidFill>
                <a:latin typeface="Chalkboard" charset="0"/>
                <a:ea typeface="Chalkboard" charset="0"/>
                <a:cs typeface="Chalkboard" charset="0"/>
              </a:rPr>
              <a:t> </a:t>
            </a:r>
            <a:r>
              <a:rPr lang="en-US" sz="1200" b="1" dirty="0" err="1">
                <a:solidFill>
                  <a:srgbClr val="FFFF00"/>
                </a:solidFill>
                <a:latin typeface="Chalkboard" charset="0"/>
                <a:ea typeface="Chalkboard" charset="0"/>
                <a:cs typeface="Chalkboard" charset="0"/>
              </a:rPr>
              <a:t>molecola</a:t>
            </a:r>
            <a:r>
              <a:rPr lang="en-US" sz="1200" b="1" dirty="0">
                <a:solidFill>
                  <a:srgbClr val="FFFF00"/>
                </a:solidFill>
                <a:latin typeface="Chalkboard" charset="0"/>
                <a:ea typeface="Chalkboard" charset="0"/>
                <a:cs typeface="Chalkboard" charset="0"/>
              </a:rPr>
              <a:t> ad </a:t>
            </a:r>
            <a:r>
              <a:rPr lang="en-US" sz="1200" b="1" dirty="0" err="1">
                <a:solidFill>
                  <a:srgbClr val="FFFF00"/>
                </a:solidFill>
                <a:latin typeface="Chalkboard" charset="0"/>
                <a:ea typeface="Chalkboard" charset="0"/>
                <a:cs typeface="Chalkboard" charset="0"/>
              </a:rPr>
              <a:t>una</a:t>
            </a:r>
            <a:r>
              <a:rPr lang="en-US" sz="1200" b="1" dirty="0">
                <a:solidFill>
                  <a:srgbClr val="FFFF00"/>
                </a:solidFill>
                <a:latin typeface="Chalkboard" charset="0"/>
                <a:ea typeface="Chalkboard" charset="0"/>
                <a:cs typeface="Chalkboard" charset="0"/>
              </a:rPr>
              <a:t> data </a:t>
            </a:r>
            <a:r>
              <a:rPr lang="en-US" sz="1200" b="1" dirty="0" err="1">
                <a:solidFill>
                  <a:srgbClr val="FFFF00"/>
                </a:solidFill>
                <a:latin typeface="Chalkboard" charset="0"/>
                <a:ea typeface="Chalkboard" charset="0"/>
                <a:cs typeface="Chalkboard" charset="0"/>
              </a:rPr>
              <a:t>lunghezza</a:t>
            </a:r>
            <a:r>
              <a:rPr lang="en-US" sz="1200" b="1" dirty="0">
                <a:solidFill>
                  <a:srgbClr val="FFFF00"/>
                </a:solidFill>
                <a:latin typeface="Chalkboard" charset="0"/>
                <a:ea typeface="Chalkboard" charset="0"/>
                <a:cs typeface="Chalkboard" charset="0"/>
              </a:rPr>
              <a:t> </a:t>
            </a:r>
            <a:r>
              <a:rPr lang="en-US" sz="1200" b="1" dirty="0" err="1">
                <a:solidFill>
                  <a:srgbClr val="FFFF00"/>
                </a:solidFill>
                <a:latin typeface="Chalkboard" charset="0"/>
                <a:ea typeface="Chalkboard" charset="0"/>
                <a:cs typeface="Chalkboard" charset="0"/>
              </a:rPr>
              <a:t>d'onda</a:t>
            </a:r>
            <a:r>
              <a:rPr lang="en-US" sz="1200" b="1" dirty="0">
                <a:solidFill>
                  <a:srgbClr val="FFFF00"/>
                </a:solidFill>
                <a:latin typeface="Chalkboard" charset="0"/>
                <a:ea typeface="Chalkboard" charset="0"/>
                <a:cs typeface="Chalkboard" charset="0"/>
              </a:rPr>
              <a:t>, </a:t>
            </a:r>
            <a:r>
              <a:rPr lang="en-US" sz="1200" b="1" dirty="0" err="1">
                <a:solidFill>
                  <a:srgbClr val="FFFF00"/>
                </a:solidFill>
                <a:latin typeface="Chalkboard" charset="0"/>
                <a:ea typeface="Chalkboard" charset="0"/>
                <a:cs typeface="Chalkboard" charset="0"/>
              </a:rPr>
              <a:t>attraverso</a:t>
            </a:r>
            <a:r>
              <a:rPr lang="en-US" sz="1200" b="1" dirty="0">
                <a:solidFill>
                  <a:srgbClr val="FFFF00"/>
                </a:solidFill>
                <a:latin typeface="Chalkboard" charset="0"/>
                <a:ea typeface="Chalkboard" charset="0"/>
                <a:cs typeface="Chalkboard" charset="0"/>
              </a:rPr>
              <a:t> </a:t>
            </a:r>
            <a:r>
              <a:rPr lang="en-US" sz="1200" b="1" dirty="0" err="1">
                <a:solidFill>
                  <a:srgbClr val="FFFF00"/>
                </a:solidFill>
                <a:latin typeface="Chalkboard" charset="0"/>
                <a:ea typeface="Chalkboard" charset="0"/>
                <a:cs typeface="Chalkboard" charset="0"/>
              </a:rPr>
              <a:t>una</a:t>
            </a:r>
            <a:r>
              <a:rPr lang="en-US" sz="1200" b="1" dirty="0">
                <a:solidFill>
                  <a:srgbClr val="FFFF00"/>
                </a:solidFill>
                <a:latin typeface="Chalkboard" charset="0"/>
                <a:ea typeface="Chalkboard" charset="0"/>
                <a:cs typeface="Chalkboard" charset="0"/>
              </a:rPr>
              <a:t> </a:t>
            </a:r>
            <a:r>
              <a:rPr lang="en-US" sz="1200" b="1" dirty="0" err="1">
                <a:solidFill>
                  <a:srgbClr val="FFFF00"/>
                </a:solidFill>
                <a:latin typeface="Chalkboard" charset="0"/>
                <a:ea typeface="Chalkboard" charset="0"/>
                <a:cs typeface="Chalkboard" charset="0"/>
              </a:rPr>
              <a:t>cella</a:t>
            </a:r>
            <a:r>
              <a:rPr lang="en-US" sz="1200" b="1" dirty="0">
                <a:solidFill>
                  <a:srgbClr val="FFFF00"/>
                </a:solidFill>
                <a:latin typeface="Chalkboard" charset="0"/>
                <a:ea typeface="Chalkboard" charset="0"/>
                <a:cs typeface="Chalkboard" charset="0"/>
              </a:rPr>
              <a:t> </a:t>
            </a:r>
            <a:r>
              <a:rPr lang="en-US" sz="1200" b="1" dirty="0" err="1">
                <a:solidFill>
                  <a:srgbClr val="FFFF00"/>
                </a:solidFill>
                <a:latin typeface="Chalkboard" charset="0"/>
                <a:ea typeface="Chalkboard" charset="0"/>
                <a:cs typeface="Chalkboard" charset="0"/>
              </a:rPr>
              <a:t>ottica</a:t>
            </a:r>
            <a:r>
              <a:rPr lang="en-US" sz="1200" b="1" dirty="0">
                <a:solidFill>
                  <a:srgbClr val="FFFF00"/>
                </a:solidFill>
                <a:latin typeface="Chalkboard" charset="0"/>
                <a:ea typeface="Chalkboard" charset="0"/>
                <a:cs typeface="Chalkboard" charset="0"/>
              </a:rPr>
              <a:t> </a:t>
            </a:r>
            <a:r>
              <a:rPr lang="en-US" sz="1200" b="1" dirty="0" err="1">
                <a:solidFill>
                  <a:srgbClr val="FFFF00"/>
                </a:solidFill>
                <a:latin typeface="Chalkboard" charset="0"/>
                <a:ea typeface="Chalkboard" charset="0"/>
                <a:cs typeface="Chalkboard" charset="0"/>
              </a:rPr>
              <a:t>unitaria</a:t>
            </a:r>
            <a:r>
              <a:rPr lang="en-US" sz="1200" b="1" dirty="0">
                <a:solidFill>
                  <a:srgbClr val="FFFF00"/>
                </a:solidFill>
                <a:latin typeface="Chalkboard" charset="0"/>
                <a:ea typeface="Chalkboard" charset="0"/>
                <a:cs typeface="Chalkboard" charset="0"/>
              </a:rPr>
              <a:t>.</a:t>
            </a:r>
          </a:p>
        </p:txBody>
      </p:sp>
      <p:pic>
        <p:nvPicPr>
          <p:cNvPr id="54" name="Picture 6"/>
          <p:cNvPicPr>
            <a:picLocks noChangeAspect="1" noChangeArrowheads="1"/>
          </p:cNvPicPr>
          <p:nvPr/>
        </p:nvPicPr>
        <p:blipFill>
          <a:blip r:embed="rId4"/>
          <a:srcRect/>
          <a:stretch>
            <a:fillRect/>
          </a:stretch>
        </p:blipFill>
        <p:spPr bwMode="auto">
          <a:xfrm>
            <a:off x="743239" y="6273799"/>
            <a:ext cx="2339015" cy="446451"/>
          </a:xfrm>
          <a:prstGeom prst="rect">
            <a:avLst/>
          </a:prstGeom>
          <a:noFill/>
          <a:ln w="9525">
            <a:noFill/>
            <a:miter lim="800000"/>
            <a:headEnd/>
            <a:tailEnd/>
          </a:ln>
        </p:spPr>
      </p:pic>
      <p:sp>
        <p:nvSpPr>
          <p:cNvPr id="55" name="Rectangle 7"/>
          <p:cNvSpPr>
            <a:spLocks noChangeArrowheads="1"/>
          </p:cNvSpPr>
          <p:nvPr/>
        </p:nvSpPr>
        <p:spPr bwMode="auto">
          <a:xfrm>
            <a:off x="3072556" y="6322949"/>
            <a:ext cx="1320800" cy="304800"/>
          </a:xfrm>
          <a:prstGeom prst="rect">
            <a:avLst/>
          </a:prstGeom>
          <a:noFill/>
          <a:ln w="9525">
            <a:noFill/>
            <a:miter lim="800000"/>
            <a:headEnd/>
            <a:tailEnd/>
          </a:ln>
        </p:spPr>
        <p:txBody>
          <a:bodyPr wrap="none">
            <a:prstTxWarp prst="textNoShape">
              <a:avLst/>
            </a:prstTxWarp>
            <a:spAutoFit/>
          </a:bodyPr>
          <a:lstStyle/>
          <a:p>
            <a:r>
              <a:rPr lang="en-US" sz="1400" b="1" dirty="0">
                <a:solidFill>
                  <a:srgbClr val="FFFF00"/>
                </a:solidFill>
                <a:latin typeface="Chalkboard" charset="0"/>
                <a:ea typeface="Chalkboard" charset="0"/>
                <a:cs typeface="Chalkboard" charset="0"/>
              </a:rPr>
              <a:t>= L mol</a:t>
            </a:r>
            <a:r>
              <a:rPr lang="en-US" sz="1400" b="1" baseline="30000" dirty="0">
                <a:solidFill>
                  <a:srgbClr val="FFFF00"/>
                </a:solidFill>
                <a:latin typeface="Chalkboard" charset="0"/>
                <a:ea typeface="Chalkboard" charset="0"/>
                <a:cs typeface="Chalkboard" charset="0"/>
              </a:rPr>
              <a:t>-1</a:t>
            </a:r>
            <a:r>
              <a:rPr lang="en-US" sz="1400" b="1" dirty="0">
                <a:solidFill>
                  <a:srgbClr val="FFFF00"/>
                </a:solidFill>
                <a:latin typeface="Chalkboard" charset="0"/>
                <a:ea typeface="Chalkboard" charset="0"/>
                <a:cs typeface="Chalkboard" charset="0"/>
              </a:rPr>
              <a:t> cm</a:t>
            </a:r>
            <a:r>
              <a:rPr lang="en-US" sz="1400" b="1" baseline="30000" dirty="0">
                <a:solidFill>
                  <a:srgbClr val="FFFF00"/>
                </a:solidFill>
                <a:latin typeface="Chalkboard" charset="0"/>
                <a:ea typeface="Chalkboard" charset="0"/>
                <a:cs typeface="Chalkboard" charset="0"/>
              </a:rPr>
              <a:t>-1</a:t>
            </a:r>
          </a:p>
        </p:txBody>
      </p:sp>
      <p:pic>
        <p:nvPicPr>
          <p:cNvPr id="56" name="Immagine 55"/>
          <p:cNvPicPr>
            <a:picLocks noChangeAspect="1"/>
          </p:cNvPicPr>
          <p:nvPr/>
        </p:nvPicPr>
        <p:blipFill>
          <a:blip r:embed="rId5"/>
          <a:srcRect/>
          <a:stretch>
            <a:fillRect/>
          </a:stretch>
        </p:blipFill>
        <p:spPr bwMode="auto">
          <a:xfrm>
            <a:off x="1968304" y="31665"/>
            <a:ext cx="5797550" cy="68040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bg>
      <p:bgPr>
        <a:solidFill>
          <a:schemeClr val="tx1"/>
        </a:solidFill>
        <a:effectLst/>
      </p:bgPr>
    </p:bg>
    <p:spTree>
      <p:nvGrpSpPr>
        <p:cNvPr id="1" name=""/>
        <p:cNvGrpSpPr/>
        <p:nvPr/>
      </p:nvGrpSpPr>
      <p:grpSpPr>
        <a:xfrm>
          <a:off x="0" y="0"/>
          <a:ext cx="0" cy="0"/>
          <a:chOff x="0" y="0"/>
          <a:chExt cx="0" cy="0"/>
        </a:xfrm>
      </p:grpSpPr>
      <p:pic>
        <p:nvPicPr>
          <p:cNvPr id="161794" name="Picture 2"/>
          <p:cNvPicPr>
            <a:picLocks noChangeAspect="1" noChangeArrowheads="1"/>
          </p:cNvPicPr>
          <p:nvPr/>
        </p:nvPicPr>
        <mc:AlternateContent xmlns:ma="http://schemas.microsoft.com/office/mac/drawingml/2008/main">
          <mc:Choice Requires="ma">
            <p:blipFill>
              <a:blip r:embed="rId2"/>
              <a:srcRect/>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3"/>
              <a:srcRect/>
              <a:stretch>
                <a:fillRect/>
              </a:stretch>
            </p:blipFill>
          </mc:Fallback>
        </mc:AlternateContent>
        <p:spPr bwMode="auto">
          <a:xfrm>
            <a:off x="454025" y="1752600"/>
            <a:ext cx="8235950" cy="3632200"/>
          </a:xfrm>
          <a:prstGeom prst="rect">
            <a:avLst/>
          </a:prstGeom>
          <a:solidFill>
            <a:schemeClr val="bg1"/>
          </a:solidFill>
          <a:ln w="9525">
            <a:noFill/>
            <a:miter lim="800000"/>
            <a:headEnd/>
            <a:tailEnd/>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6626" name="Picture 2"/>
          <p:cNvPicPr>
            <a:picLocks noChangeAspect="1" noChangeArrowheads="1"/>
          </p:cNvPicPr>
          <p:nvPr/>
        </p:nvPicPr>
        <mc:AlternateContent xmlns:ma="http://schemas.microsoft.com/office/mac/drawingml/2008/main">
          <mc:Choice Requires="ma">
            <p:blipFill>
              <a:blip r:embed="rId2"/>
              <a:srcRect/>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3"/>
              <a:srcRect/>
              <a:stretch>
                <a:fillRect/>
              </a:stretch>
            </p:blipFill>
          </mc:Fallback>
        </mc:AlternateContent>
        <p:spPr bwMode="auto">
          <a:xfrm>
            <a:off x="304800" y="304800"/>
            <a:ext cx="2362200" cy="2347913"/>
          </a:xfrm>
          <a:prstGeom prst="rect">
            <a:avLst/>
          </a:prstGeom>
          <a:noFill/>
          <a:ln w="9525">
            <a:noFill/>
            <a:miter lim="800000"/>
            <a:headEnd/>
            <a:tailEnd/>
          </a:ln>
        </p:spPr>
      </p:pic>
      <p:pic>
        <p:nvPicPr>
          <p:cNvPr id="26627" name="Picture 3"/>
          <p:cNvPicPr>
            <a:picLocks noChangeAspect="1" noChangeArrowheads="1"/>
          </p:cNvPicPr>
          <p:nvPr/>
        </p:nvPicPr>
        <mc:AlternateContent xmlns:ma="http://schemas.microsoft.com/office/mac/drawingml/2008/main">
          <mc:Choice Requires="ma">
            <p:blipFill>
              <a:blip r:embed="rId4"/>
              <a:srcRect/>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5"/>
              <a:srcRect/>
              <a:stretch>
                <a:fillRect/>
              </a:stretch>
            </p:blipFill>
          </mc:Fallback>
        </mc:AlternateContent>
        <p:spPr bwMode="auto">
          <a:xfrm>
            <a:off x="3429000" y="685800"/>
            <a:ext cx="4953000" cy="3748088"/>
          </a:xfrm>
          <a:prstGeom prst="rect">
            <a:avLst/>
          </a:prstGeom>
          <a:noFill/>
          <a:ln w="9525">
            <a:noFill/>
            <a:miter lim="800000"/>
            <a:headEnd/>
            <a:tailEnd/>
          </a:ln>
        </p:spPr>
      </p:pic>
      <p:pic>
        <p:nvPicPr>
          <p:cNvPr id="26628" name="Picture 4"/>
          <p:cNvPicPr>
            <a:picLocks noChangeAspect="1" noChangeArrowheads="1"/>
          </p:cNvPicPr>
          <p:nvPr/>
        </p:nvPicPr>
        <mc:AlternateContent xmlns:ma="http://schemas.microsoft.com/office/mac/drawingml/2008/main">
          <mc:Choice Requires="ma">
            <p:blipFill>
              <a:blip r:embed="rId6"/>
              <a:srcRect/>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7"/>
              <a:srcRect/>
              <a:stretch>
                <a:fillRect/>
              </a:stretch>
            </p:blipFill>
          </mc:Fallback>
        </mc:AlternateContent>
        <p:spPr bwMode="auto">
          <a:xfrm>
            <a:off x="6324600" y="3810000"/>
            <a:ext cx="2362200" cy="2705100"/>
          </a:xfrm>
          <a:prstGeom prst="rect">
            <a:avLst/>
          </a:prstGeom>
          <a:noFill/>
          <a:ln w="9525">
            <a:noFill/>
            <a:miter lim="800000"/>
            <a:headEnd/>
            <a:tailEnd/>
          </a:ln>
        </p:spPr>
      </p:pic>
      <p:pic>
        <p:nvPicPr>
          <p:cNvPr id="26629" name="Picture 5"/>
          <p:cNvPicPr>
            <a:picLocks noChangeAspect="1" noChangeArrowheads="1"/>
          </p:cNvPicPr>
          <p:nvPr/>
        </p:nvPicPr>
        <mc:AlternateContent xmlns:ma="http://schemas.microsoft.com/office/mac/drawingml/2008/main">
          <mc:Choice Requires="ma">
            <p:blipFill>
              <a:blip r:embed="rId8"/>
              <a:srcRect/>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9"/>
              <a:srcRect/>
              <a:stretch>
                <a:fillRect/>
              </a:stretch>
            </p:blipFill>
          </mc:Fallback>
        </mc:AlternateContent>
        <p:spPr bwMode="auto">
          <a:xfrm>
            <a:off x="457200" y="4191000"/>
            <a:ext cx="2451100" cy="2438400"/>
          </a:xfrm>
          <a:prstGeom prst="rect">
            <a:avLst/>
          </a:prstGeom>
          <a:noFill/>
          <a:ln w="9525">
            <a:noFill/>
            <a:miter lim="800000"/>
            <a:headEnd/>
            <a:tailEnd/>
          </a:ln>
        </p:spPr>
      </p:pic>
      <p:sp>
        <p:nvSpPr>
          <p:cNvPr id="26630" name="Text Box 6"/>
          <p:cNvSpPr txBox="1">
            <a:spLocks noChangeArrowheads="1"/>
          </p:cNvSpPr>
          <p:nvPr/>
        </p:nvSpPr>
        <p:spPr bwMode="auto">
          <a:xfrm>
            <a:off x="2743200" y="381000"/>
            <a:ext cx="3352800" cy="584200"/>
          </a:xfrm>
          <a:prstGeom prst="rect">
            <a:avLst/>
          </a:prstGeom>
          <a:noFill/>
          <a:ln w="9525">
            <a:noFill/>
            <a:miter lim="800000"/>
            <a:headEnd/>
            <a:tailEnd/>
          </a:ln>
        </p:spPr>
        <p:txBody>
          <a:bodyPr>
            <a:prstTxWarp prst="textNoShape">
              <a:avLst/>
            </a:prstTxWarp>
            <a:spAutoFit/>
          </a:bodyPr>
          <a:lstStyle/>
          <a:p>
            <a:pPr algn="r">
              <a:spcBef>
                <a:spcPct val="50000"/>
              </a:spcBef>
            </a:pPr>
            <a:r>
              <a:rPr lang="en-US" sz="3200" b="1" dirty="0" err="1">
                <a:solidFill>
                  <a:srgbClr val="FFFF00"/>
                </a:solidFill>
                <a:latin typeface="Chalkboard" charset="0"/>
                <a:ea typeface="Chalkboard" charset="0"/>
                <a:cs typeface="Chalkboard" charset="0"/>
              </a:rPr>
              <a:t>Monocromatore</a:t>
            </a:r>
            <a:endParaRPr lang="en-US" sz="3200" b="1" dirty="0">
              <a:solidFill>
                <a:srgbClr val="FFFF00"/>
              </a:solidFill>
              <a:latin typeface="Chalkboard" charset="0"/>
              <a:ea typeface="Chalkboard" charset="0"/>
              <a:cs typeface="Chalkboard" charset="0"/>
            </a:endParaRPr>
          </a:p>
        </p:txBody>
      </p:sp>
      <p:pic>
        <p:nvPicPr>
          <p:cNvPr id="65543" name="Picture 7" descr="mono.gif                                                       00028802Macintosh HD                   BB759C4F:"/>
          <p:cNvPicPr>
            <a:picLocks noChangeAspect="1" noChangeArrowheads="1"/>
          </p:cNvPicPr>
          <p:nvPr/>
        </p:nvPicPr>
        <p:blipFill>
          <a:blip r:embed="rId10"/>
          <a:srcRect/>
          <a:stretch>
            <a:fillRect/>
          </a:stretch>
        </p:blipFill>
        <p:spPr bwMode="auto">
          <a:xfrm>
            <a:off x="2362200" y="1066800"/>
            <a:ext cx="5029200" cy="5029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655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09738" y="1448004"/>
            <a:ext cx="8173580" cy="4978453"/>
          </a:xfrm>
          <a:prstGeom prst="rect">
            <a:avLst/>
          </a:prstGeom>
        </p:spPr>
      </p:pic>
      <p:sp>
        <p:nvSpPr>
          <p:cNvPr id="3" name="CasellaDiTesto 2"/>
          <p:cNvSpPr txBox="1"/>
          <p:nvPr/>
        </p:nvSpPr>
        <p:spPr>
          <a:xfrm>
            <a:off x="663837" y="505060"/>
            <a:ext cx="7460956" cy="461665"/>
          </a:xfrm>
          <a:prstGeom prst="rect">
            <a:avLst/>
          </a:prstGeom>
          <a:noFill/>
        </p:spPr>
        <p:txBody>
          <a:bodyPr wrap="square" rtlCol="0">
            <a:spAutoFit/>
          </a:bodyPr>
          <a:lstStyle/>
          <a:p>
            <a:r>
              <a:rPr lang="it-IT" sz="2400" dirty="0" smtClean="0">
                <a:solidFill>
                  <a:srgbClr val="FFFFFF"/>
                </a:solidFill>
                <a:latin typeface="Chalkboard"/>
                <a:cs typeface="Chalkboard"/>
              </a:rPr>
              <a:t>Le specie ridotte dello Zolfo: un metodo alternativo</a:t>
            </a:r>
            <a:endParaRPr lang="it-IT" sz="2400" dirty="0">
              <a:solidFill>
                <a:srgbClr val="FFFFFF"/>
              </a:solidFill>
              <a:latin typeface="Chalkboard"/>
              <a:cs typeface="Chalkboard"/>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772068" y="683198"/>
            <a:ext cx="6439311" cy="6003977"/>
          </a:xfrm>
          <a:prstGeom prst="rect">
            <a:avLst/>
          </a:prstGeom>
        </p:spPr>
      </p:pic>
      <p:pic>
        <p:nvPicPr>
          <p:cNvPr id="3" name="Immagine 2"/>
          <p:cNvPicPr>
            <a:picLocks noChangeAspect="1"/>
          </p:cNvPicPr>
          <p:nvPr/>
        </p:nvPicPr>
        <p:blipFill>
          <a:blip r:embed="rId3"/>
          <a:stretch>
            <a:fillRect/>
          </a:stretch>
        </p:blipFill>
        <p:spPr>
          <a:xfrm>
            <a:off x="1225462" y="-1"/>
            <a:ext cx="7159093" cy="68580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Rectangle 15"/>
          <p:cNvSpPr>
            <a:spLocks noChangeArrowheads="1"/>
          </p:cNvSpPr>
          <p:nvPr/>
        </p:nvSpPr>
        <p:spPr bwMode="auto">
          <a:xfrm>
            <a:off x="0" y="0"/>
            <a:ext cx="1042988" cy="6858000"/>
          </a:xfrm>
          <a:prstGeom prst="rect">
            <a:avLst/>
          </a:prstGeom>
          <a:solidFill>
            <a:srgbClr val="969696"/>
          </a:solidFill>
          <a:ln w="9525">
            <a:noFill/>
            <a:miter lim="800000"/>
            <a:headEnd/>
            <a:tailEnd/>
          </a:ln>
        </p:spPr>
        <p:txBody>
          <a:bodyPr wrap="none" anchor="ctr">
            <a:prstTxWarp prst="textNoShape">
              <a:avLst/>
            </a:prstTxWarp>
          </a:bodyPr>
          <a:lstStyle/>
          <a:p>
            <a:endParaRPr lang="it-IT"/>
          </a:p>
        </p:txBody>
      </p:sp>
      <p:sp>
        <p:nvSpPr>
          <p:cNvPr id="86019" name="Text Box 2"/>
          <p:cNvSpPr txBox="1">
            <a:spLocks noChangeArrowheads="1"/>
          </p:cNvSpPr>
          <p:nvPr/>
        </p:nvSpPr>
        <p:spPr bwMode="auto">
          <a:xfrm>
            <a:off x="1123950" y="304800"/>
            <a:ext cx="7696200" cy="549275"/>
          </a:xfrm>
          <a:prstGeom prst="rect">
            <a:avLst/>
          </a:prstGeom>
          <a:noFill/>
          <a:ln w="9525">
            <a:noFill/>
            <a:miter lim="800000"/>
            <a:headEnd/>
            <a:tailEnd/>
          </a:ln>
        </p:spPr>
        <p:txBody>
          <a:bodyPr>
            <a:prstTxWarp prst="textNoShape">
              <a:avLst/>
            </a:prstTxWarp>
            <a:spAutoFit/>
          </a:bodyPr>
          <a:lstStyle/>
          <a:p>
            <a:pPr>
              <a:spcBef>
                <a:spcPct val="50000"/>
              </a:spcBef>
            </a:pPr>
            <a:r>
              <a:rPr lang="en-US" sz="3000" dirty="0">
                <a:solidFill>
                  <a:srgbClr val="993300"/>
                </a:solidFill>
                <a:latin typeface="Chalkboard"/>
                <a:cs typeface="Chalkboard"/>
              </a:rPr>
              <a:t>Le specie </a:t>
            </a:r>
            <a:r>
              <a:rPr lang="en-US" sz="3000" dirty="0" err="1">
                <a:solidFill>
                  <a:srgbClr val="993300"/>
                </a:solidFill>
                <a:latin typeface="Chalkboard"/>
                <a:cs typeface="Chalkboard"/>
              </a:rPr>
              <a:t>ridotte</a:t>
            </a:r>
            <a:r>
              <a:rPr lang="en-US" sz="3000" dirty="0">
                <a:solidFill>
                  <a:srgbClr val="993300"/>
                </a:solidFill>
                <a:latin typeface="Chalkboard"/>
                <a:cs typeface="Chalkboard"/>
              </a:rPr>
              <a:t> </a:t>
            </a:r>
            <a:r>
              <a:rPr lang="en-US" sz="3000" dirty="0" err="1">
                <a:solidFill>
                  <a:srgbClr val="993300"/>
                </a:solidFill>
                <a:latin typeface="Chalkboard"/>
                <a:cs typeface="Chalkboard"/>
              </a:rPr>
              <a:t>dello</a:t>
            </a:r>
            <a:r>
              <a:rPr lang="en-US" sz="3000" dirty="0">
                <a:solidFill>
                  <a:srgbClr val="993300"/>
                </a:solidFill>
                <a:latin typeface="Chalkboard"/>
                <a:cs typeface="Chalkboard"/>
              </a:rPr>
              <a:t> </a:t>
            </a:r>
            <a:r>
              <a:rPr lang="en-US" sz="3000" dirty="0" err="1">
                <a:solidFill>
                  <a:srgbClr val="993300"/>
                </a:solidFill>
                <a:latin typeface="Chalkboard"/>
                <a:cs typeface="Chalkboard"/>
              </a:rPr>
              <a:t>solfo</a:t>
            </a:r>
            <a:r>
              <a:rPr lang="en-US" sz="3000" dirty="0">
                <a:solidFill>
                  <a:srgbClr val="993300"/>
                </a:solidFill>
                <a:latin typeface="Chalkboard"/>
                <a:cs typeface="Chalkboard"/>
              </a:rPr>
              <a:t> in </a:t>
            </a:r>
            <a:r>
              <a:rPr lang="en-US" sz="3000" dirty="0" err="1">
                <a:solidFill>
                  <a:srgbClr val="993300"/>
                </a:solidFill>
                <a:latin typeface="Chalkboard"/>
                <a:cs typeface="Chalkboard"/>
              </a:rPr>
              <a:t>soluzione</a:t>
            </a:r>
            <a:endParaRPr lang="en-US" sz="3000" dirty="0">
              <a:solidFill>
                <a:srgbClr val="993300"/>
              </a:solidFill>
              <a:latin typeface="Chalkboard"/>
              <a:cs typeface="Chalkboard"/>
            </a:endParaRPr>
          </a:p>
        </p:txBody>
      </p:sp>
      <p:sp>
        <p:nvSpPr>
          <p:cNvPr id="86020" name="AutoShape 3"/>
          <p:cNvSpPr>
            <a:spLocks noChangeArrowheads="1"/>
          </p:cNvSpPr>
          <p:nvPr/>
        </p:nvSpPr>
        <p:spPr bwMode="auto">
          <a:xfrm>
            <a:off x="1258888" y="1752600"/>
            <a:ext cx="533400" cy="228600"/>
          </a:xfrm>
          <a:prstGeom prst="rightArrow">
            <a:avLst>
              <a:gd name="adj1" fmla="val 50000"/>
              <a:gd name="adj2" fmla="val 58333"/>
            </a:avLst>
          </a:prstGeom>
          <a:solidFill>
            <a:srgbClr val="3366FF"/>
          </a:solidFill>
          <a:ln w="9525">
            <a:noFill/>
            <a:miter lim="800000"/>
            <a:headEnd/>
            <a:tailEnd/>
          </a:ln>
        </p:spPr>
        <p:txBody>
          <a:bodyPr wrap="none" anchor="ctr">
            <a:prstTxWarp prst="textNoShape">
              <a:avLst/>
            </a:prstTxWarp>
          </a:bodyPr>
          <a:lstStyle/>
          <a:p>
            <a:endParaRPr lang="it-IT"/>
          </a:p>
        </p:txBody>
      </p:sp>
      <p:sp>
        <p:nvSpPr>
          <p:cNvPr id="86021" name="AutoShape 4"/>
          <p:cNvSpPr>
            <a:spLocks noChangeArrowheads="1"/>
          </p:cNvSpPr>
          <p:nvPr/>
        </p:nvSpPr>
        <p:spPr bwMode="auto">
          <a:xfrm>
            <a:off x="1938338" y="2743200"/>
            <a:ext cx="533400" cy="228600"/>
          </a:xfrm>
          <a:prstGeom prst="rightArrow">
            <a:avLst>
              <a:gd name="adj1" fmla="val 50000"/>
              <a:gd name="adj2" fmla="val 58333"/>
            </a:avLst>
          </a:prstGeom>
          <a:solidFill>
            <a:srgbClr val="3366FF"/>
          </a:solidFill>
          <a:ln w="9525">
            <a:noFill/>
            <a:miter lim="800000"/>
            <a:headEnd/>
            <a:tailEnd/>
          </a:ln>
        </p:spPr>
        <p:txBody>
          <a:bodyPr wrap="none" anchor="ctr">
            <a:prstTxWarp prst="textNoShape">
              <a:avLst/>
            </a:prstTxWarp>
          </a:bodyPr>
          <a:lstStyle/>
          <a:p>
            <a:endParaRPr lang="it-IT"/>
          </a:p>
        </p:txBody>
      </p:sp>
      <p:sp>
        <p:nvSpPr>
          <p:cNvPr id="86022" name="AutoShape 5"/>
          <p:cNvSpPr>
            <a:spLocks noChangeArrowheads="1"/>
          </p:cNvSpPr>
          <p:nvPr/>
        </p:nvSpPr>
        <p:spPr bwMode="auto">
          <a:xfrm>
            <a:off x="2407673" y="3657600"/>
            <a:ext cx="533400" cy="228600"/>
          </a:xfrm>
          <a:prstGeom prst="rightArrow">
            <a:avLst>
              <a:gd name="adj1" fmla="val 50000"/>
              <a:gd name="adj2" fmla="val 58333"/>
            </a:avLst>
          </a:prstGeom>
          <a:solidFill>
            <a:srgbClr val="3366FF"/>
          </a:solidFill>
          <a:ln w="9525">
            <a:noFill/>
            <a:miter lim="800000"/>
            <a:headEnd/>
            <a:tailEnd/>
          </a:ln>
        </p:spPr>
        <p:txBody>
          <a:bodyPr wrap="none" anchor="ctr">
            <a:prstTxWarp prst="textNoShape">
              <a:avLst/>
            </a:prstTxWarp>
          </a:bodyPr>
          <a:lstStyle/>
          <a:p>
            <a:endParaRPr lang="it-IT"/>
          </a:p>
        </p:txBody>
      </p:sp>
      <p:sp>
        <p:nvSpPr>
          <p:cNvPr id="86023" name="Rectangle 9"/>
          <p:cNvSpPr>
            <a:spLocks noChangeArrowheads="1"/>
          </p:cNvSpPr>
          <p:nvPr/>
        </p:nvSpPr>
        <p:spPr bwMode="auto">
          <a:xfrm>
            <a:off x="2020888" y="1525588"/>
            <a:ext cx="2300630" cy="553998"/>
          </a:xfrm>
          <a:prstGeom prst="rect">
            <a:avLst/>
          </a:prstGeom>
          <a:noFill/>
          <a:ln w="9525">
            <a:noFill/>
            <a:miter lim="800000"/>
            <a:headEnd/>
            <a:tailEnd/>
          </a:ln>
        </p:spPr>
        <p:txBody>
          <a:bodyPr wrap="none">
            <a:prstTxWarp prst="textNoShape">
              <a:avLst/>
            </a:prstTxWarp>
            <a:spAutoFit/>
          </a:bodyPr>
          <a:lstStyle/>
          <a:p>
            <a:r>
              <a:rPr lang="en-US" sz="3000">
                <a:latin typeface="Chalkboard"/>
                <a:cs typeface="Chalkboard"/>
              </a:rPr>
              <a:t>H</a:t>
            </a:r>
            <a:r>
              <a:rPr lang="en-US" sz="3000" baseline="-25000">
                <a:latin typeface="Chalkboard"/>
                <a:cs typeface="Chalkboard"/>
              </a:rPr>
              <a:t>2</a:t>
            </a:r>
            <a:r>
              <a:rPr lang="en-US" sz="3000">
                <a:latin typeface="Chalkboard"/>
                <a:cs typeface="Chalkboard"/>
              </a:rPr>
              <a:t>S disciolto</a:t>
            </a:r>
          </a:p>
        </p:txBody>
      </p:sp>
      <p:sp>
        <p:nvSpPr>
          <p:cNvPr id="86024" name="Rectangle 10"/>
          <p:cNvSpPr>
            <a:spLocks noChangeArrowheads="1"/>
          </p:cNvSpPr>
          <p:nvPr/>
        </p:nvSpPr>
        <p:spPr bwMode="auto">
          <a:xfrm>
            <a:off x="2667000" y="2516188"/>
            <a:ext cx="1763088" cy="553998"/>
          </a:xfrm>
          <a:prstGeom prst="rect">
            <a:avLst/>
          </a:prstGeom>
          <a:noFill/>
          <a:ln w="9525">
            <a:noFill/>
            <a:miter lim="800000"/>
            <a:headEnd/>
            <a:tailEnd/>
          </a:ln>
        </p:spPr>
        <p:txBody>
          <a:bodyPr wrap="none">
            <a:prstTxWarp prst="textNoShape">
              <a:avLst/>
            </a:prstTxWarp>
            <a:spAutoFit/>
          </a:bodyPr>
          <a:lstStyle/>
          <a:p>
            <a:r>
              <a:rPr lang="en-US" sz="3000">
                <a:latin typeface="Chalkboard"/>
                <a:cs typeface="Chalkboard"/>
              </a:rPr>
              <a:t>HS</a:t>
            </a:r>
            <a:r>
              <a:rPr lang="en-US" sz="3000" baseline="30000">
                <a:latin typeface="Chalkboard"/>
                <a:cs typeface="Chalkboard"/>
              </a:rPr>
              <a:t>-</a:t>
            </a:r>
            <a:r>
              <a:rPr lang="en-US" sz="3000">
                <a:latin typeface="Chalkboard"/>
                <a:cs typeface="Chalkboard"/>
              </a:rPr>
              <a:t> e S</a:t>
            </a:r>
            <a:r>
              <a:rPr lang="en-US" sz="3000" baseline="30000">
                <a:latin typeface="Chalkboard"/>
                <a:cs typeface="Chalkboard"/>
              </a:rPr>
              <a:t>2-</a:t>
            </a:r>
          </a:p>
        </p:txBody>
      </p:sp>
      <p:sp>
        <p:nvSpPr>
          <p:cNvPr id="86025" name="Rectangle 12"/>
          <p:cNvSpPr>
            <a:spLocks noChangeArrowheads="1"/>
          </p:cNvSpPr>
          <p:nvPr/>
        </p:nvSpPr>
        <p:spPr bwMode="auto">
          <a:xfrm>
            <a:off x="3131573" y="3430588"/>
            <a:ext cx="6195954" cy="553998"/>
          </a:xfrm>
          <a:prstGeom prst="rect">
            <a:avLst/>
          </a:prstGeom>
          <a:noFill/>
          <a:ln w="9525">
            <a:noFill/>
            <a:miter lim="800000"/>
            <a:headEnd/>
            <a:tailEnd/>
          </a:ln>
        </p:spPr>
        <p:txBody>
          <a:bodyPr wrap="none">
            <a:prstTxWarp prst="textNoShape">
              <a:avLst/>
            </a:prstTxWarp>
            <a:spAutoFit/>
          </a:bodyPr>
          <a:lstStyle/>
          <a:p>
            <a:r>
              <a:rPr lang="en-US" sz="3000" dirty="0" err="1">
                <a:latin typeface="Chalkboard"/>
                <a:cs typeface="Chalkboard"/>
              </a:rPr>
              <a:t>Poli-</a:t>
            </a:r>
            <a:r>
              <a:rPr lang="en-US" sz="3000" dirty="0" err="1" smtClean="0">
                <a:latin typeface="Chalkboard"/>
                <a:cs typeface="Chalkboard"/>
              </a:rPr>
              <a:t>solfuri</a:t>
            </a:r>
            <a:r>
              <a:rPr lang="en-US" sz="3000" dirty="0" smtClean="0">
                <a:latin typeface="Chalkboard"/>
                <a:cs typeface="Chalkboard"/>
              </a:rPr>
              <a:t> (e.g. S</a:t>
            </a:r>
            <a:r>
              <a:rPr lang="en-US" sz="3000" baseline="-25000" dirty="0" smtClean="0">
                <a:latin typeface="Chalkboard"/>
                <a:cs typeface="Chalkboard"/>
              </a:rPr>
              <a:t>x</a:t>
            </a:r>
            <a:r>
              <a:rPr lang="en-US" sz="3000" baseline="30000" dirty="0" smtClean="0">
                <a:latin typeface="Chalkboard"/>
                <a:cs typeface="Chalkboard"/>
              </a:rPr>
              <a:t>2-</a:t>
            </a:r>
            <a:r>
              <a:rPr lang="en-US" sz="3000" dirty="0" smtClean="0">
                <a:latin typeface="Chalkboard"/>
                <a:cs typeface="Chalkboard"/>
              </a:rPr>
              <a:t>, </a:t>
            </a:r>
            <a:r>
              <a:rPr lang="en-US" sz="3000" dirty="0" err="1" smtClean="0">
                <a:latin typeface="Chalkboard"/>
                <a:cs typeface="Chalkboard"/>
              </a:rPr>
              <a:t>inorg</a:t>
            </a:r>
            <a:r>
              <a:rPr lang="en-US" sz="3000" dirty="0" smtClean="0">
                <a:latin typeface="Chalkboard"/>
                <a:cs typeface="Chalkboard"/>
              </a:rPr>
              <a:t>. </a:t>
            </a:r>
            <a:r>
              <a:rPr lang="en-US" sz="3000" dirty="0" err="1" smtClean="0">
                <a:latin typeface="Chalkboard"/>
                <a:cs typeface="Chalkboard"/>
              </a:rPr>
              <a:t>e</a:t>
            </a:r>
            <a:r>
              <a:rPr lang="en-US" sz="3000" dirty="0" smtClean="0">
                <a:latin typeface="Chalkboard"/>
                <a:cs typeface="Chalkboard"/>
              </a:rPr>
              <a:t> org.) </a:t>
            </a:r>
            <a:endParaRPr lang="en-US" sz="3000" dirty="0">
              <a:latin typeface="Chalkboard"/>
              <a:cs typeface="Chalkboard"/>
            </a:endParaRPr>
          </a:p>
        </p:txBody>
      </p:sp>
      <p:sp>
        <p:nvSpPr>
          <p:cNvPr id="86026" name="AutoShape 13"/>
          <p:cNvSpPr>
            <a:spLocks noChangeArrowheads="1"/>
          </p:cNvSpPr>
          <p:nvPr/>
        </p:nvSpPr>
        <p:spPr bwMode="auto">
          <a:xfrm>
            <a:off x="3101410" y="4648200"/>
            <a:ext cx="533400" cy="228600"/>
          </a:xfrm>
          <a:prstGeom prst="rightArrow">
            <a:avLst>
              <a:gd name="adj1" fmla="val 50000"/>
              <a:gd name="adj2" fmla="val 58333"/>
            </a:avLst>
          </a:prstGeom>
          <a:solidFill>
            <a:srgbClr val="3366FF"/>
          </a:solidFill>
          <a:ln w="9525">
            <a:noFill/>
            <a:miter lim="800000"/>
            <a:headEnd/>
            <a:tailEnd/>
          </a:ln>
        </p:spPr>
        <p:txBody>
          <a:bodyPr wrap="none" anchor="ctr">
            <a:prstTxWarp prst="textNoShape">
              <a:avLst/>
            </a:prstTxWarp>
          </a:bodyPr>
          <a:lstStyle/>
          <a:p>
            <a:endParaRPr lang="it-IT"/>
          </a:p>
        </p:txBody>
      </p:sp>
      <p:sp>
        <p:nvSpPr>
          <p:cNvPr id="86027" name="Rectangle 14"/>
          <p:cNvSpPr>
            <a:spLocks noChangeArrowheads="1"/>
          </p:cNvSpPr>
          <p:nvPr/>
        </p:nvSpPr>
        <p:spPr bwMode="auto">
          <a:xfrm>
            <a:off x="3779273" y="4497388"/>
            <a:ext cx="4672012" cy="549275"/>
          </a:xfrm>
          <a:prstGeom prst="rect">
            <a:avLst/>
          </a:prstGeom>
          <a:noFill/>
          <a:ln w="9525">
            <a:noFill/>
            <a:miter lim="800000"/>
            <a:headEnd/>
            <a:tailEnd/>
          </a:ln>
        </p:spPr>
        <p:txBody>
          <a:bodyPr wrap="none">
            <a:prstTxWarp prst="textNoShape">
              <a:avLst/>
            </a:prstTxWarp>
            <a:spAutoFit/>
          </a:bodyPr>
          <a:lstStyle/>
          <a:p>
            <a:r>
              <a:rPr lang="en-US" sz="3000">
                <a:latin typeface="Chalkboard"/>
                <a:cs typeface="Chalkboard"/>
              </a:rPr>
              <a:t>Composti solfuro-metallici</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Rectangle 13"/>
          <p:cNvSpPr>
            <a:spLocks noChangeArrowheads="1"/>
          </p:cNvSpPr>
          <p:nvPr/>
        </p:nvSpPr>
        <p:spPr bwMode="auto">
          <a:xfrm>
            <a:off x="0" y="0"/>
            <a:ext cx="1042988" cy="6858000"/>
          </a:xfrm>
          <a:prstGeom prst="rect">
            <a:avLst/>
          </a:prstGeom>
          <a:solidFill>
            <a:srgbClr val="969696"/>
          </a:solidFill>
          <a:ln w="9525">
            <a:noFill/>
            <a:miter lim="800000"/>
            <a:headEnd/>
            <a:tailEnd/>
          </a:ln>
        </p:spPr>
        <p:txBody>
          <a:bodyPr wrap="none" anchor="ctr">
            <a:prstTxWarp prst="textNoShape">
              <a:avLst/>
            </a:prstTxWarp>
          </a:bodyPr>
          <a:lstStyle/>
          <a:p>
            <a:endParaRPr lang="it-IT"/>
          </a:p>
        </p:txBody>
      </p:sp>
      <p:sp>
        <p:nvSpPr>
          <p:cNvPr id="87043" name="Text Box 2"/>
          <p:cNvSpPr txBox="1">
            <a:spLocks noChangeArrowheads="1"/>
          </p:cNvSpPr>
          <p:nvPr/>
        </p:nvSpPr>
        <p:spPr bwMode="auto">
          <a:xfrm>
            <a:off x="1176337" y="287338"/>
            <a:ext cx="8610600" cy="549275"/>
          </a:xfrm>
          <a:prstGeom prst="rect">
            <a:avLst/>
          </a:prstGeom>
          <a:noFill/>
          <a:ln w="9525">
            <a:noFill/>
            <a:miter lim="800000"/>
            <a:headEnd/>
            <a:tailEnd/>
          </a:ln>
        </p:spPr>
        <p:txBody>
          <a:bodyPr>
            <a:prstTxWarp prst="textNoShape">
              <a:avLst/>
            </a:prstTxWarp>
            <a:spAutoFit/>
          </a:bodyPr>
          <a:lstStyle/>
          <a:p>
            <a:pPr>
              <a:spcBef>
                <a:spcPct val="50000"/>
              </a:spcBef>
            </a:pPr>
            <a:r>
              <a:rPr lang="en-US" sz="3000" dirty="0">
                <a:solidFill>
                  <a:srgbClr val="993300"/>
                </a:solidFill>
                <a:latin typeface="Chalkboard"/>
                <a:cs typeface="Chalkboard"/>
              </a:rPr>
              <a:t>Le specie </a:t>
            </a:r>
            <a:r>
              <a:rPr lang="en-US" sz="3000" dirty="0" err="1">
                <a:solidFill>
                  <a:srgbClr val="993300"/>
                </a:solidFill>
                <a:latin typeface="Chalkboard"/>
                <a:cs typeface="Chalkboard"/>
              </a:rPr>
              <a:t>ridotte</a:t>
            </a:r>
            <a:r>
              <a:rPr lang="en-US" sz="3000" dirty="0">
                <a:solidFill>
                  <a:srgbClr val="993300"/>
                </a:solidFill>
                <a:latin typeface="Chalkboard"/>
                <a:cs typeface="Chalkboard"/>
              </a:rPr>
              <a:t> </a:t>
            </a:r>
            <a:r>
              <a:rPr lang="en-US" sz="3000" dirty="0" err="1">
                <a:solidFill>
                  <a:srgbClr val="993300"/>
                </a:solidFill>
                <a:latin typeface="Chalkboard"/>
                <a:cs typeface="Chalkboard"/>
              </a:rPr>
              <a:t>dello</a:t>
            </a:r>
            <a:r>
              <a:rPr lang="en-US" sz="3000" dirty="0">
                <a:solidFill>
                  <a:srgbClr val="993300"/>
                </a:solidFill>
                <a:latin typeface="Chalkboard"/>
                <a:cs typeface="Chalkboard"/>
              </a:rPr>
              <a:t> </a:t>
            </a:r>
            <a:r>
              <a:rPr lang="en-US" sz="3000" dirty="0" err="1">
                <a:solidFill>
                  <a:srgbClr val="993300"/>
                </a:solidFill>
                <a:latin typeface="Chalkboard"/>
                <a:cs typeface="Chalkboard"/>
              </a:rPr>
              <a:t>solfo</a:t>
            </a:r>
            <a:r>
              <a:rPr lang="en-US" sz="3000" dirty="0">
                <a:solidFill>
                  <a:srgbClr val="993300"/>
                </a:solidFill>
                <a:latin typeface="Chalkboard"/>
                <a:cs typeface="Chalkboard"/>
              </a:rPr>
              <a:t> </a:t>
            </a:r>
            <a:r>
              <a:rPr lang="en-US" sz="3000" dirty="0" err="1">
                <a:solidFill>
                  <a:srgbClr val="993300"/>
                </a:solidFill>
                <a:latin typeface="Chalkboard"/>
                <a:cs typeface="Chalkboard"/>
              </a:rPr>
              <a:t>sono</a:t>
            </a:r>
            <a:r>
              <a:rPr lang="en-US" sz="3000" dirty="0">
                <a:solidFill>
                  <a:srgbClr val="993300"/>
                </a:solidFill>
                <a:latin typeface="Chalkboard"/>
                <a:cs typeface="Chalkboard"/>
              </a:rPr>
              <a:t> favorite </a:t>
            </a:r>
            <a:r>
              <a:rPr lang="en-US" sz="3000" dirty="0" err="1">
                <a:solidFill>
                  <a:srgbClr val="993300"/>
                </a:solidFill>
                <a:latin typeface="Chalkboard"/>
                <a:cs typeface="Chalkboard"/>
              </a:rPr>
              <a:t>da</a:t>
            </a:r>
            <a:r>
              <a:rPr lang="en-US" sz="3000" dirty="0">
                <a:solidFill>
                  <a:srgbClr val="993300"/>
                </a:solidFill>
                <a:latin typeface="Chalkboard"/>
                <a:cs typeface="Chalkboard"/>
              </a:rPr>
              <a:t>:</a:t>
            </a:r>
          </a:p>
        </p:txBody>
      </p:sp>
      <p:sp>
        <p:nvSpPr>
          <p:cNvPr id="2" name="AutoShape 3"/>
          <p:cNvSpPr>
            <a:spLocks noChangeArrowheads="1"/>
          </p:cNvSpPr>
          <p:nvPr/>
        </p:nvSpPr>
        <p:spPr bwMode="auto">
          <a:xfrm>
            <a:off x="1323975" y="1196425"/>
            <a:ext cx="533400" cy="533400"/>
          </a:xfrm>
          <a:prstGeom prst="star5">
            <a:avLst/>
          </a:prstGeom>
          <a:solidFill>
            <a:srgbClr val="0000FF"/>
          </a:solidFill>
          <a:ln w="9525">
            <a:noFill/>
            <a:miter lim="800000"/>
            <a:headEnd/>
            <a:tailEnd/>
          </a:ln>
          <a:effectLst/>
        </p:spPr>
        <p:txBody>
          <a:bodyPr wrap="none" anchor="ctr">
            <a:prstTxWarp prst="textNoShape">
              <a:avLst/>
            </a:prstTxWarp>
          </a:bodyPr>
          <a:lstStyle/>
          <a:p>
            <a:pPr>
              <a:defRPr/>
            </a:pPr>
            <a:endParaRPr lang="it-IT"/>
          </a:p>
        </p:txBody>
      </p:sp>
      <p:sp>
        <p:nvSpPr>
          <p:cNvPr id="87045" name="Text Box 4"/>
          <p:cNvSpPr txBox="1">
            <a:spLocks noChangeArrowheads="1"/>
          </p:cNvSpPr>
          <p:nvPr/>
        </p:nvSpPr>
        <p:spPr bwMode="auto">
          <a:xfrm>
            <a:off x="1938337" y="1214905"/>
            <a:ext cx="7056438" cy="430887"/>
          </a:xfrm>
          <a:prstGeom prst="rect">
            <a:avLst/>
          </a:prstGeom>
          <a:noFill/>
          <a:ln w="9525">
            <a:noFill/>
            <a:miter lim="800000"/>
            <a:headEnd/>
            <a:tailEnd/>
          </a:ln>
        </p:spPr>
        <p:txBody>
          <a:bodyPr>
            <a:prstTxWarp prst="textNoShape">
              <a:avLst/>
            </a:prstTxWarp>
            <a:spAutoFit/>
          </a:bodyPr>
          <a:lstStyle/>
          <a:p>
            <a:pPr>
              <a:spcBef>
                <a:spcPct val="50000"/>
              </a:spcBef>
            </a:pPr>
            <a:r>
              <a:rPr lang="en-US" sz="2200" b="1" dirty="0" err="1">
                <a:latin typeface="Chalkboard"/>
                <a:cs typeface="Chalkboard"/>
              </a:rPr>
              <a:t>Decomposizione</a:t>
            </a:r>
            <a:r>
              <a:rPr lang="en-US" sz="2200" b="1" dirty="0">
                <a:latin typeface="Chalkboard"/>
                <a:cs typeface="Chalkboard"/>
              </a:rPr>
              <a:t> </a:t>
            </a:r>
            <a:r>
              <a:rPr lang="en-US" sz="2200" b="1" dirty="0" err="1">
                <a:latin typeface="Chalkboard"/>
                <a:cs typeface="Chalkboard"/>
              </a:rPr>
              <a:t>di</a:t>
            </a:r>
            <a:r>
              <a:rPr lang="en-US" sz="2200" b="1" dirty="0">
                <a:latin typeface="Chalkboard"/>
                <a:cs typeface="Chalkboard"/>
              </a:rPr>
              <a:t> </a:t>
            </a:r>
            <a:r>
              <a:rPr lang="en-US" sz="2200" b="1" dirty="0" err="1">
                <a:latin typeface="Chalkboard"/>
                <a:cs typeface="Chalkboard"/>
              </a:rPr>
              <a:t>sostanza</a:t>
            </a:r>
            <a:r>
              <a:rPr lang="en-US" sz="2200" b="1" dirty="0">
                <a:latin typeface="Chalkboard"/>
                <a:cs typeface="Chalkboard"/>
              </a:rPr>
              <a:t> </a:t>
            </a:r>
            <a:r>
              <a:rPr lang="en-US" sz="2200" b="1" dirty="0" err="1">
                <a:latin typeface="Chalkboard"/>
                <a:cs typeface="Chalkboard"/>
              </a:rPr>
              <a:t>organica</a:t>
            </a:r>
            <a:endParaRPr lang="en-US" sz="2200" b="1" dirty="0">
              <a:latin typeface="Chalkboard"/>
              <a:cs typeface="Chalkboard"/>
            </a:endParaRPr>
          </a:p>
        </p:txBody>
      </p:sp>
      <p:sp>
        <p:nvSpPr>
          <p:cNvPr id="87046" name="Text Box 5"/>
          <p:cNvSpPr txBox="1">
            <a:spLocks noChangeArrowheads="1"/>
          </p:cNvSpPr>
          <p:nvPr/>
        </p:nvSpPr>
        <p:spPr bwMode="auto">
          <a:xfrm>
            <a:off x="2344737" y="2053105"/>
            <a:ext cx="6477000" cy="430887"/>
          </a:xfrm>
          <a:prstGeom prst="rect">
            <a:avLst/>
          </a:prstGeom>
          <a:noFill/>
          <a:ln w="9525">
            <a:noFill/>
            <a:miter lim="800000"/>
            <a:headEnd/>
            <a:tailEnd/>
          </a:ln>
        </p:spPr>
        <p:txBody>
          <a:bodyPr>
            <a:prstTxWarp prst="textNoShape">
              <a:avLst/>
            </a:prstTxWarp>
            <a:spAutoFit/>
          </a:bodyPr>
          <a:lstStyle/>
          <a:p>
            <a:pPr>
              <a:spcBef>
                <a:spcPct val="50000"/>
              </a:spcBef>
            </a:pPr>
            <a:r>
              <a:rPr lang="en-US" sz="2200" b="1">
                <a:latin typeface="Chalkboard"/>
                <a:cs typeface="Chalkboard"/>
              </a:rPr>
              <a:t>Scarichi industriali e domestici</a:t>
            </a:r>
          </a:p>
        </p:txBody>
      </p:sp>
      <p:sp>
        <p:nvSpPr>
          <p:cNvPr id="49160" name="AutoShape 8"/>
          <p:cNvSpPr>
            <a:spLocks noChangeArrowheads="1"/>
          </p:cNvSpPr>
          <p:nvPr/>
        </p:nvSpPr>
        <p:spPr bwMode="auto">
          <a:xfrm>
            <a:off x="1704975" y="2034625"/>
            <a:ext cx="533400" cy="533400"/>
          </a:xfrm>
          <a:prstGeom prst="star5">
            <a:avLst/>
          </a:prstGeom>
          <a:solidFill>
            <a:srgbClr val="0000FF"/>
          </a:solidFill>
          <a:ln w="9525">
            <a:noFill/>
            <a:miter lim="800000"/>
            <a:headEnd/>
            <a:tailEnd/>
          </a:ln>
          <a:effectLst/>
        </p:spPr>
        <p:txBody>
          <a:bodyPr wrap="none" anchor="ctr">
            <a:prstTxWarp prst="textNoShape">
              <a:avLst/>
            </a:prstTxWarp>
          </a:bodyPr>
          <a:lstStyle/>
          <a:p>
            <a:pPr>
              <a:defRPr/>
            </a:pPr>
            <a:endParaRPr lang="it-IT"/>
          </a:p>
        </p:txBody>
      </p:sp>
      <p:sp>
        <p:nvSpPr>
          <p:cNvPr id="49161" name="AutoShape 9"/>
          <p:cNvSpPr>
            <a:spLocks noChangeArrowheads="1"/>
          </p:cNvSpPr>
          <p:nvPr/>
        </p:nvSpPr>
        <p:spPr bwMode="auto">
          <a:xfrm>
            <a:off x="2162175" y="2872825"/>
            <a:ext cx="533400" cy="533400"/>
          </a:xfrm>
          <a:prstGeom prst="star5">
            <a:avLst/>
          </a:prstGeom>
          <a:solidFill>
            <a:srgbClr val="0000FF"/>
          </a:solidFill>
          <a:ln w="9525">
            <a:noFill/>
            <a:miter lim="800000"/>
            <a:headEnd/>
            <a:tailEnd/>
          </a:ln>
          <a:effectLst/>
        </p:spPr>
        <p:txBody>
          <a:bodyPr wrap="none" anchor="ctr">
            <a:prstTxWarp prst="textNoShape">
              <a:avLst/>
            </a:prstTxWarp>
          </a:bodyPr>
          <a:lstStyle/>
          <a:p>
            <a:pPr>
              <a:defRPr/>
            </a:pPr>
            <a:endParaRPr lang="it-IT"/>
          </a:p>
        </p:txBody>
      </p:sp>
      <p:sp>
        <p:nvSpPr>
          <p:cNvPr id="87049" name="Text Box 10"/>
          <p:cNvSpPr txBox="1">
            <a:spLocks noChangeArrowheads="1"/>
          </p:cNvSpPr>
          <p:nvPr/>
        </p:nvSpPr>
        <p:spPr bwMode="auto">
          <a:xfrm>
            <a:off x="2873375" y="2891305"/>
            <a:ext cx="6477000" cy="430887"/>
          </a:xfrm>
          <a:prstGeom prst="rect">
            <a:avLst/>
          </a:prstGeom>
          <a:noFill/>
          <a:ln w="9525">
            <a:noFill/>
            <a:miter lim="800000"/>
            <a:headEnd/>
            <a:tailEnd/>
          </a:ln>
        </p:spPr>
        <p:txBody>
          <a:bodyPr>
            <a:prstTxWarp prst="textNoShape">
              <a:avLst/>
            </a:prstTxWarp>
            <a:spAutoFit/>
          </a:bodyPr>
          <a:lstStyle/>
          <a:p>
            <a:pPr>
              <a:spcBef>
                <a:spcPct val="50000"/>
              </a:spcBef>
            </a:pPr>
            <a:r>
              <a:rPr lang="en-US" sz="2200" b="1">
                <a:latin typeface="Chalkboard"/>
                <a:cs typeface="Chalkboard"/>
              </a:rPr>
              <a:t>Presenza di ambiente riducente</a:t>
            </a:r>
          </a:p>
        </p:txBody>
      </p:sp>
      <p:sp>
        <p:nvSpPr>
          <p:cNvPr id="87050" name="Rectangle 11"/>
          <p:cNvSpPr>
            <a:spLocks noChangeArrowheads="1"/>
          </p:cNvSpPr>
          <p:nvPr/>
        </p:nvSpPr>
        <p:spPr bwMode="auto">
          <a:xfrm>
            <a:off x="1042988" y="3730705"/>
            <a:ext cx="7951787" cy="1200328"/>
          </a:xfrm>
          <a:prstGeom prst="rect">
            <a:avLst/>
          </a:prstGeom>
          <a:noFill/>
          <a:ln w="9525">
            <a:noFill/>
            <a:miter lim="800000"/>
            <a:headEnd/>
            <a:tailEnd/>
          </a:ln>
        </p:spPr>
        <p:txBody>
          <a:bodyPr wrap="square">
            <a:prstTxWarp prst="textNoShape">
              <a:avLst/>
            </a:prstTxWarp>
            <a:spAutoFit/>
          </a:bodyPr>
          <a:lstStyle/>
          <a:p>
            <a:r>
              <a:rPr lang="en-US" sz="2400" dirty="0" err="1">
                <a:solidFill>
                  <a:srgbClr val="000099"/>
                </a:solidFill>
                <a:latin typeface="Chalkboard"/>
                <a:cs typeface="Chalkboard"/>
              </a:rPr>
              <a:t>Ambienti</a:t>
            </a:r>
            <a:r>
              <a:rPr lang="en-US" sz="2400" dirty="0">
                <a:solidFill>
                  <a:srgbClr val="000099"/>
                </a:solidFill>
                <a:latin typeface="Chalkboard"/>
                <a:cs typeface="Chalkboard"/>
              </a:rPr>
              <a:t> </a:t>
            </a:r>
            <a:r>
              <a:rPr lang="en-US" sz="2400" dirty="0" err="1">
                <a:solidFill>
                  <a:srgbClr val="000099"/>
                </a:solidFill>
                <a:latin typeface="Chalkboard"/>
                <a:cs typeface="Chalkboard"/>
              </a:rPr>
              <a:t>vulcanici</a:t>
            </a:r>
            <a:r>
              <a:rPr lang="en-US" sz="2400" dirty="0">
                <a:solidFill>
                  <a:srgbClr val="000099"/>
                </a:solidFill>
                <a:latin typeface="Chalkboard"/>
                <a:cs typeface="Chalkboard"/>
              </a:rPr>
              <a:t>, </a:t>
            </a:r>
            <a:r>
              <a:rPr lang="en-US" sz="2400" dirty="0" err="1">
                <a:solidFill>
                  <a:srgbClr val="000099"/>
                </a:solidFill>
                <a:latin typeface="Chalkboard"/>
                <a:cs typeface="Chalkboard"/>
              </a:rPr>
              <a:t>geotermali</a:t>
            </a:r>
            <a:r>
              <a:rPr lang="en-US" sz="2400" dirty="0">
                <a:solidFill>
                  <a:srgbClr val="000099"/>
                </a:solidFill>
                <a:latin typeface="Chalkboard"/>
                <a:cs typeface="Chalkboard"/>
              </a:rPr>
              <a:t> </a:t>
            </a:r>
            <a:r>
              <a:rPr lang="en-US" sz="2400" dirty="0" err="1">
                <a:solidFill>
                  <a:srgbClr val="000099"/>
                </a:solidFill>
                <a:latin typeface="Chalkboard"/>
                <a:cs typeface="Chalkboard"/>
              </a:rPr>
              <a:t>ed</a:t>
            </a:r>
            <a:r>
              <a:rPr lang="en-US" sz="2400" dirty="0">
                <a:solidFill>
                  <a:srgbClr val="000099"/>
                </a:solidFill>
                <a:latin typeface="Chalkboard"/>
                <a:cs typeface="Chalkboard"/>
              </a:rPr>
              <a:t> </a:t>
            </a:r>
            <a:r>
              <a:rPr lang="en-US" sz="2400" dirty="0" err="1">
                <a:solidFill>
                  <a:srgbClr val="000099"/>
                </a:solidFill>
                <a:latin typeface="Chalkboard"/>
                <a:cs typeface="Chalkboard"/>
              </a:rPr>
              <a:t>aree</a:t>
            </a:r>
            <a:r>
              <a:rPr lang="en-US" sz="2400" dirty="0">
                <a:solidFill>
                  <a:srgbClr val="000099"/>
                </a:solidFill>
                <a:latin typeface="Chalkboard"/>
                <a:cs typeface="Chalkboard"/>
              </a:rPr>
              <a:t> </a:t>
            </a:r>
            <a:r>
              <a:rPr lang="en-US" sz="2400" dirty="0" err="1">
                <a:solidFill>
                  <a:srgbClr val="000099"/>
                </a:solidFill>
                <a:latin typeface="Chalkboard"/>
                <a:cs typeface="Chalkboard"/>
              </a:rPr>
              <a:t>inquinate</a:t>
            </a:r>
            <a:r>
              <a:rPr lang="en-US" sz="2400" dirty="0">
                <a:solidFill>
                  <a:srgbClr val="000099"/>
                </a:solidFill>
                <a:latin typeface="Chalkboard"/>
                <a:cs typeface="Chalkboard"/>
              </a:rPr>
              <a:t> </a:t>
            </a:r>
            <a:r>
              <a:rPr lang="en-US" sz="2400" dirty="0" err="1">
                <a:solidFill>
                  <a:srgbClr val="000099"/>
                </a:solidFill>
                <a:latin typeface="Chalkboard"/>
                <a:cs typeface="Chalkboard"/>
              </a:rPr>
              <a:t>sono</a:t>
            </a:r>
            <a:r>
              <a:rPr lang="en-US" sz="2400" dirty="0">
                <a:solidFill>
                  <a:srgbClr val="000099"/>
                </a:solidFill>
                <a:latin typeface="Chalkboard"/>
                <a:cs typeface="Chalkboard"/>
              </a:rPr>
              <a:t> le</a:t>
            </a:r>
            <a:r>
              <a:rPr lang="en-US" sz="2400" dirty="0">
                <a:solidFill>
                  <a:srgbClr val="0000FF"/>
                </a:solidFill>
                <a:latin typeface="Chalkboard"/>
                <a:cs typeface="Chalkboard"/>
              </a:rPr>
              <a:t> </a:t>
            </a:r>
          </a:p>
          <a:p>
            <a:r>
              <a:rPr lang="en-US" sz="2400" dirty="0">
                <a:solidFill>
                  <a:srgbClr val="000099"/>
                </a:solidFill>
                <a:latin typeface="Chalkboard"/>
                <a:cs typeface="Chalkboard"/>
              </a:rPr>
              <a:t>zone a </a:t>
            </a:r>
            <a:r>
              <a:rPr lang="en-US" sz="2400" dirty="0" err="1">
                <a:solidFill>
                  <a:srgbClr val="000099"/>
                </a:solidFill>
                <a:latin typeface="Chalkboard"/>
                <a:cs typeface="Chalkboard"/>
              </a:rPr>
              <a:t>più</a:t>
            </a:r>
            <a:r>
              <a:rPr lang="en-US" sz="2400" dirty="0">
                <a:solidFill>
                  <a:srgbClr val="000099"/>
                </a:solidFill>
                <a:latin typeface="Chalkboard"/>
                <a:cs typeface="Chalkboard"/>
              </a:rPr>
              <a:t> </a:t>
            </a:r>
            <a:r>
              <a:rPr lang="en-US" sz="2400" dirty="0" err="1">
                <a:solidFill>
                  <a:srgbClr val="000099"/>
                </a:solidFill>
                <a:latin typeface="Chalkboard"/>
                <a:cs typeface="Chalkboard"/>
              </a:rPr>
              <a:t>alta</a:t>
            </a:r>
            <a:r>
              <a:rPr lang="en-US" sz="2400" dirty="0">
                <a:solidFill>
                  <a:srgbClr val="000099"/>
                </a:solidFill>
                <a:latin typeface="Chalkboard"/>
                <a:cs typeface="Chalkboard"/>
              </a:rPr>
              <a:t> </a:t>
            </a:r>
            <a:r>
              <a:rPr lang="en-US" sz="2400" dirty="0" err="1">
                <a:solidFill>
                  <a:srgbClr val="000099"/>
                </a:solidFill>
                <a:latin typeface="Chalkboard"/>
                <a:cs typeface="Chalkboard"/>
              </a:rPr>
              <a:t>concentrazione</a:t>
            </a:r>
            <a:r>
              <a:rPr lang="en-US" sz="2400" dirty="0">
                <a:solidFill>
                  <a:srgbClr val="000099"/>
                </a:solidFill>
                <a:latin typeface="Chalkboard"/>
                <a:cs typeface="Chalkboard"/>
              </a:rPr>
              <a:t> </a:t>
            </a:r>
            <a:r>
              <a:rPr lang="en-US" sz="2400" dirty="0" err="1">
                <a:solidFill>
                  <a:srgbClr val="000099"/>
                </a:solidFill>
                <a:latin typeface="Chalkboard"/>
                <a:cs typeface="Chalkboard"/>
              </a:rPr>
              <a:t>di</a:t>
            </a:r>
            <a:r>
              <a:rPr lang="en-US" sz="2400" dirty="0">
                <a:solidFill>
                  <a:srgbClr val="000099"/>
                </a:solidFill>
                <a:latin typeface="Chalkboard"/>
                <a:cs typeface="Chalkboard"/>
              </a:rPr>
              <a:t> specie </a:t>
            </a:r>
            <a:r>
              <a:rPr lang="en-US" sz="2400" dirty="0" err="1">
                <a:solidFill>
                  <a:srgbClr val="000099"/>
                </a:solidFill>
                <a:latin typeface="Chalkboard"/>
                <a:cs typeface="Chalkboard"/>
              </a:rPr>
              <a:t>ridotte</a:t>
            </a:r>
            <a:r>
              <a:rPr lang="en-US" sz="2400" dirty="0">
                <a:solidFill>
                  <a:srgbClr val="000099"/>
                </a:solidFill>
                <a:latin typeface="Chalkboard"/>
                <a:cs typeface="Chalkboard"/>
              </a:rPr>
              <a:t> </a:t>
            </a:r>
            <a:r>
              <a:rPr lang="en-US" sz="2400" dirty="0" err="1">
                <a:solidFill>
                  <a:srgbClr val="000099"/>
                </a:solidFill>
                <a:latin typeface="Chalkboard"/>
                <a:cs typeface="Chalkboard"/>
              </a:rPr>
              <a:t>dello</a:t>
            </a:r>
            <a:r>
              <a:rPr lang="en-US" sz="2400" dirty="0">
                <a:solidFill>
                  <a:srgbClr val="000099"/>
                </a:solidFill>
                <a:latin typeface="Chalkboard"/>
                <a:cs typeface="Chalkboard"/>
              </a:rPr>
              <a:t> </a:t>
            </a:r>
            <a:r>
              <a:rPr lang="en-US" sz="2400" dirty="0" err="1">
                <a:solidFill>
                  <a:srgbClr val="000099"/>
                </a:solidFill>
                <a:latin typeface="Chalkboard"/>
                <a:cs typeface="Chalkboard"/>
              </a:rPr>
              <a:t>solfo</a:t>
            </a:r>
            <a:endParaRPr lang="en-US" sz="2400" dirty="0">
              <a:solidFill>
                <a:srgbClr val="000099"/>
              </a:solidFill>
              <a:latin typeface="Chalkboard"/>
              <a:cs typeface="Chalkboard"/>
            </a:endParaRPr>
          </a:p>
        </p:txBody>
      </p:sp>
      <p:sp>
        <p:nvSpPr>
          <p:cNvPr id="87051" name="Rectangle 12"/>
          <p:cNvSpPr>
            <a:spLocks noChangeArrowheads="1"/>
          </p:cNvSpPr>
          <p:nvPr/>
        </p:nvSpPr>
        <p:spPr bwMode="auto">
          <a:xfrm>
            <a:off x="2133599" y="5067380"/>
            <a:ext cx="6688138" cy="368300"/>
          </a:xfrm>
          <a:prstGeom prst="rect">
            <a:avLst/>
          </a:prstGeom>
          <a:noFill/>
          <a:ln w="9525">
            <a:noFill/>
            <a:miter lim="800000"/>
            <a:headEnd/>
            <a:tailEnd/>
          </a:ln>
        </p:spPr>
        <p:txBody>
          <a:bodyPr>
            <a:prstTxWarp prst="textNoShape">
              <a:avLst/>
            </a:prstTxWarp>
            <a:spAutoFit/>
          </a:bodyPr>
          <a:lstStyle/>
          <a:p>
            <a:r>
              <a:rPr lang="en-US" b="1">
                <a:solidFill>
                  <a:srgbClr val="0000FF"/>
                </a:solidFill>
                <a:latin typeface="Chalkboard"/>
                <a:cs typeface="Chalkboard"/>
              </a:rPr>
              <a:t>Le specie ridotte dello solfo come </a:t>
            </a:r>
            <a:r>
              <a:rPr lang="en-US" b="1" i="1" u="sng">
                <a:solidFill>
                  <a:srgbClr val="0000FF"/>
                </a:solidFill>
                <a:latin typeface="Chalkboard"/>
                <a:cs typeface="Chalkboard"/>
              </a:rPr>
              <a:t>traccianti ambientali</a:t>
            </a:r>
          </a:p>
        </p:txBody>
      </p:sp>
      <p:sp>
        <p:nvSpPr>
          <p:cNvPr id="12" name="Rettangolo 11"/>
          <p:cNvSpPr/>
          <p:nvPr/>
        </p:nvSpPr>
        <p:spPr>
          <a:xfrm>
            <a:off x="1323975" y="5903003"/>
            <a:ext cx="6890731" cy="707886"/>
          </a:xfrm>
          <a:prstGeom prst="rect">
            <a:avLst/>
          </a:prstGeom>
        </p:spPr>
        <p:txBody>
          <a:bodyPr wrap="square">
            <a:spAutoFit/>
          </a:bodyPr>
          <a:lstStyle/>
          <a:p>
            <a:pPr algn="ctr"/>
            <a:r>
              <a:rPr lang="it-IT" sz="2000" b="1" dirty="0" smtClean="0">
                <a:solidFill>
                  <a:srgbClr val="FF0000"/>
                </a:solidFill>
                <a:latin typeface="Chalkboard"/>
                <a:cs typeface="Chalkboard"/>
              </a:rPr>
              <a:t>SPECIE FORTEMENTE LABILI </a:t>
            </a:r>
            <a:r>
              <a:rPr lang="it-IT" sz="2000" b="1" dirty="0" smtClean="0">
                <a:solidFill>
                  <a:srgbClr val="FF0000"/>
                </a:solidFill>
                <a:latin typeface="Chalkboard"/>
                <a:cs typeface="Chalkboard"/>
                <a:sym typeface="Wingdings"/>
              </a:rPr>
              <a:t> COME SI PUO’ OVVIARE AL PROBLEMA?</a:t>
            </a:r>
            <a:endParaRPr lang="it-IT" sz="2000" b="1" dirty="0">
              <a:solidFill>
                <a:srgbClr val="FF0000"/>
              </a:solidFill>
              <a:latin typeface="Chalkboard"/>
              <a:cs typeface="Chalkboar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277813"/>
            <a:ext cx="8229600" cy="955675"/>
          </a:xfrm>
          <a:ln>
            <a:solidFill>
              <a:schemeClr val="tx1"/>
            </a:solidFill>
            <a:miter lim="800000"/>
            <a:headEnd/>
            <a:tailEnd/>
          </a:ln>
        </p:spPr>
        <p:txBody>
          <a:bodyPr/>
          <a:lstStyle/>
          <a:p>
            <a:pPr eaLnBrk="1" fontAlgn="auto" hangingPunct="1">
              <a:spcAft>
                <a:spcPts val="0"/>
              </a:spcAft>
              <a:defRPr/>
            </a:pPr>
            <a:r>
              <a:rPr lang="en-US" sz="4000" dirty="0" smtClean="0">
                <a:solidFill>
                  <a:srgbClr val="FAC090"/>
                </a:solidFill>
                <a:latin typeface="Chalkboard"/>
                <a:cs typeface="Chalkboard"/>
              </a:rPr>
              <a:t>EA: </a:t>
            </a:r>
            <a:r>
              <a:rPr lang="en-US" sz="4000" dirty="0" smtClean="0">
                <a:solidFill>
                  <a:srgbClr val="FAC090"/>
                </a:solidFill>
                <a:latin typeface="Chalkboard"/>
                <a:cs typeface="Chalkboard"/>
              </a:rPr>
              <a:t>Bulk analysis of NCHS/O</a:t>
            </a:r>
          </a:p>
        </p:txBody>
      </p:sp>
      <p:sp>
        <p:nvSpPr>
          <p:cNvPr id="5" name="Rectangle 3"/>
          <p:cNvSpPr>
            <a:spLocks noGrp="1" noChangeArrowheads="1"/>
          </p:cNvSpPr>
          <p:nvPr>
            <p:ph sz="quarter" idx="4294967295"/>
          </p:nvPr>
        </p:nvSpPr>
        <p:spPr>
          <a:xfrm>
            <a:off x="457200" y="1600200"/>
            <a:ext cx="4038600" cy="3844925"/>
          </a:xfrm>
          <a:prstGeom prst="rect">
            <a:avLst/>
          </a:prstGeom>
        </p:spPr>
        <p:txBody>
          <a:bodyPr/>
          <a:lstStyle/>
          <a:p>
            <a:pPr marL="274320" indent="-256032" eaLnBrk="1" fontAlgn="auto" hangingPunct="1">
              <a:spcAft>
                <a:spcPts val="0"/>
              </a:spcAft>
              <a:buFont typeface="Wingdings" pitchFamily="2" charset="2"/>
              <a:buChar char=""/>
              <a:defRPr/>
            </a:pPr>
            <a:r>
              <a:rPr lang="en-US" sz="3000" dirty="0" smtClean="0">
                <a:solidFill>
                  <a:schemeClr val="bg1"/>
                </a:solidFill>
                <a:latin typeface="Chalkboard"/>
                <a:cs typeface="Chalkboard"/>
              </a:rPr>
              <a:t>Organic compounds</a:t>
            </a:r>
          </a:p>
          <a:p>
            <a:pPr marL="274320" indent="-256032" eaLnBrk="1" fontAlgn="auto" hangingPunct="1">
              <a:spcAft>
                <a:spcPts val="0"/>
              </a:spcAft>
              <a:buFont typeface="Wingdings" pitchFamily="2" charset="2"/>
              <a:buChar char=""/>
              <a:defRPr/>
            </a:pPr>
            <a:r>
              <a:rPr lang="en-US" sz="3000" dirty="0" smtClean="0">
                <a:solidFill>
                  <a:schemeClr val="bg1"/>
                </a:solidFill>
                <a:latin typeface="Chalkboard"/>
                <a:cs typeface="Chalkboard"/>
              </a:rPr>
              <a:t>Pharmaceuticals</a:t>
            </a:r>
            <a:endParaRPr lang="en-US" sz="3000" dirty="0" smtClean="0">
              <a:solidFill>
                <a:schemeClr val="bg1"/>
              </a:solidFill>
              <a:latin typeface="Chalkboard"/>
              <a:cs typeface="Chalkboard"/>
            </a:endParaRPr>
          </a:p>
          <a:p>
            <a:pPr marL="274320" indent="-256032" eaLnBrk="1" fontAlgn="auto" hangingPunct="1">
              <a:spcAft>
                <a:spcPts val="0"/>
              </a:spcAft>
              <a:buFont typeface="Wingdings" pitchFamily="2" charset="2"/>
              <a:buChar char=""/>
              <a:defRPr/>
            </a:pPr>
            <a:r>
              <a:rPr lang="en-US" sz="3000" dirty="0" err="1" smtClean="0">
                <a:solidFill>
                  <a:schemeClr val="bg1"/>
                </a:solidFill>
                <a:latin typeface="Chalkboard"/>
                <a:cs typeface="Chalkboard"/>
              </a:rPr>
              <a:t>Organometallics</a:t>
            </a:r>
            <a:endParaRPr lang="en-US" sz="3000" dirty="0" smtClean="0">
              <a:solidFill>
                <a:schemeClr val="bg1"/>
              </a:solidFill>
              <a:latin typeface="Chalkboard"/>
              <a:cs typeface="Chalkboard"/>
            </a:endParaRPr>
          </a:p>
          <a:p>
            <a:pPr marL="274320" indent="-256032" eaLnBrk="1" fontAlgn="auto" hangingPunct="1">
              <a:spcAft>
                <a:spcPts val="0"/>
              </a:spcAft>
              <a:buFont typeface="Wingdings" pitchFamily="2" charset="2"/>
              <a:buChar char=""/>
              <a:defRPr/>
            </a:pPr>
            <a:r>
              <a:rPr lang="en-US" sz="3000" dirty="0" smtClean="0">
                <a:solidFill>
                  <a:schemeClr val="bg1"/>
                </a:solidFill>
                <a:latin typeface="Chalkboard"/>
                <a:cs typeface="Chalkboard"/>
              </a:rPr>
              <a:t>Petrochemicals</a:t>
            </a:r>
          </a:p>
          <a:p>
            <a:pPr marL="274320" indent="-256032" eaLnBrk="1" fontAlgn="auto" hangingPunct="1">
              <a:spcAft>
                <a:spcPts val="0"/>
              </a:spcAft>
              <a:buFont typeface="Wingdings" pitchFamily="2" charset="2"/>
              <a:buChar char=""/>
              <a:defRPr/>
            </a:pPr>
            <a:r>
              <a:rPr lang="en-US" sz="3000" dirty="0" smtClean="0">
                <a:solidFill>
                  <a:schemeClr val="bg1"/>
                </a:solidFill>
                <a:latin typeface="Chalkboard"/>
                <a:cs typeface="Chalkboard"/>
              </a:rPr>
              <a:t>Gasoline &amp; fuels</a:t>
            </a:r>
          </a:p>
          <a:p>
            <a:pPr marL="274320" indent="-256032" eaLnBrk="1" fontAlgn="auto" hangingPunct="1">
              <a:spcAft>
                <a:spcPts val="0"/>
              </a:spcAft>
              <a:buFont typeface="Wingdings" pitchFamily="2" charset="2"/>
              <a:buChar char=""/>
              <a:defRPr/>
            </a:pPr>
            <a:r>
              <a:rPr lang="en-US" sz="3000" dirty="0" smtClean="0">
                <a:solidFill>
                  <a:schemeClr val="bg1"/>
                </a:solidFill>
                <a:latin typeface="Chalkboard"/>
                <a:cs typeface="Chalkboard"/>
              </a:rPr>
              <a:t>Graphite</a:t>
            </a:r>
          </a:p>
          <a:p>
            <a:pPr marL="274320" indent="-256032" eaLnBrk="1" fontAlgn="auto" hangingPunct="1">
              <a:spcAft>
                <a:spcPts val="0"/>
              </a:spcAft>
              <a:buFont typeface="Wingdings" pitchFamily="2" charset="2"/>
              <a:buChar char=""/>
              <a:defRPr/>
            </a:pPr>
            <a:r>
              <a:rPr lang="en-US" sz="3000" dirty="0" smtClean="0">
                <a:solidFill>
                  <a:schemeClr val="bg1"/>
                </a:solidFill>
                <a:latin typeface="Chalkboard"/>
                <a:cs typeface="Chalkboard"/>
              </a:rPr>
              <a:t>Carbides &amp; nitrides</a:t>
            </a:r>
          </a:p>
        </p:txBody>
      </p:sp>
      <p:sp>
        <p:nvSpPr>
          <p:cNvPr id="6" name="Rectangle 4"/>
          <p:cNvSpPr>
            <a:spLocks noGrp="1" noChangeArrowheads="1"/>
          </p:cNvSpPr>
          <p:nvPr>
            <p:ph sz="quarter" idx="4294967295"/>
          </p:nvPr>
        </p:nvSpPr>
        <p:spPr>
          <a:xfrm>
            <a:off x="4648200" y="1600200"/>
            <a:ext cx="4038600" cy="3844925"/>
          </a:xfrm>
          <a:prstGeom prst="rect">
            <a:avLst/>
          </a:prstGeom>
        </p:spPr>
        <p:txBody>
          <a:bodyPr/>
          <a:lstStyle/>
          <a:p>
            <a:pPr marL="274320" indent="-256032" eaLnBrk="1" fontAlgn="auto" hangingPunct="1">
              <a:spcAft>
                <a:spcPts val="0"/>
              </a:spcAft>
              <a:buFont typeface="Wingdings" pitchFamily="2" charset="2"/>
              <a:buChar char=""/>
              <a:defRPr/>
            </a:pPr>
            <a:r>
              <a:rPr lang="en-US" sz="3000" dirty="0" smtClean="0">
                <a:solidFill>
                  <a:srgbClr val="CCFFCC"/>
                </a:solidFill>
                <a:latin typeface="Chalkboard"/>
                <a:cs typeface="Chalkboard"/>
              </a:rPr>
              <a:t>Metals &amp; alloys</a:t>
            </a:r>
          </a:p>
          <a:p>
            <a:pPr marL="274320" indent="-256032" eaLnBrk="1" fontAlgn="auto" hangingPunct="1">
              <a:spcAft>
                <a:spcPts val="0"/>
              </a:spcAft>
              <a:buFont typeface="Wingdings" pitchFamily="2" charset="2"/>
              <a:buChar char=""/>
              <a:defRPr/>
            </a:pPr>
            <a:r>
              <a:rPr lang="en-US" sz="3000" dirty="0" smtClean="0">
                <a:solidFill>
                  <a:srgbClr val="CCFFCC"/>
                </a:solidFill>
                <a:latin typeface="Chalkboard"/>
                <a:cs typeface="Chalkboard"/>
              </a:rPr>
              <a:t>Polymers</a:t>
            </a:r>
          </a:p>
          <a:p>
            <a:pPr marL="274320" indent="-256032" eaLnBrk="1" fontAlgn="auto" hangingPunct="1">
              <a:spcAft>
                <a:spcPts val="0"/>
              </a:spcAft>
              <a:buFont typeface="Wingdings" pitchFamily="2" charset="2"/>
              <a:buChar char=""/>
              <a:defRPr/>
            </a:pPr>
            <a:r>
              <a:rPr lang="en-US" sz="3000" dirty="0" smtClean="0">
                <a:solidFill>
                  <a:srgbClr val="CCFFCC"/>
                </a:solidFill>
                <a:latin typeface="Chalkboard"/>
                <a:cs typeface="Chalkboard"/>
              </a:rPr>
              <a:t>Explosives</a:t>
            </a:r>
          </a:p>
          <a:p>
            <a:pPr marL="274320" indent="-256032" eaLnBrk="1" fontAlgn="auto" hangingPunct="1">
              <a:spcAft>
                <a:spcPts val="0"/>
              </a:spcAft>
              <a:buFont typeface="Wingdings" pitchFamily="2" charset="2"/>
              <a:buChar char=""/>
              <a:defRPr/>
            </a:pPr>
            <a:r>
              <a:rPr lang="en-US" sz="3000" dirty="0" smtClean="0">
                <a:solidFill>
                  <a:srgbClr val="CCFFCC"/>
                </a:solidFill>
                <a:latin typeface="Chalkboard"/>
                <a:cs typeface="Chalkboard"/>
              </a:rPr>
              <a:t>Hydrocarbons</a:t>
            </a:r>
          </a:p>
          <a:p>
            <a:pPr marL="274320" indent="-256032" eaLnBrk="1" fontAlgn="auto" hangingPunct="1">
              <a:spcAft>
                <a:spcPts val="0"/>
              </a:spcAft>
              <a:buFont typeface="Wingdings" pitchFamily="2" charset="2"/>
              <a:buChar char=""/>
              <a:defRPr/>
            </a:pPr>
            <a:r>
              <a:rPr lang="en-US" sz="3000" dirty="0" smtClean="0">
                <a:solidFill>
                  <a:srgbClr val="CCFFCC"/>
                </a:solidFill>
                <a:latin typeface="Chalkboard"/>
                <a:cs typeface="Chalkboard"/>
              </a:rPr>
              <a:t>Soils</a:t>
            </a:r>
          </a:p>
          <a:p>
            <a:pPr marL="274320" indent="-256032" eaLnBrk="1" fontAlgn="auto" hangingPunct="1">
              <a:spcAft>
                <a:spcPts val="0"/>
              </a:spcAft>
              <a:buFont typeface="Wingdings" pitchFamily="2" charset="2"/>
              <a:buChar char=""/>
              <a:defRPr/>
            </a:pPr>
            <a:r>
              <a:rPr lang="en-US" sz="3000" dirty="0" smtClean="0">
                <a:solidFill>
                  <a:srgbClr val="CCFFCC"/>
                </a:solidFill>
                <a:latin typeface="Chalkboard"/>
                <a:cs typeface="Chalkboard"/>
              </a:rPr>
              <a:t>Coal &amp; coke</a:t>
            </a:r>
          </a:p>
          <a:p>
            <a:pPr marL="274320" indent="-256032" eaLnBrk="1" fontAlgn="auto" hangingPunct="1">
              <a:spcAft>
                <a:spcPts val="0"/>
              </a:spcAft>
              <a:buFont typeface="Wingdings" pitchFamily="2" charset="2"/>
              <a:buChar char=""/>
              <a:defRPr/>
            </a:pPr>
            <a:r>
              <a:rPr lang="en-US" sz="3000" dirty="0" smtClean="0">
                <a:solidFill>
                  <a:srgbClr val="CCFFCC"/>
                </a:solidFill>
                <a:latin typeface="Chalkboard"/>
                <a:cs typeface="Chalkboard"/>
              </a:rPr>
              <a:t>Liquids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3097" name="Group 89"/>
          <p:cNvGraphicFramePr>
            <a:graphicFrameLocks noGrp="1"/>
          </p:cNvGraphicFramePr>
          <p:nvPr/>
        </p:nvGraphicFramePr>
        <p:xfrm>
          <a:off x="3073400" y="1557338"/>
          <a:ext cx="5689600" cy="4752977"/>
        </p:xfrm>
        <a:graphic>
          <a:graphicData uri="http://schemas.openxmlformats.org/drawingml/2006/table">
            <a:tbl>
              <a:tblPr/>
              <a:tblGrid>
                <a:gridCol w="2489200"/>
                <a:gridCol w="3200400"/>
              </a:tblGrid>
              <a:tr h="7032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a:ln>
                            <a:noFill/>
                          </a:ln>
                          <a:solidFill>
                            <a:srgbClr val="FF00FF"/>
                          </a:solidFill>
                          <a:effectLst/>
                          <a:latin typeface="Arial" charset="0"/>
                          <a:ea typeface="ＭＳ Ｐゴシック" charset="-128"/>
                          <a:cs typeface="ＭＳ Ｐゴシック" charset="-128"/>
                        </a:rPr>
                        <a:t>CdS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a:ln>
                            <a:noFill/>
                          </a:ln>
                          <a:solidFill>
                            <a:srgbClr val="FF00FF"/>
                          </a:solidFill>
                          <a:effectLst/>
                          <a:latin typeface="Arial" charset="0"/>
                          <a:ea typeface="ＭＳ Ｐゴシック" charset="-128"/>
                          <a:cs typeface="ＭＳ Ｐゴシック" charset="-128"/>
                        </a:rPr>
                        <a:t>K</a:t>
                      </a:r>
                      <a:r>
                        <a:rPr kumimoji="0" lang="it-IT" sz="2800" b="1" i="0" u="none" strike="noStrike" cap="none" normalizeH="0" baseline="-25000">
                          <a:ln>
                            <a:noFill/>
                          </a:ln>
                          <a:solidFill>
                            <a:srgbClr val="FF00FF"/>
                          </a:solidFill>
                          <a:effectLst/>
                          <a:latin typeface="Arial" charset="0"/>
                          <a:ea typeface="ＭＳ Ｐゴシック" charset="-128"/>
                          <a:cs typeface="ＭＳ Ｐゴシック" charset="-128"/>
                        </a:rPr>
                        <a:t>ps</a:t>
                      </a:r>
                      <a:r>
                        <a:rPr kumimoji="0" lang="it-IT" sz="2800" b="1" i="0" u="none" strike="noStrike" cap="none" normalizeH="0" baseline="0">
                          <a:ln>
                            <a:noFill/>
                          </a:ln>
                          <a:solidFill>
                            <a:srgbClr val="FF00FF"/>
                          </a:solidFill>
                          <a:effectLst/>
                          <a:latin typeface="Arial" charset="0"/>
                          <a:ea typeface="ＭＳ Ｐゴシック" charset="-128"/>
                          <a:cs typeface="ＭＳ Ｐゴシック" charset="-128"/>
                        </a:rPr>
                        <a:t>= 1.4  10</a:t>
                      </a:r>
                      <a:r>
                        <a:rPr kumimoji="0" lang="it-IT" sz="2800" b="1" i="0" u="none" strike="noStrike" cap="none" normalizeH="0" baseline="30000">
                          <a:ln>
                            <a:noFill/>
                          </a:ln>
                          <a:solidFill>
                            <a:srgbClr val="FF00FF"/>
                          </a:solidFill>
                          <a:effectLst/>
                          <a:latin typeface="Arial" charset="0"/>
                          <a:ea typeface="ＭＳ Ｐゴシック" charset="-128"/>
                          <a:cs typeface="ＭＳ Ｐゴシック" charset="-128"/>
                        </a:rPr>
                        <a:t>-29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7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0" i="0" u="none" strike="noStrike" cap="none" normalizeH="0" baseline="0">
                          <a:ln>
                            <a:noFill/>
                          </a:ln>
                          <a:solidFill>
                            <a:schemeClr val="tx1"/>
                          </a:solidFill>
                          <a:effectLst/>
                          <a:latin typeface="Arial" charset="0"/>
                          <a:ea typeface="ＭＳ Ｐゴシック" charset="-128"/>
                          <a:cs typeface="ＭＳ Ｐゴシック" charset="-128"/>
                        </a:rPr>
                        <a:t>ZnS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0" i="0" u="none" strike="noStrike" cap="none" normalizeH="0" baseline="0">
                          <a:ln>
                            <a:noFill/>
                          </a:ln>
                          <a:solidFill>
                            <a:schemeClr val="tx1"/>
                          </a:solidFill>
                          <a:effectLst/>
                          <a:latin typeface="Arial" charset="0"/>
                          <a:ea typeface="ＭＳ Ｐゴシック" charset="-128"/>
                          <a:cs typeface="ＭＳ Ｐゴシック" charset="-128"/>
                        </a:rPr>
                        <a:t>K</a:t>
                      </a:r>
                      <a:r>
                        <a:rPr kumimoji="0" lang="it-IT" sz="2800" b="0" i="0" u="none" strike="noStrike" cap="none" normalizeH="0" baseline="-25000">
                          <a:ln>
                            <a:noFill/>
                          </a:ln>
                          <a:solidFill>
                            <a:schemeClr val="tx1"/>
                          </a:solidFill>
                          <a:effectLst/>
                          <a:latin typeface="Arial" charset="0"/>
                          <a:ea typeface="ＭＳ Ｐゴシック" charset="-128"/>
                          <a:cs typeface="ＭＳ Ｐゴシック" charset="-128"/>
                        </a:rPr>
                        <a:t>ps</a:t>
                      </a:r>
                      <a:r>
                        <a:rPr kumimoji="0" lang="it-IT" sz="2800" b="0" i="0" u="none" strike="noStrike" cap="none" normalizeH="0" baseline="0">
                          <a:ln>
                            <a:noFill/>
                          </a:ln>
                          <a:solidFill>
                            <a:schemeClr val="tx1"/>
                          </a:solidFill>
                          <a:effectLst/>
                          <a:latin typeface="Arial" charset="0"/>
                          <a:ea typeface="ＭＳ Ｐゴシック" charset="-128"/>
                          <a:cs typeface="ＭＳ Ｐゴシック" charset="-128"/>
                        </a:rPr>
                        <a:t>= 2.1  10</a:t>
                      </a:r>
                      <a:r>
                        <a:rPr kumimoji="0" lang="it-IT" sz="2800" b="0" i="0" u="none" strike="noStrike" cap="none" normalizeH="0" baseline="30000">
                          <a:ln>
                            <a:noFill/>
                          </a:ln>
                          <a:solidFill>
                            <a:schemeClr val="tx1"/>
                          </a:solidFill>
                          <a:effectLst/>
                          <a:latin typeface="Arial" charset="0"/>
                          <a:ea typeface="ＭＳ Ｐゴシック" charset="-128"/>
                          <a:cs typeface="ＭＳ Ｐゴシック" charset="-128"/>
                        </a:rPr>
                        <a:t>-4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8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0" i="0" u="none" strike="noStrike" cap="none" normalizeH="0" baseline="0">
                          <a:ln>
                            <a:noFill/>
                          </a:ln>
                          <a:solidFill>
                            <a:srgbClr val="FF0000"/>
                          </a:solidFill>
                          <a:effectLst/>
                          <a:latin typeface="Arial" charset="0"/>
                          <a:ea typeface="ＭＳ Ｐゴシック" charset="-128"/>
                          <a:cs typeface="ＭＳ Ｐゴシック" charset="-128"/>
                        </a:rPr>
                        <a:t>Ag</a:t>
                      </a:r>
                      <a:r>
                        <a:rPr kumimoji="0" lang="it-IT" sz="2800" b="0" i="0" u="none" strike="noStrike" cap="none" normalizeH="0" baseline="-25000">
                          <a:ln>
                            <a:noFill/>
                          </a:ln>
                          <a:solidFill>
                            <a:srgbClr val="FF0000"/>
                          </a:solidFill>
                          <a:effectLst/>
                          <a:latin typeface="Arial" charset="0"/>
                          <a:ea typeface="ＭＳ Ｐゴシック" charset="-128"/>
                          <a:cs typeface="ＭＳ Ｐゴシック" charset="-128"/>
                        </a:rPr>
                        <a:t>2</a:t>
                      </a:r>
                      <a:r>
                        <a:rPr kumimoji="0" lang="it-IT" sz="2800" b="0" i="0" u="none" strike="noStrike" cap="none" normalizeH="0" baseline="0">
                          <a:ln>
                            <a:noFill/>
                          </a:ln>
                          <a:solidFill>
                            <a:srgbClr val="FF0000"/>
                          </a:solidFill>
                          <a:effectLst/>
                          <a:latin typeface="Arial" charset="0"/>
                          <a:ea typeface="ＭＳ Ｐゴシック" charset="-128"/>
                          <a:cs typeface="ＭＳ Ｐゴシック" charset="-128"/>
                        </a:rPr>
                        <a: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0" i="0" u="none" strike="noStrike" cap="none" normalizeH="0" baseline="0">
                          <a:ln>
                            <a:noFill/>
                          </a:ln>
                          <a:solidFill>
                            <a:srgbClr val="FF0000"/>
                          </a:solidFill>
                          <a:effectLst/>
                          <a:latin typeface="Arial" charset="0"/>
                          <a:ea typeface="ＭＳ Ｐゴシック" charset="-128"/>
                          <a:cs typeface="ＭＳ Ｐゴシック" charset="-128"/>
                        </a:rPr>
                        <a:t>K</a:t>
                      </a:r>
                      <a:r>
                        <a:rPr kumimoji="0" lang="it-IT" sz="2800" b="0" i="0" u="none" strike="noStrike" cap="none" normalizeH="0" baseline="-25000">
                          <a:ln>
                            <a:noFill/>
                          </a:ln>
                          <a:solidFill>
                            <a:srgbClr val="FF0000"/>
                          </a:solidFill>
                          <a:effectLst/>
                          <a:latin typeface="Arial" charset="0"/>
                          <a:ea typeface="ＭＳ Ｐゴシック" charset="-128"/>
                          <a:cs typeface="ＭＳ Ｐゴシック" charset="-128"/>
                        </a:rPr>
                        <a:t>ps</a:t>
                      </a:r>
                      <a:r>
                        <a:rPr kumimoji="0" lang="it-IT" sz="2800" b="0" i="0" u="none" strike="noStrike" cap="none" normalizeH="0" baseline="0">
                          <a:ln>
                            <a:noFill/>
                          </a:ln>
                          <a:solidFill>
                            <a:srgbClr val="FF0000"/>
                          </a:solidFill>
                          <a:effectLst/>
                          <a:latin typeface="Arial" charset="0"/>
                          <a:ea typeface="ＭＳ Ｐゴシック" charset="-128"/>
                          <a:cs typeface="ＭＳ Ｐゴシック" charset="-128"/>
                        </a:rPr>
                        <a:t>= 1.1  10</a:t>
                      </a:r>
                      <a:r>
                        <a:rPr kumimoji="0" lang="it-IT" sz="2800" b="0" i="0" u="none" strike="noStrike" cap="none" normalizeH="0" baseline="30000">
                          <a:ln>
                            <a:noFill/>
                          </a:ln>
                          <a:solidFill>
                            <a:srgbClr val="FF0000"/>
                          </a:solidFill>
                          <a:effectLst/>
                          <a:latin typeface="Arial" charset="0"/>
                          <a:ea typeface="ＭＳ Ｐゴシック" charset="-128"/>
                          <a:cs typeface="ＭＳ Ｐゴシック" charset="-128"/>
                        </a:rPr>
                        <a:t>-49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16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0" i="0" u="none" strike="noStrike" cap="none" normalizeH="0" baseline="0">
                          <a:ln>
                            <a:noFill/>
                          </a:ln>
                          <a:solidFill>
                            <a:srgbClr val="0000FF"/>
                          </a:solidFill>
                          <a:effectLst/>
                          <a:latin typeface="Arial" charset="0"/>
                          <a:ea typeface="ＭＳ Ｐゴシック" charset="-128"/>
                          <a:cs typeface="ＭＳ Ｐゴシック" charset="-128"/>
                        </a:rPr>
                        <a:t>SnS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0" i="0" u="none" strike="noStrike" cap="none" normalizeH="0" baseline="0">
                          <a:ln>
                            <a:noFill/>
                          </a:ln>
                          <a:solidFill>
                            <a:srgbClr val="0000FF"/>
                          </a:solidFill>
                          <a:effectLst/>
                          <a:latin typeface="Arial" charset="0"/>
                          <a:ea typeface="ＭＳ Ｐゴシック" charset="-128"/>
                          <a:cs typeface="ＭＳ Ｐゴシック" charset="-128"/>
                        </a:rPr>
                        <a:t>K</a:t>
                      </a:r>
                      <a:r>
                        <a:rPr kumimoji="0" lang="it-IT" sz="2800" b="0" i="0" u="none" strike="noStrike" cap="none" normalizeH="0" baseline="-25000">
                          <a:ln>
                            <a:noFill/>
                          </a:ln>
                          <a:solidFill>
                            <a:srgbClr val="0000FF"/>
                          </a:solidFill>
                          <a:effectLst/>
                          <a:latin typeface="Arial" charset="0"/>
                          <a:ea typeface="ＭＳ Ｐゴシック" charset="-128"/>
                          <a:cs typeface="ＭＳ Ｐゴシック" charset="-128"/>
                        </a:rPr>
                        <a:t>ps</a:t>
                      </a:r>
                      <a:r>
                        <a:rPr kumimoji="0" lang="it-IT" sz="2800" b="0" i="0" u="none" strike="noStrike" cap="none" normalizeH="0" baseline="0">
                          <a:ln>
                            <a:noFill/>
                          </a:ln>
                          <a:solidFill>
                            <a:srgbClr val="0000FF"/>
                          </a:solidFill>
                          <a:effectLst/>
                          <a:latin typeface="Arial" charset="0"/>
                          <a:ea typeface="ＭＳ Ｐゴシック" charset="-128"/>
                          <a:cs typeface="ＭＳ Ｐゴシック" charset="-128"/>
                        </a:rPr>
                        <a:t>= 3.2  10</a:t>
                      </a:r>
                      <a:r>
                        <a:rPr kumimoji="0" lang="it-IT" sz="2800" b="0" i="0" u="none" strike="noStrike" cap="none" normalizeH="0" baseline="30000">
                          <a:ln>
                            <a:noFill/>
                          </a:ln>
                          <a:solidFill>
                            <a:srgbClr val="0000FF"/>
                          </a:solidFill>
                          <a:effectLst/>
                          <a:latin typeface="Arial" charset="0"/>
                          <a:ea typeface="ＭＳ Ｐゴシック" charset="-128"/>
                          <a:cs typeface="ＭＳ Ｐゴシック" charset="-128"/>
                        </a:rPr>
                        <a:t>-28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8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0" i="0" u="none" strike="noStrike" cap="none" normalizeH="0" baseline="0">
                          <a:ln>
                            <a:noFill/>
                          </a:ln>
                          <a:solidFill>
                            <a:srgbClr val="0000FF"/>
                          </a:solidFill>
                          <a:effectLst/>
                          <a:latin typeface="Arial" charset="0"/>
                          <a:ea typeface="ＭＳ Ｐゴシック" charset="-128"/>
                          <a:cs typeface="ＭＳ Ｐゴシック" charset="-128"/>
                        </a:rPr>
                        <a:t>CuS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0" i="0" u="none" strike="noStrike" cap="none" normalizeH="0" baseline="0">
                          <a:ln>
                            <a:noFill/>
                          </a:ln>
                          <a:solidFill>
                            <a:srgbClr val="0000FF"/>
                          </a:solidFill>
                          <a:effectLst/>
                          <a:latin typeface="Arial" charset="0"/>
                          <a:ea typeface="ＭＳ Ｐゴシック" charset="-128"/>
                          <a:cs typeface="ＭＳ Ｐゴシック" charset="-128"/>
                        </a:rPr>
                        <a:t>K</a:t>
                      </a:r>
                      <a:r>
                        <a:rPr kumimoji="0" lang="it-IT" sz="2800" b="0" i="0" u="none" strike="noStrike" cap="none" normalizeH="0" baseline="-25000">
                          <a:ln>
                            <a:noFill/>
                          </a:ln>
                          <a:solidFill>
                            <a:srgbClr val="0000FF"/>
                          </a:solidFill>
                          <a:effectLst/>
                          <a:latin typeface="Arial" charset="0"/>
                          <a:ea typeface="ＭＳ Ｐゴシック" charset="-128"/>
                          <a:cs typeface="ＭＳ Ｐゴシック" charset="-128"/>
                        </a:rPr>
                        <a:t>ps</a:t>
                      </a:r>
                      <a:r>
                        <a:rPr kumimoji="0" lang="it-IT" sz="2800" b="0" i="0" u="none" strike="noStrike" cap="none" normalizeH="0" baseline="0">
                          <a:ln>
                            <a:noFill/>
                          </a:ln>
                          <a:solidFill>
                            <a:srgbClr val="0000FF"/>
                          </a:solidFill>
                          <a:effectLst/>
                          <a:latin typeface="Arial" charset="0"/>
                          <a:ea typeface="ＭＳ Ｐゴシック" charset="-128"/>
                          <a:cs typeface="ＭＳ Ｐゴシック" charset="-128"/>
                        </a:rPr>
                        <a:t>= 1.3  10</a:t>
                      </a:r>
                      <a:r>
                        <a:rPr kumimoji="0" lang="it-IT" sz="2800" b="0" i="0" u="none" strike="noStrike" cap="none" normalizeH="0" baseline="30000">
                          <a:ln>
                            <a:noFill/>
                          </a:ln>
                          <a:solidFill>
                            <a:srgbClr val="0000FF"/>
                          </a:solidFill>
                          <a:effectLst/>
                          <a:latin typeface="Arial" charset="0"/>
                          <a:ea typeface="ＭＳ Ｐゴシック" charset="-128"/>
                          <a:cs typeface="ＭＳ Ｐゴシック" charset="-128"/>
                        </a:rPr>
                        <a:t>-36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32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0" i="0" u="none" strike="noStrike" cap="none" normalizeH="0" baseline="0">
                          <a:ln>
                            <a:noFill/>
                          </a:ln>
                          <a:solidFill>
                            <a:srgbClr val="008080"/>
                          </a:solidFill>
                          <a:effectLst/>
                          <a:latin typeface="Arial" charset="0"/>
                          <a:ea typeface="ＭＳ Ｐゴシック" charset="-128"/>
                          <a:cs typeface="ＭＳ Ｐゴシック" charset="-128"/>
                        </a:rPr>
                        <a:t>HgS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0" i="0" u="none" strike="noStrike" cap="none" normalizeH="0" baseline="0">
                          <a:ln>
                            <a:noFill/>
                          </a:ln>
                          <a:solidFill>
                            <a:srgbClr val="008080"/>
                          </a:solidFill>
                          <a:effectLst/>
                          <a:latin typeface="Arial" charset="0"/>
                          <a:ea typeface="ＭＳ Ｐゴシック" charset="-128"/>
                          <a:cs typeface="ＭＳ Ｐゴシック" charset="-128"/>
                        </a:rPr>
                        <a:t>K</a:t>
                      </a:r>
                      <a:r>
                        <a:rPr kumimoji="0" lang="it-IT" sz="2800" b="0" i="0" u="none" strike="noStrike" cap="none" normalizeH="0" baseline="-25000">
                          <a:ln>
                            <a:noFill/>
                          </a:ln>
                          <a:solidFill>
                            <a:srgbClr val="008080"/>
                          </a:solidFill>
                          <a:effectLst/>
                          <a:latin typeface="Arial" charset="0"/>
                          <a:ea typeface="ＭＳ Ｐゴシック" charset="-128"/>
                          <a:cs typeface="ＭＳ Ｐゴシック" charset="-128"/>
                        </a:rPr>
                        <a:t>ps</a:t>
                      </a:r>
                      <a:r>
                        <a:rPr kumimoji="0" lang="it-IT" sz="2800" b="0" i="0" u="none" strike="noStrike" cap="none" normalizeH="0" baseline="0">
                          <a:ln>
                            <a:noFill/>
                          </a:ln>
                          <a:solidFill>
                            <a:srgbClr val="008080"/>
                          </a:solidFill>
                          <a:effectLst/>
                          <a:latin typeface="Arial" charset="0"/>
                          <a:ea typeface="ＭＳ Ｐゴシック" charset="-128"/>
                          <a:cs typeface="ＭＳ Ｐゴシック" charset="-128"/>
                        </a:rPr>
                        <a:t>= 6.4  10</a:t>
                      </a:r>
                      <a:r>
                        <a:rPr kumimoji="0" lang="it-IT" sz="2800" b="0" i="0" u="none" strike="noStrike" cap="none" normalizeH="0" baseline="30000">
                          <a:ln>
                            <a:noFill/>
                          </a:ln>
                          <a:solidFill>
                            <a:srgbClr val="008080"/>
                          </a:solidFill>
                          <a:effectLst/>
                          <a:latin typeface="Arial" charset="0"/>
                          <a:ea typeface="ＭＳ Ｐゴシック" charset="-128"/>
                          <a:cs typeface="ＭＳ Ｐゴシック" charset="-128"/>
                        </a:rPr>
                        <a:t>-53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94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0" i="0" u="none" strike="noStrike" cap="none" normalizeH="0" baseline="0">
                          <a:ln>
                            <a:noFill/>
                          </a:ln>
                          <a:solidFill>
                            <a:srgbClr val="008080"/>
                          </a:solidFill>
                          <a:effectLst/>
                          <a:latin typeface="Arial" charset="0"/>
                          <a:ea typeface="ＭＳ Ｐゴシック" charset="-128"/>
                          <a:cs typeface="ＭＳ Ｐゴシック" charset="-128"/>
                        </a:rPr>
                        <a:t>As</a:t>
                      </a:r>
                      <a:r>
                        <a:rPr kumimoji="0" lang="it-IT" sz="2800" b="0" i="0" u="none" strike="noStrike" cap="none" normalizeH="0" baseline="-25000">
                          <a:ln>
                            <a:noFill/>
                          </a:ln>
                          <a:solidFill>
                            <a:srgbClr val="008080"/>
                          </a:solidFill>
                          <a:effectLst/>
                          <a:latin typeface="Arial" charset="0"/>
                          <a:ea typeface="ＭＳ Ｐゴシック" charset="-128"/>
                          <a:cs typeface="ＭＳ Ｐゴシック" charset="-128"/>
                        </a:rPr>
                        <a:t>2</a:t>
                      </a:r>
                      <a:r>
                        <a:rPr kumimoji="0" lang="it-IT" sz="2800" b="0" i="0" u="none" strike="noStrike" cap="none" normalizeH="0" baseline="0">
                          <a:ln>
                            <a:noFill/>
                          </a:ln>
                          <a:solidFill>
                            <a:srgbClr val="008080"/>
                          </a:solidFill>
                          <a:effectLst/>
                          <a:latin typeface="Arial" charset="0"/>
                          <a:ea typeface="ＭＳ Ｐゴシック" charset="-128"/>
                          <a:cs typeface="ＭＳ Ｐゴシック" charset="-128"/>
                        </a:rPr>
                        <a:t>S</a:t>
                      </a:r>
                      <a:r>
                        <a:rPr kumimoji="0" lang="it-IT" sz="2800" b="0" i="0" u="none" strike="noStrike" cap="none" normalizeH="0" baseline="-25000">
                          <a:ln>
                            <a:noFill/>
                          </a:ln>
                          <a:solidFill>
                            <a:srgbClr val="008080"/>
                          </a:solidFill>
                          <a:effectLst/>
                          <a:latin typeface="Arial" charset="0"/>
                          <a:ea typeface="ＭＳ Ｐゴシック" charset="-128"/>
                          <a:cs typeface="ＭＳ Ｐゴシック" charset="-128"/>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0" i="0" u="none" strike="noStrike" cap="none" normalizeH="0" baseline="0">
                          <a:ln>
                            <a:noFill/>
                          </a:ln>
                          <a:solidFill>
                            <a:srgbClr val="008080"/>
                          </a:solidFill>
                          <a:effectLst/>
                          <a:latin typeface="Arial" charset="0"/>
                          <a:ea typeface="ＭＳ Ｐゴシック" charset="-128"/>
                          <a:cs typeface="ＭＳ Ｐゴシック" charset="-128"/>
                        </a:rPr>
                        <a:t>K</a:t>
                      </a:r>
                      <a:r>
                        <a:rPr kumimoji="0" lang="it-IT" sz="2800" b="0" i="0" u="none" strike="noStrike" cap="none" normalizeH="0" baseline="-25000">
                          <a:ln>
                            <a:noFill/>
                          </a:ln>
                          <a:solidFill>
                            <a:srgbClr val="008080"/>
                          </a:solidFill>
                          <a:effectLst/>
                          <a:latin typeface="Arial" charset="0"/>
                          <a:ea typeface="ＭＳ Ｐゴシック" charset="-128"/>
                          <a:cs typeface="ＭＳ Ｐゴシック" charset="-128"/>
                        </a:rPr>
                        <a:t>ps</a:t>
                      </a:r>
                      <a:r>
                        <a:rPr kumimoji="0" lang="it-IT" sz="2800" b="0" i="0" u="none" strike="noStrike" cap="none" normalizeH="0" baseline="0">
                          <a:ln>
                            <a:noFill/>
                          </a:ln>
                          <a:solidFill>
                            <a:srgbClr val="008080"/>
                          </a:solidFill>
                          <a:effectLst/>
                          <a:latin typeface="Arial" charset="0"/>
                          <a:ea typeface="ＭＳ Ｐゴシック" charset="-128"/>
                          <a:cs typeface="ＭＳ Ｐゴシック" charset="-128"/>
                        </a:rPr>
                        <a:t>= 1.0  10</a:t>
                      </a:r>
                      <a:r>
                        <a:rPr kumimoji="0" lang="it-IT" sz="2800" b="0" i="0" u="none" strike="noStrike" cap="none" normalizeH="0" baseline="30000">
                          <a:ln>
                            <a:noFill/>
                          </a:ln>
                          <a:solidFill>
                            <a:srgbClr val="008080"/>
                          </a:solidFill>
                          <a:effectLst/>
                          <a:latin typeface="Arial" charset="0"/>
                          <a:ea typeface="ＭＳ Ｐゴシック" charset="-128"/>
                          <a:cs typeface="ＭＳ Ｐゴシック" charset="-128"/>
                        </a:rPr>
                        <a:t>-54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8092" name="Rectangle 71"/>
          <p:cNvSpPr>
            <a:spLocks noChangeArrowheads="1"/>
          </p:cNvSpPr>
          <p:nvPr/>
        </p:nvSpPr>
        <p:spPr bwMode="auto">
          <a:xfrm>
            <a:off x="671513" y="471488"/>
            <a:ext cx="8015287" cy="554037"/>
          </a:xfrm>
          <a:prstGeom prst="rect">
            <a:avLst/>
          </a:prstGeom>
          <a:noFill/>
          <a:ln w="9525">
            <a:noFill/>
            <a:miter lim="800000"/>
            <a:headEnd/>
            <a:tailEnd/>
          </a:ln>
        </p:spPr>
        <p:txBody>
          <a:bodyPr>
            <a:prstTxWarp prst="textNoShape">
              <a:avLst/>
            </a:prstTxWarp>
            <a:spAutoFit/>
          </a:bodyPr>
          <a:lstStyle/>
          <a:p>
            <a:r>
              <a:rPr lang="en-US" sz="3000">
                <a:solidFill>
                  <a:srgbClr val="993300"/>
                </a:solidFill>
                <a:latin typeface="Comic Sans MS" charset="0"/>
                <a:ea typeface="Comic Sans MS" charset="0"/>
                <a:cs typeface="Comic Sans MS" charset="0"/>
              </a:rPr>
              <a:t> Scelta di una trappola chimica alternativa                              </a:t>
            </a:r>
          </a:p>
        </p:txBody>
      </p:sp>
      <p:grpSp>
        <p:nvGrpSpPr>
          <p:cNvPr id="2" name="Gruppo 15"/>
          <p:cNvGrpSpPr>
            <a:grpSpLocks/>
          </p:cNvGrpSpPr>
          <p:nvPr/>
        </p:nvGrpSpPr>
        <p:grpSpPr bwMode="auto">
          <a:xfrm>
            <a:off x="107950" y="2025650"/>
            <a:ext cx="2711450" cy="565150"/>
            <a:chOff x="107950" y="2025650"/>
            <a:chExt cx="2711450" cy="565150"/>
          </a:xfrm>
        </p:grpSpPr>
        <p:sp>
          <p:nvSpPr>
            <p:cNvPr id="88110" name="Line 72"/>
            <p:cNvSpPr>
              <a:spLocks noChangeShapeType="1"/>
            </p:cNvSpPr>
            <p:nvPr/>
          </p:nvSpPr>
          <p:spPr bwMode="auto">
            <a:xfrm flipH="1" flipV="1">
              <a:off x="1828800" y="2362200"/>
              <a:ext cx="990600" cy="228600"/>
            </a:xfrm>
            <a:prstGeom prst="line">
              <a:avLst/>
            </a:prstGeom>
            <a:noFill/>
            <a:ln w="9525">
              <a:solidFill>
                <a:schemeClr val="tx1"/>
              </a:solidFill>
              <a:round/>
              <a:headEnd type="triangle" w="med" len="med"/>
              <a:tailEnd/>
            </a:ln>
          </p:spPr>
          <p:txBody>
            <a:bodyPr wrap="none" anchor="ctr">
              <a:prstTxWarp prst="textNoShape">
                <a:avLst/>
              </a:prstTxWarp>
            </a:bodyPr>
            <a:lstStyle/>
            <a:p>
              <a:endParaRPr lang="it-IT"/>
            </a:p>
          </p:txBody>
        </p:sp>
        <p:sp>
          <p:nvSpPr>
            <p:cNvPr id="88111" name="Rectangle 73"/>
            <p:cNvSpPr>
              <a:spLocks noChangeArrowheads="1"/>
            </p:cNvSpPr>
            <p:nvPr/>
          </p:nvSpPr>
          <p:spPr bwMode="auto">
            <a:xfrm>
              <a:off x="107950" y="2025650"/>
              <a:ext cx="1635584" cy="338554"/>
            </a:xfrm>
            <a:prstGeom prst="rect">
              <a:avLst/>
            </a:prstGeom>
            <a:noFill/>
            <a:ln w="9525">
              <a:noFill/>
              <a:miter lim="800000"/>
              <a:headEnd/>
              <a:tailEnd/>
            </a:ln>
          </p:spPr>
          <p:txBody>
            <a:bodyPr wrap="none">
              <a:prstTxWarp prst="textNoShape">
                <a:avLst/>
              </a:prstTxWarp>
              <a:spAutoFit/>
            </a:bodyPr>
            <a:lstStyle/>
            <a:p>
              <a:r>
                <a:rPr lang="en-US" sz="1600">
                  <a:latin typeface="Comic Sans MS" charset="0"/>
                  <a:ea typeface="Comic Sans MS" charset="0"/>
                  <a:cs typeface="Comic Sans MS" charset="0"/>
                </a:rPr>
                <a:t>Kps troppo alta</a:t>
              </a:r>
            </a:p>
          </p:txBody>
        </p:sp>
      </p:grpSp>
      <p:grpSp>
        <p:nvGrpSpPr>
          <p:cNvPr id="3" name="Gruppo 16"/>
          <p:cNvGrpSpPr>
            <a:grpSpLocks/>
          </p:cNvGrpSpPr>
          <p:nvPr/>
        </p:nvGrpSpPr>
        <p:grpSpPr bwMode="auto">
          <a:xfrm>
            <a:off x="101600" y="2660650"/>
            <a:ext cx="2870200" cy="615950"/>
            <a:chOff x="101600" y="2660650"/>
            <a:chExt cx="2870200" cy="615950"/>
          </a:xfrm>
        </p:grpSpPr>
        <p:sp>
          <p:nvSpPr>
            <p:cNvPr id="88108" name="Line 74"/>
            <p:cNvSpPr>
              <a:spLocks noChangeShapeType="1"/>
            </p:cNvSpPr>
            <p:nvPr/>
          </p:nvSpPr>
          <p:spPr bwMode="auto">
            <a:xfrm flipH="1" flipV="1">
              <a:off x="1981200" y="3048000"/>
              <a:ext cx="990600" cy="228600"/>
            </a:xfrm>
            <a:prstGeom prst="line">
              <a:avLst/>
            </a:prstGeom>
            <a:noFill/>
            <a:ln w="9525">
              <a:solidFill>
                <a:srgbClr val="FF0000"/>
              </a:solidFill>
              <a:round/>
              <a:headEnd type="triangle" w="med" len="med"/>
              <a:tailEnd/>
            </a:ln>
          </p:spPr>
          <p:txBody>
            <a:bodyPr wrap="none" anchor="ctr">
              <a:prstTxWarp prst="textNoShape">
                <a:avLst/>
              </a:prstTxWarp>
            </a:bodyPr>
            <a:lstStyle/>
            <a:p>
              <a:endParaRPr lang="it-IT"/>
            </a:p>
          </p:txBody>
        </p:sp>
        <p:sp>
          <p:nvSpPr>
            <p:cNvPr id="88109" name="Rectangle 75"/>
            <p:cNvSpPr>
              <a:spLocks noChangeArrowheads="1"/>
            </p:cNvSpPr>
            <p:nvPr/>
          </p:nvSpPr>
          <p:spPr bwMode="auto">
            <a:xfrm>
              <a:off x="101600" y="2660650"/>
              <a:ext cx="2269371" cy="338554"/>
            </a:xfrm>
            <a:prstGeom prst="rect">
              <a:avLst/>
            </a:prstGeom>
            <a:noFill/>
            <a:ln w="9525">
              <a:noFill/>
              <a:miter lim="800000"/>
              <a:headEnd/>
              <a:tailEnd/>
            </a:ln>
          </p:spPr>
          <p:txBody>
            <a:bodyPr wrap="none">
              <a:prstTxWarp prst="textNoShape">
                <a:avLst/>
              </a:prstTxWarp>
              <a:spAutoFit/>
            </a:bodyPr>
            <a:lstStyle/>
            <a:p>
              <a:r>
                <a:rPr lang="en-US" sz="1600">
                  <a:latin typeface="Comic Sans MS" charset="0"/>
                  <a:ea typeface="Comic Sans MS" charset="0"/>
                  <a:cs typeface="Comic Sans MS" charset="0"/>
                </a:rPr>
                <a:t>Precipitazione di AgCl</a:t>
              </a:r>
            </a:p>
          </p:txBody>
        </p:sp>
      </p:grpSp>
      <p:grpSp>
        <p:nvGrpSpPr>
          <p:cNvPr id="4" name="Gruppo 17"/>
          <p:cNvGrpSpPr>
            <a:grpSpLocks/>
          </p:cNvGrpSpPr>
          <p:nvPr/>
        </p:nvGrpSpPr>
        <p:grpSpPr bwMode="auto">
          <a:xfrm>
            <a:off x="-50800" y="3898900"/>
            <a:ext cx="2870200" cy="596900"/>
            <a:chOff x="-50800" y="3898900"/>
            <a:chExt cx="2870200" cy="596900"/>
          </a:xfrm>
        </p:grpSpPr>
        <p:sp>
          <p:nvSpPr>
            <p:cNvPr id="88104" name="Line 76"/>
            <p:cNvSpPr>
              <a:spLocks noChangeShapeType="1"/>
            </p:cNvSpPr>
            <p:nvPr/>
          </p:nvSpPr>
          <p:spPr bwMode="auto">
            <a:xfrm>
              <a:off x="1676400" y="4267200"/>
              <a:ext cx="533400" cy="0"/>
            </a:xfrm>
            <a:prstGeom prst="line">
              <a:avLst/>
            </a:prstGeom>
            <a:noFill/>
            <a:ln w="9525">
              <a:solidFill>
                <a:srgbClr val="0000FF"/>
              </a:solidFill>
              <a:round/>
              <a:headEnd/>
              <a:tailEnd/>
            </a:ln>
          </p:spPr>
          <p:txBody>
            <a:bodyPr wrap="none" anchor="ctr">
              <a:prstTxWarp prst="textNoShape">
                <a:avLst/>
              </a:prstTxWarp>
            </a:bodyPr>
            <a:lstStyle/>
            <a:p>
              <a:endParaRPr lang="it-IT"/>
            </a:p>
          </p:txBody>
        </p:sp>
        <p:sp>
          <p:nvSpPr>
            <p:cNvPr id="88105" name="Line 77"/>
            <p:cNvSpPr>
              <a:spLocks noChangeShapeType="1"/>
            </p:cNvSpPr>
            <p:nvPr/>
          </p:nvSpPr>
          <p:spPr bwMode="auto">
            <a:xfrm flipV="1">
              <a:off x="2209800" y="4038600"/>
              <a:ext cx="609600" cy="228600"/>
            </a:xfrm>
            <a:prstGeom prst="line">
              <a:avLst/>
            </a:prstGeom>
            <a:noFill/>
            <a:ln w="9525">
              <a:solidFill>
                <a:srgbClr val="0000FF"/>
              </a:solidFill>
              <a:round/>
              <a:headEnd/>
              <a:tailEnd type="triangle" w="med" len="med"/>
            </a:ln>
          </p:spPr>
          <p:txBody>
            <a:bodyPr wrap="none" anchor="ctr">
              <a:prstTxWarp prst="textNoShape">
                <a:avLst/>
              </a:prstTxWarp>
            </a:bodyPr>
            <a:lstStyle/>
            <a:p>
              <a:endParaRPr lang="it-IT"/>
            </a:p>
          </p:txBody>
        </p:sp>
        <p:sp>
          <p:nvSpPr>
            <p:cNvPr id="88106" name="Line 78"/>
            <p:cNvSpPr>
              <a:spLocks noChangeShapeType="1"/>
            </p:cNvSpPr>
            <p:nvPr/>
          </p:nvSpPr>
          <p:spPr bwMode="auto">
            <a:xfrm>
              <a:off x="2209800" y="4267200"/>
              <a:ext cx="609600" cy="228600"/>
            </a:xfrm>
            <a:prstGeom prst="line">
              <a:avLst/>
            </a:prstGeom>
            <a:noFill/>
            <a:ln w="9525">
              <a:solidFill>
                <a:srgbClr val="0000FF"/>
              </a:solidFill>
              <a:round/>
              <a:headEnd/>
              <a:tailEnd type="triangle" w="med" len="med"/>
            </a:ln>
          </p:spPr>
          <p:txBody>
            <a:bodyPr wrap="none" anchor="ctr">
              <a:prstTxWarp prst="textNoShape">
                <a:avLst/>
              </a:prstTxWarp>
            </a:bodyPr>
            <a:lstStyle/>
            <a:p>
              <a:endParaRPr lang="it-IT"/>
            </a:p>
          </p:txBody>
        </p:sp>
        <p:sp>
          <p:nvSpPr>
            <p:cNvPr id="88107" name="Rectangle 79"/>
            <p:cNvSpPr>
              <a:spLocks noChangeArrowheads="1"/>
            </p:cNvSpPr>
            <p:nvPr/>
          </p:nvSpPr>
          <p:spPr bwMode="auto">
            <a:xfrm>
              <a:off x="-50800" y="3898900"/>
              <a:ext cx="1905000" cy="581025"/>
            </a:xfrm>
            <a:prstGeom prst="rect">
              <a:avLst/>
            </a:prstGeom>
            <a:noFill/>
            <a:ln w="9525">
              <a:noFill/>
              <a:miter lim="800000"/>
              <a:headEnd/>
              <a:tailEnd/>
            </a:ln>
          </p:spPr>
          <p:txBody>
            <a:bodyPr>
              <a:prstTxWarp prst="textNoShape">
                <a:avLst/>
              </a:prstTxWarp>
              <a:spAutoFit/>
            </a:bodyPr>
            <a:lstStyle/>
            <a:p>
              <a:pPr algn="ctr"/>
              <a:r>
                <a:rPr lang="en-US" sz="1600">
                  <a:solidFill>
                    <a:srgbClr val="0000FF"/>
                  </a:solidFill>
                  <a:latin typeface="Comic Sans MS" charset="0"/>
                  <a:ea typeface="Comic Sans MS" charset="0"/>
                  <a:cs typeface="Comic Sans MS" charset="0"/>
                </a:rPr>
                <a:t>Co-formazione di</a:t>
              </a:r>
              <a:r>
                <a:rPr lang="en-US" sz="1600">
                  <a:latin typeface="Comic Sans MS" charset="0"/>
                  <a:ea typeface="Comic Sans MS" charset="0"/>
                  <a:cs typeface="Comic Sans MS" charset="0"/>
                </a:rPr>
                <a:t> </a:t>
              </a:r>
              <a:r>
                <a:rPr lang="en-US" sz="1600">
                  <a:solidFill>
                    <a:srgbClr val="0000FF"/>
                  </a:solidFill>
                  <a:latin typeface="Comic Sans MS" charset="0"/>
                  <a:ea typeface="Comic Sans MS" charset="0"/>
                  <a:cs typeface="Comic Sans MS" charset="0"/>
                </a:rPr>
                <a:t>idrossidi</a:t>
              </a:r>
            </a:p>
          </p:txBody>
        </p:sp>
      </p:grpSp>
      <p:grpSp>
        <p:nvGrpSpPr>
          <p:cNvPr id="5" name="Gruppo 18"/>
          <p:cNvGrpSpPr>
            <a:grpSpLocks/>
          </p:cNvGrpSpPr>
          <p:nvPr/>
        </p:nvGrpSpPr>
        <p:grpSpPr bwMode="auto">
          <a:xfrm>
            <a:off x="-9525" y="5486400"/>
            <a:ext cx="2981325" cy="457200"/>
            <a:chOff x="-9525" y="5486400"/>
            <a:chExt cx="2981325" cy="457200"/>
          </a:xfrm>
        </p:grpSpPr>
        <p:sp>
          <p:nvSpPr>
            <p:cNvPr id="88100" name="Line 80"/>
            <p:cNvSpPr>
              <a:spLocks noChangeShapeType="1"/>
            </p:cNvSpPr>
            <p:nvPr/>
          </p:nvSpPr>
          <p:spPr bwMode="auto">
            <a:xfrm>
              <a:off x="1828800" y="5715000"/>
              <a:ext cx="533400" cy="0"/>
            </a:xfrm>
            <a:prstGeom prst="line">
              <a:avLst/>
            </a:prstGeom>
            <a:noFill/>
            <a:ln w="9525">
              <a:solidFill>
                <a:srgbClr val="008080"/>
              </a:solidFill>
              <a:round/>
              <a:headEnd/>
              <a:tailEnd/>
            </a:ln>
          </p:spPr>
          <p:txBody>
            <a:bodyPr wrap="none" anchor="ctr">
              <a:prstTxWarp prst="textNoShape">
                <a:avLst/>
              </a:prstTxWarp>
            </a:bodyPr>
            <a:lstStyle/>
            <a:p>
              <a:endParaRPr lang="it-IT"/>
            </a:p>
          </p:txBody>
        </p:sp>
        <p:sp>
          <p:nvSpPr>
            <p:cNvPr id="88101" name="Line 81"/>
            <p:cNvSpPr>
              <a:spLocks noChangeShapeType="1"/>
            </p:cNvSpPr>
            <p:nvPr/>
          </p:nvSpPr>
          <p:spPr bwMode="auto">
            <a:xfrm flipV="1">
              <a:off x="2362200" y="5486400"/>
              <a:ext cx="609600" cy="228600"/>
            </a:xfrm>
            <a:prstGeom prst="line">
              <a:avLst/>
            </a:prstGeom>
            <a:noFill/>
            <a:ln w="9525">
              <a:solidFill>
                <a:srgbClr val="008080"/>
              </a:solidFill>
              <a:round/>
              <a:headEnd/>
              <a:tailEnd type="triangle" w="med" len="med"/>
            </a:ln>
          </p:spPr>
          <p:txBody>
            <a:bodyPr wrap="none" anchor="ctr">
              <a:prstTxWarp prst="textNoShape">
                <a:avLst/>
              </a:prstTxWarp>
            </a:bodyPr>
            <a:lstStyle/>
            <a:p>
              <a:endParaRPr lang="it-IT"/>
            </a:p>
          </p:txBody>
        </p:sp>
        <p:sp>
          <p:nvSpPr>
            <p:cNvPr id="88102" name="Line 82"/>
            <p:cNvSpPr>
              <a:spLocks noChangeShapeType="1"/>
            </p:cNvSpPr>
            <p:nvPr/>
          </p:nvSpPr>
          <p:spPr bwMode="auto">
            <a:xfrm>
              <a:off x="2362200" y="5715000"/>
              <a:ext cx="609600" cy="228600"/>
            </a:xfrm>
            <a:prstGeom prst="line">
              <a:avLst/>
            </a:prstGeom>
            <a:noFill/>
            <a:ln w="9525">
              <a:solidFill>
                <a:srgbClr val="008080"/>
              </a:solidFill>
              <a:round/>
              <a:headEnd/>
              <a:tailEnd type="triangle" w="med" len="med"/>
            </a:ln>
          </p:spPr>
          <p:txBody>
            <a:bodyPr wrap="none" anchor="ctr">
              <a:prstTxWarp prst="textNoShape">
                <a:avLst/>
              </a:prstTxWarp>
            </a:bodyPr>
            <a:lstStyle/>
            <a:p>
              <a:endParaRPr lang="it-IT"/>
            </a:p>
          </p:txBody>
        </p:sp>
        <p:sp>
          <p:nvSpPr>
            <p:cNvPr id="88103" name="Rectangle 83"/>
            <p:cNvSpPr>
              <a:spLocks noChangeArrowheads="1"/>
            </p:cNvSpPr>
            <p:nvPr/>
          </p:nvSpPr>
          <p:spPr bwMode="auto">
            <a:xfrm>
              <a:off x="-9525" y="5505450"/>
              <a:ext cx="1905000" cy="336550"/>
            </a:xfrm>
            <a:prstGeom prst="rect">
              <a:avLst/>
            </a:prstGeom>
            <a:noFill/>
            <a:ln w="9525">
              <a:noFill/>
              <a:miter lim="800000"/>
              <a:headEnd/>
              <a:tailEnd/>
            </a:ln>
          </p:spPr>
          <p:txBody>
            <a:bodyPr>
              <a:prstTxWarp prst="textNoShape">
                <a:avLst/>
              </a:prstTxWarp>
              <a:spAutoFit/>
            </a:bodyPr>
            <a:lstStyle/>
            <a:p>
              <a:pPr algn="ctr"/>
              <a:r>
                <a:rPr lang="en-US" sz="1600" b="1">
                  <a:solidFill>
                    <a:srgbClr val="6666FF"/>
                  </a:solidFill>
                  <a:latin typeface="Comic Sans MS" charset="0"/>
                  <a:ea typeface="Comic Sans MS" charset="0"/>
                  <a:cs typeface="Comic Sans MS" charset="0"/>
                </a:rPr>
                <a:t>Altamente tossici</a:t>
              </a:r>
            </a:p>
          </p:txBody>
        </p:sp>
      </p:grpSp>
      <p:grpSp>
        <p:nvGrpSpPr>
          <p:cNvPr id="6" name="Gruppo 21"/>
          <p:cNvGrpSpPr>
            <a:grpSpLocks/>
          </p:cNvGrpSpPr>
          <p:nvPr/>
        </p:nvGrpSpPr>
        <p:grpSpPr bwMode="auto">
          <a:xfrm>
            <a:off x="1336675" y="1651000"/>
            <a:ext cx="2295525" cy="368300"/>
            <a:chOff x="1335957" y="1650484"/>
            <a:chExt cx="2296243" cy="369332"/>
          </a:xfrm>
        </p:grpSpPr>
        <p:sp>
          <p:nvSpPr>
            <p:cNvPr id="88098" name="Line 77"/>
            <p:cNvSpPr>
              <a:spLocks noChangeShapeType="1"/>
            </p:cNvSpPr>
            <p:nvPr/>
          </p:nvSpPr>
          <p:spPr bwMode="auto">
            <a:xfrm flipV="1">
              <a:off x="2044700" y="1849438"/>
              <a:ext cx="1587500" cy="0"/>
            </a:xfrm>
            <a:prstGeom prst="line">
              <a:avLst/>
            </a:prstGeom>
            <a:noFill/>
            <a:ln w="76200">
              <a:solidFill>
                <a:srgbClr val="0000FF"/>
              </a:solidFill>
              <a:round/>
              <a:headEnd/>
              <a:tailEnd type="triangle" w="med" len="med"/>
            </a:ln>
          </p:spPr>
          <p:txBody>
            <a:bodyPr wrap="none" anchor="ctr">
              <a:prstTxWarp prst="textNoShape">
                <a:avLst/>
              </a:prstTxWarp>
            </a:bodyPr>
            <a:lstStyle/>
            <a:p>
              <a:endParaRPr lang="it-IT"/>
            </a:p>
          </p:txBody>
        </p:sp>
        <p:sp>
          <p:nvSpPr>
            <p:cNvPr id="88099" name="Rettangolo 20"/>
            <p:cNvSpPr>
              <a:spLocks noChangeArrowheads="1"/>
            </p:cNvSpPr>
            <p:nvPr/>
          </p:nvSpPr>
          <p:spPr bwMode="auto">
            <a:xfrm>
              <a:off x="1335957" y="1650484"/>
              <a:ext cx="674621" cy="369332"/>
            </a:xfrm>
            <a:prstGeom prst="rect">
              <a:avLst/>
            </a:prstGeom>
            <a:noFill/>
            <a:ln w="9525">
              <a:noFill/>
              <a:miter lim="800000"/>
              <a:headEnd/>
              <a:tailEnd/>
            </a:ln>
          </p:spPr>
          <p:txBody>
            <a:bodyPr wrap="none">
              <a:prstTxWarp prst="textNoShape">
                <a:avLst/>
              </a:prstTxWarp>
              <a:spAutoFit/>
            </a:bodyPr>
            <a:lstStyle/>
            <a:p>
              <a:r>
                <a:rPr lang="en-US" b="1">
                  <a:solidFill>
                    <a:srgbClr val="0000FF"/>
                  </a:solidFill>
                  <a:latin typeface="Comic Sans MS" charset="0"/>
                  <a:ea typeface="Comic Sans MS" charset="0"/>
                  <a:cs typeface="Comic Sans MS" charset="0"/>
                </a:rPr>
                <a:t>OK!!!</a:t>
              </a:r>
              <a:endParaRPr lang="it-IT" b="1">
                <a:solidFill>
                  <a:srgbClr val="0000FF"/>
                </a:solidFill>
                <a:latin typeface="Comic Sans MS" charset="0"/>
                <a:ea typeface="Comic Sans MS" charset="0"/>
                <a:cs typeface="Comic Sans MS" charset="0"/>
              </a:endParaRPr>
            </a:p>
          </p:txBody>
        </p:sp>
      </p:gr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Rectangle 16"/>
          <p:cNvSpPr>
            <a:spLocks noChangeArrowheads="1"/>
          </p:cNvSpPr>
          <p:nvPr/>
        </p:nvSpPr>
        <p:spPr bwMode="auto">
          <a:xfrm>
            <a:off x="0" y="0"/>
            <a:ext cx="1042988" cy="6858000"/>
          </a:xfrm>
          <a:prstGeom prst="rect">
            <a:avLst/>
          </a:prstGeom>
          <a:solidFill>
            <a:srgbClr val="969696"/>
          </a:solidFill>
          <a:ln w="9525">
            <a:noFill/>
            <a:miter lim="800000"/>
            <a:headEnd/>
            <a:tailEnd/>
          </a:ln>
        </p:spPr>
        <p:txBody>
          <a:bodyPr wrap="none" anchor="ctr">
            <a:prstTxWarp prst="textNoShape">
              <a:avLst/>
            </a:prstTxWarp>
          </a:bodyPr>
          <a:lstStyle/>
          <a:p>
            <a:endParaRPr lang="it-IT"/>
          </a:p>
        </p:txBody>
      </p:sp>
      <p:sp>
        <p:nvSpPr>
          <p:cNvPr id="89091" name="Text Box 3"/>
          <p:cNvSpPr txBox="1">
            <a:spLocks noChangeArrowheads="1"/>
          </p:cNvSpPr>
          <p:nvPr/>
        </p:nvSpPr>
        <p:spPr bwMode="auto">
          <a:xfrm>
            <a:off x="1116013" y="260350"/>
            <a:ext cx="8497887" cy="549275"/>
          </a:xfrm>
          <a:prstGeom prst="rect">
            <a:avLst/>
          </a:prstGeom>
          <a:noFill/>
          <a:ln w="9525">
            <a:noFill/>
            <a:miter lim="800000"/>
            <a:headEnd/>
            <a:tailEnd/>
          </a:ln>
        </p:spPr>
        <p:txBody>
          <a:bodyPr>
            <a:prstTxWarp prst="textNoShape">
              <a:avLst/>
            </a:prstTxWarp>
            <a:spAutoFit/>
          </a:bodyPr>
          <a:lstStyle/>
          <a:p>
            <a:pPr>
              <a:spcBef>
                <a:spcPct val="50000"/>
              </a:spcBef>
            </a:pPr>
            <a:r>
              <a:rPr lang="en-US" sz="3000" dirty="0">
                <a:solidFill>
                  <a:srgbClr val="993300"/>
                </a:solidFill>
                <a:latin typeface="Chalkboard"/>
                <a:cs typeface="Chalkboard"/>
              </a:rPr>
              <a:t>PREPARAZIONE DELLA SOLUZIONE DI </a:t>
            </a:r>
            <a:r>
              <a:rPr lang="en-US" sz="3000" dirty="0" err="1">
                <a:solidFill>
                  <a:srgbClr val="993300"/>
                </a:solidFill>
                <a:latin typeface="Chalkboard"/>
                <a:cs typeface="Chalkboard"/>
              </a:rPr>
              <a:t>Cd</a:t>
            </a:r>
            <a:endParaRPr lang="en-US" sz="3000" dirty="0">
              <a:solidFill>
                <a:srgbClr val="993300"/>
              </a:solidFill>
              <a:latin typeface="Chalkboard"/>
              <a:cs typeface="Chalkboard"/>
            </a:endParaRPr>
          </a:p>
        </p:txBody>
      </p:sp>
      <p:sp>
        <p:nvSpPr>
          <p:cNvPr id="51204" name="AutoShape 4"/>
          <p:cNvSpPr>
            <a:spLocks noChangeArrowheads="1"/>
          </p:cNvSpPr>
          <p:nvPr/>
        </p:nvSpPr>
        <p:spPr bwMode="auto">
          <a:xfrm>
            <a:off x="1187450" y="1268413"/>
            <a:ext cx="533400" cy="533400"/>
          </a:xfrm>
          <a:prstGeom prst="star5">
            <a:avLst/>
          </a:prstGeom>
          <a:solidFill>
            <a:srgbClr val="0000FF"/>
          </a:solidFill>
          <a:ln w="9525">
            <a:noFill/>
            <a:miter lim="800000"/>
            <a:headEnd/>
            <a:tailEnd/>
          </a:ln>
          <a:effectLst/>
        </p:spPr>
        <p:txBody>
          <a:bodyPr wrap="none" anchor="ctr">
            <a:prstTxWarp prst="textNoShape">
              <a:avLst/>
            </a:prstTxWarp>
          </a:bodyPr>
          <a:lstStyle/>
          <a:p>
            <a:pPr>
              <a:defRPr/>
            </a:pPr>
            <a:endParaRPr lang="it-IT"/>
          </a:p>
        </p:txBody>
      </p:sp>
      <p:sp>
        <p:nvSpPr>
          <p:cNvPr id="51205" name="AutoShape 5"/>
          <p:cNvSpPr>
            <a:spLocks noChangeArrowheads="1"/>
          </p:cNvSpPr>
          <p:nvPr/>
        </p:nvSpPr>
        <p:spPr bwMode="auto">
          <a:xfrm>
            <a:off x="1662113" y="2895600"/>
            <a:ext cx="533400" cy="533400"/>
          </a:xfrm>
          <a:prstGeom prst="star5">
            <a:avLst/>
          </a:prstGeom>
          <a:solidFill>
            <a:srgbClr val="0000FF"/>
          </a:solidFill>
          <a:ln w="9525">
            <a:noFill/>
            <a:miter lim="800000"/>
            <a:headEnd/>
            <a:tailEnd/>
          </a:ln>
          <a:effectLst/>
        </p:spPr>
        <p:txBody>
          <a:bodyPr wrap="none" anchor="ctr">
            <a:prstTxWarp prst="textNoShape">
              <a:avLst/>
            </a:prstTxWarp>
          </a:bodyPr>
          <a:lstStyle/>
          <a:p>
            <a:pPr>
              <a:defRPr/>
            </a:pPr>
            <a:endParaRPr lang="it-IT"/>
          </a:p>
        </p:txBody>
      </p:sp>
      <p:sp>
        <p:nvSpPr>
          <p:cNvPr id="51208" name="AutoShape 8"/>
          <p:cNvSpPr>
            <a:spLocks noChangeArrowheads="1"/>
          </p:cNvSpPr>
          <p:nvPr/>
        </p:nvSpPr>
        <p:spPr bwMode="auto">
          <a:xfrm>
            <a:off x="2178050" y="4264025"/>
            <a:ext cx="533400" cy="533400"/>
          </a:xfrm>
          <a:prstGeom prst="star5">
            <a:avLst/>
          </a:prstGeom>
          <a:solidFill>
            <a:srgbClr val="0000FF"/>
          </a:solidFill>
          <a:ln w="9525">
            <a:noFill/>
            <a:miter lim="800000"/>
            <a:headEnd/>
            <a:tailEnd/>
          </a:ln>
          <a:effectLst/>
        </p:spPr>
        <p:txBody>
          <a:bodyPr wrap="none" anchor="ctr">
            <a:prstTxWarp prst="textNoShape">
              <a:avLst/>
            </a:prstTxWarp>
          </a:bodyPr>
          <a:lstStyle/>
          <a:p>
            <a:pPr marL="342900" indent="-342900" algn="ctr">
              <a:defRPr/>
            </a:pPr>
            <a:endParaRPr lang="en-US"/>
          </a:p>
        </p:txBody>
      </p:sp>
      <p:sp>
        <p:nvSpPr>
          <p:cNvPr id="51209" name="AutoShape 9"/>
          <p:cNvSpPr>
            <a:spLocks noChangeArrowheads="1"/>
          </p:cNvSpPr>
          <p:nvPr/>
        </p:nvSpPr>
        <p:spPr bwMode="auto">
          <a:xfrm>
            <a:off x="1244600" y="5373688"/>
            <a:ext cx="533400" cy="533400"/>
          </a:xfrm>
          <a:prstGeom prst="star5">
            <a:avLst/>
          </a:prstGeom>
          <a:solidFill>
            <a:srgbClr val="FFFF00"/>
          </a:solidFill>
          <a:ln w="9525">
            <a:noFill/>
            <a:miter lim="800000"/>
            <a:headEnd/>
            <a:tailEnd/>
          </a:ln>
          <a:effectLst/>
        </p:spPr>
        <p:txBody>
          <a:bodyPr wrap="none" anchor="ctr">
            <a:prstTxWarp prst="textNoShape">
              <a:avLst/>
            </a:prstTxWarp>
          </a:bodyPr>
          <a:lstStyle/>
          <a:p>
            <a:pPr>
              <a:defRPr/>
            </a:pPr>
            <a:endParaRPr lang="it-IT"/>
          </a:p>
        </p:txBody>
      </p:sp>
      <p:sp>
        <p:nvSpPr>
          <p:cNvPr id="89096" name="Rectangle 11"/>
          <p:cNvSpPr>
            <a:spLocks noChangeArrowheads="1"/>
          </p:cNvSpPr>
          <p:nvPr/>
        </p:nvSpPr>
        <p:spPr bwMode="auto">
          <a:xfrm>
            <a:off x="1846263" y="1125538"/>
            <a:ext cx="8194675" cy="707886"/>
          </a:xfrm>
          <a:prstGeom prst="rect">
            <a:avLst/>
          </a:prstGeom>
          <a:noFill/>
          <a:ln w="9525">
            <a:noFill/>
            <a:miter lim="800000"/>
            <a:headEnd/>
            <a:tailEnd/>
          </a:ln>
        </p:spPr>
        <p:txBody>
          <a:bodyPr>
            <a:prstTxWarp prst="textNoShape">
              <a:avLst/>
            </a:prstTxWarp>
            <a:spAutoFit/>
          </a:bodyPr>
          <a:lstStyle/>
          <a:p>
            <a:r>
              <a:rPr lang="en-US" sz="2000">
                <a:latin typeface="Chalkboard"/>
                <a:cs typeface="Chalkboard"/>
              </a:rPr>
              <a:t>Il CdS “blocca” tutte le specie ridotte dello solfo,</a:t>
            </a:r>
          </a:p>
          <a:p>
            <a:r>
              <a:rPr lang="en-US" sz="2000">
                <a:latin typeface="Chalkboard"/>
                <a:cs typeface="Chalkboard"/>
              </a:rPr>
              <a:t>i.e. H</a:t>
            </a:r>
            <a:r>
              <a:rPr lang="en-US" sz="2000" baseline="-25000">
                <a:latin typeface="Chalkboard"/>
                <a:cs typeface="Chalkboard"/>
              </a:rPr>
              <a:t>2</a:t>
            </a:r>
            <a:r>
              <a:rPr lang="en-US" sz="2000">
                <a:latin typeface="Chalkboard"/>
                <a:cs typeface="Chalkboard"/>
              </a:rPr>
              <a:t>S, HS</a:t>
            </a:r>
            <a:r>
              <a:rPr lang="en-US" sz="2000" baseline="30000">
                <a:latin typeface="Chalkboard"/>
                <a:cs typeface="Chalkboard"/>
              </a:rPr>
              <a:t>-</a:t>
            </a:r>
            <a:r>
              <a:rPr lang="en-US" sz="2000">
                <a:latin typeface="Chalkboard"/>
                <a:cs typeface="Chalkboard"/>
              </a:rPr>
              <a:t>, S</a:t>
            </a:r>
            <a:r>
              <a:rPr lang="en-US" sz="2000" baseline="30000">
                <a:latin typeface="Chalkboard"/>
                <a:cs typeface="Chalkboard"/>
              </a:rPr>
              <a:t>2-</a:t>
            </a:r>
            <a:r>
              <a:rPr lang="en-US" sz="2000">
                <a:latin typeface="Chalkboard"/>
                <a:cs typeface="Chalkboard"/>
              </a:rPr>
              <a:t>, etc</a:t>
            </a:r>
            <a:r>
              <a:rPr lang="en-US">
                <a:latin typeface="Chalkboard"/>
                <a:cs typeface="Chalkboard"/>
              </a:rPr>
              <a:t>.</a:t>
            </a:r>
          </a:p>
        </p:txBody>
      </p:sp>
      <p:sp>
        <p:nvSpPr>
          <p:cNvPr id="89097" name="Rectangle 12"/>
          <p:cNvSpPr>
            <a:spLocks noChangeArrowheads="1"/>
          </p:cNvSpPr>
          <p:nvPr/>
        </p:nvSpPr>
        <p:spPr bwMode="auto">
          <a:xfrm>
            <a:off x="2025650" y="1916113"/>
            <a:ext cx="6831013" cy="366712"/>
          </a:xfrm>
          <a:prstGeom prst="rect">
            <a:avLst/>
          </a:prstGeom>
          <a:noFill/>
          <a:ln w="9525">
            <a:noFill/>
            <a:miter lim="800000"/>
            <a:headEnd/>
            <a:tailEnd/>
          </a:ln>
        </p:spPr>
        <p:txBody>
          <a:bodyPr>
            <a:prstTxWarp prst="textNoShape">
              <a:avLst/>
            </a:prstTxWarp>
            <a:spAutoFit/>
          </a:bodyPr>
          <a:lstStyle/>
          <a:p>
            <a:pPr algn="ctr"/>
            <a:r>
              <a:rPr lang="en-US">
                <a:solidFill>
                  <a:srgbClr val="000099"/>
                </a:solidFill>
                <a:latin typeface="Chalkboard"/>
                <a:cs typeface="Chalkboard"/>
              </a:rPr>
              <a:t>Le specie ridotte dello</a:t>
            </a:r>
            <a:r>
              <a:rPr lang="en-US">
                <a:solidFill>
                  <a:srgbClr val="6666FF"/>
                </a:solidFill>
                <a:latin typeface="Chalkboard"/>
                <a:cs typeface="Chalkboard"/>
              </a:rPr>
              <a:t> </a:t>
            </a:r>
            <a:r>
              <a:rPr lang="en-US">
                <a:solidFill>
                  <a:srgbClr val="000099"/>
                </a:solidFill>
                <a:latin typeface="Chalkboard"/>
                <a:cs typeface="Chalkboard"/>
              </a:rPr>
              <a:t>Solfo saranno riferite a S</a:t>
            </a:r>
            <a:r>
              <a:rPr lang="en-US" baseline="30000">
                <a:solidFill>
                  <a:srgbClr val="000099"/>
                </a:solidFill>
                <a:latin typeface="Chalkboard"/>
                <a:cs typeface="Chalkboard"/>
              </a:rPr>
              <a:t>-II </a:t>
            </a:r>
            <a:r>
              <a:rPr lang="en-US">
                <a:solidFill>
                  <a:srgbClr val="000099"/>
                </a:solidFill>
                <a:latin typeface="Chalkboard"/>
                <a:cs typeface="Chalkboard"/>
              </a:rPr>
              <a:t>come </a:t>
            </a:r>
            <a:r>
              <a:rPr lang="el-GR">
                <a:solidFill>
                  <a:srgbClr val="000099"/>
                </a:solidFill>
                <a:latin typeface="Chalkboard"/>
                <a:ea typeface="Arial" charset="0"/>
                <a:cs typeface="Chalkboard"/>
              </a:rPr>
              <a:t>Σ</a:t>
            </a:r>
            <a:r>
              <a:rPr lang="en-US">
                <a:solidFill>
                  <a:srgbClr val="000099"/>
                </a:solidFill>
                <a:latin typeface="Chalkboard"/>
                <a:cs typeface="Chalkboard"/>
              </a:rPr>
              <a:t>S</a:t>
            </a:r>
            <a:r>
              <a:rPr lang="en-US" baseline="30000">
                <a:solidFill>
                  <a:srgbClr val="000099"/>
                </a:solidFill>
                <a:latin typeface="Chalkboard"/>
                <a:cs typeface="Chalkboard"/>
              </a:rPr>
              <a:t>2-</a:t>
            </a:r>
            <a:endParaRPr lang="en-US" baseline="30000">
              <a:latin typeface="Chalkboard"/>
              <a:cs typeface="Chalkboard"/>
            </a:endParaRPr>
          </a:p>
        </p:txBody>
      </p:sp>
      <p:sp>
        <p:nvSpPr>
          <p:cNvPr id="89098" name="Rectangle 13"/>
          <p:cNvSpPr>
            <a:spLocks noChangeArrowheads="1"/>
          </p:cNvSpPr>
          <p:nvPr/>
        </p:nvSpPr>
        <p:spPr bwMode="auto">
          <a:xfrm>
            <a:off x="2339975" y="2798763"/>
            <a:ext cx="6705600" cy="701675"/>
          </a:xfrm>
          <a:prstGeom prst="rect">
            <a:avLst/>
          </a:prstGeom>
          <a:noFill/>
          <a:ln w="9525">
            <a:noFill/>
            <a:miter lim="800000"/>
            <a:headEnd/>
            <a:tailEnd/>
          </a:ln>
        </p:spPr>
        <p:txBody>
          <a:bodyPr>
            <a:prstTxWarp prst="textNoShape">
              <a:avLst/>
            </a:prstTxWarp>
            <a:spAutoFit/>
          </a:bodyPr>
          <a:lstStyle/>
          <a:p>
            <a:r>
              <a:rPr lang="en-US" sz="2000">
                <a:latin typeface="Chalkboard"/>
                <a:cs typeface="Chalkboard"/>
              </a:rPr>
              <a:t>La precipitazione quantitativa di CdS è favorita a pH</a:t>
            </a:r>
            <a:r>
              <a:rPr lang="en-US">
                <a:latin typeface="Chalkboard"/>
                <a:cs typeface="Chalkboard"/>
              </a:rPr>
              <a:t> </a:t>
            </a:r>
            <a:r>
              <a:rPr lang="en-US" sz="2000">
                <a:latin typeface="Chalkboard"/>
                <a:cs typeface="Chalkboard"/>
              </a:rPr>
              <a:t>relativamente elevato e in condizioni riducenti</a:t>
            </a:r>
          </a:p>
        </p:txBody>
      </p:sp>
      <p:sp>
        <p:nvSpPr>
          <p:cNvPr id="89099" name="Rectangle 14"/>
          <p:cNvSpPr>
            <a:spLocks noChangeArrowheads="1"/>
          </p:cNvSpPr>
          <p:nvPr/>
        </p:nvSpPr>
        <p:spPr bwMode="auto">
          <a:xfrm>
            <a:off x="2843213" y="4151313"/>
            <a:ext cx="6202362" cy="708025"/>
          </a:xfrm>
          <a:prstGeom prst="rect">
            <a:avLst/>
          </a:prstGeom>
          <a:noFill/>
          <a:ln w="9525">
            <a:noFill/>
            <a:miter lim="800000"/>
            <a:headEnd/>
            <a:tailEnd/>
          </a:ln>
        </p:spPr>
        <p:txBody>
          <a:bodyPr>
            <a:prstTxWarp prst="textNoShape">
              <a:avLst/>
            </a:prstTxWarp>
            <a:spAutoFit/>
          </a:bodyPr>
          <a:lstStyle/>
          <a:p>
            <a:r>
              <a:rPr lang="en-US" sz="2000">
                <a:latin typeface="Chalkboard"/>
                <a:cs typeface="Chalkboard"/>
              </a:rPr>
              <a:t>Il precipitante a Cd è preparato in una soluzione</a:t>
            </a:r>
            <a:r>
              <a:rPr lang="en-US">
                <a:latin typeface="Chalkboard"/>
                <a:cs typeface="Chalkboard"/>
              </a:rPr>
              <a:t> </a:t>
            </a:r>
            <a:r>
              <a:rPr lang="en-US" sz="2000">
                <a:latin typeface="Chalkboard"/>
                <a:cs typeface="Chalkboard"/>
              </a:rPr>
              <a:t>ammoniacale che mantiene un pH=10</a:t>
            </a:r>
          </a:p>
        </p:txBody>
      </p:sp>
      <p:sp>
        <p:nvSpPr>
          <p:cNvPr id="89100" name="Rectangle 15"/>
          <p:cNvSpPr>
            <a:spLocks noChangeArrowheads="1"/>
          </p:cNvSpPr>
          <p:nvPr/>
        </p:nvSpPr>
        <p:spPr bwMode="auto">
          <a:xfrm>
            <a:off x="2006600" y="5373688"/>
            <a:ext cx="6438900" cy="923925"/>
          </a:xfrm>
          <a:prstGeom prst="rect">
            <a:avLst/>
          </a:prstGeom>
          <a:noFill/>
          <a:ln w="9525">
            <a:noFill/>
            <a:miter lim="800000"/>
            <a:headEnd/>
            <a:tailEnd/>
          </a:ln>
        </p:spPr>
        <p:txBody>
          <a:bodyPr>
            <a:prstTxWarp prst="textNoShape">
              <a:avLst/>
            </a:prstTxWarp>
            <a:spAutoFit/>
          </a:bodyPr>
          <a:lstStyle/>
          <a:p>
            <a:r>
              <a:rPr lang="en-US" b="1" dirty="0">
                <a:solidFill>
                  <a:srgbClr val="000099"/>
                </a:solidFill>
                <a:latin typeface="Chalkboard"/>
                <a:cs typeface="Chalkboard"/>
              </a:rPr>
              <a:t>La </a:t>
            </a:r>
            <a:r>
              <a:rPr lang="en-US" b="1" dirty="0" err="1">
                <a:solidFill>
                  <a:srgbClr val="000099"/>
                </a:solidFill>
                <a:latin typeface="Chalkboard"/>
                <a:cs typeface="Chalkboard"/>
              </a:rPr>
              <a:t>soluzione</a:t>
            </a:r>
            <a:r>
              <a:rPr lang="en-US" b="1" dirty="0">
                <a:solidFill>
                  <a:srgbClr val="000099"/>
                </a:solidFill>
                <a:latin typeface="Chalkboard"/>
                <a:cs typeface="Chalkboard"/>
              </a:rPr>
              <a:t> </a:t>
            </a:r>
            <a:r>
              <a:rPr lang="en-US" b="1" dirty="0" err="1">
                <a:solidFill>
                  <a:srgbClr val="000099"/>
                </a:solidFill>
                <a:latin typeface="Chalkboard"/>
                <a:cs typeface="Chalkboard"/>
              </a:rPr>
              <a:t>ammoniacale</a:t>
            </a:r>
            <a:r>
              <a:rPr lang="en-US" b="1" dirty="0">
                <a:solidFill>
                  <a:srgbClr val="000099"/>
                </a:solidFill>
                <a:latin typeface="Chalkboard"/>
                <a:cs typeface="Chalkboard"/>
              </a:rPr>
              <a:t> </a:t>
            </a:r>
            <a:r>
              <a:rPr lang="en-US" b="1" dirty="0" err="1">
                <a:solidFill>
                  <a:srgbClr val="000099"/>
                </a:solidFill>
                <a:latin typeface="Chalkboard"/>
                <a:cs typeface="Chalkboard"/>
              </a:rPr>
              <a:t>consiste</a:t>
            </a:r>
            <a:r>
              <a:rPr lang="en-US" b="1" dirty="0" smtClean="0">
                <a:solidFill>
                  <a:srgbClr val="000099"/>
                </a:solidFill>
                <a:latin typeface="Chalkboard"/>
                <a:cs typeface="Chalkboard"/>
              </a:rPr>
              <a:t> in:</a:t>
            </a:r>
            <a:endParaRPr lang="en-US" b="1" dirty="0">
              <a:solidFill>
                <a:srgbClr val="000099"/>
              </a:solidFill>
              <a:latin typeface="Chalkboard"/>
              <a:cs typeface="Chalkboard"/>
            </a:endParaRPr>
          </a:p>
          <a:p>
            <a:r>
              <a:rPr lang="en-US" b="1" dirty="0" err="1">
                <a:solidFill>
                  <a:srgbClr val="000099"/>
                </a:solidFill>
                <a:latin typeface="Chalkboard"/>
                <a:cs typeface="Chalkboard"/>
              </a:rPr>
              <a:t>Dissoluzione</a:t>
            </a:r>
            <a:r>
              <a:rPr lang="en-US" b="1" dirty="0">
                <a:solidFill>
                  <a:srgbClr val="000099"/>
                </a:solidFill>
                <a:latin typeface="Chalkboard"/>
                <a:cs typeface="Chalkboard"/>
              </a:rPr>
              <a:t> </a:t>
            </a:r>
            <a:r>
              <a:rPr lang="en-US" b="1" dirty="0" err="1">
                <a:solidFill>
                  <a:srgbClr val="000099"/>
                </a:solidFill>
                <a:latin typeface="Chalkboard"/>
                <a:cs typeface="Chalkboard"/>
              </a:rPr>
              <a:t>di</a:t>
            </a:r>
            <a:r>
              <a:rPr lang="en-US" b="1" dirty="0">
                <a:solidFill>
                  <a:srgbClr val="000099"/>
                </a:solidFill>
                <a:latin typeface="Chalkboard"/>
                <a:cs typeface="Chalkboard"/>
              </a:rPr>
              <a:t> 0.5 M </a:t>
            </a:r>
            <a:r>
              <a:rPr lang="en-US" b="1" dirty="0" err="1">
                <a:solidFill>
                  <a:srgbClr val="000099"/>
                </a:solidFill>
                <a:latin typeface="Chalkboard"/>
                <a:cs typeface="Chalkboard"/>
              </a:rPr>
              <a:t>di</a:t>
            </a:r>
            <a:r>
              <a:rPr lang="en-US" b="1" dirty="0">
                <a:solidFill>
                  <a:srgbClr val="000099"/>
                </a:solidFill>
                <a:latin typeface="Chalkboard"/>
                <a:cs typeface="Chalkboard"/>
              </a:rPr>
              <a:t> Cd(OH)</a:t>
            </a:r>
            <a:r>
              <a:rPr lang="en-US" b="1" baseline="-25000" dirty="0">
                <a:solidFill>
                  <a:srgbClr val="000099"/>
                </a:solidFill>
                <a:latin typeface="Chalkboard"/>
                <a:cs typeface="Chalkboard"/>
              </a:rPr>
              <a:t>2</a:t>
            </a:r>
            <a:r>
              <a:rPr lang="en-US" b="1" dirty="0">
                <a:solidFill>
                  <a:srgbClr val="000099"/>
                </a:solidFill>
                <a:latin typeface="Chalkboard"/>
                <a:cs typeface="Chalkboard"/>
              </a:rPr>
              <a:t> in 225 ml </a:t>
            </a:r>
            <a:r>
              <a:rPr lang="en-US" b="1" dirty="0" err="1">
                <a:solidFill>
                  <a:srgbClr val="000099"/>
                </a:solidFill>
                <a:latin typeface="Chalkboard"/>
                <a:cs typeface="Chalkboard"/>
              </a:rPr>
              <a:t>di</a:t>
            </a:r>
            <a:r>
              <a:rPr lang="en-US" b="1" dirty="0">
                <a:solidFill>
                  <a:srgbClr val="000099"/>
                </a:solidFill>
                <a:latin typeface="Chalkboard"/>
                <a:cs typeface="Chalkboard"/>
              </a:rPr>
              <a:t> 30% </a:t>
            </a:r>
            <a:r>
              <a:rPr lang="en-US" b="1" dirty="0" err="1">
                <a:solidFill>
                  <a:srgbClr val="000099"/>
                </a:solidFill>
                <a:latin typeface="Chalkboard"/>
                <a:cs typeface="Chalkboard"/>
              </a:rPr>
              <a:t>v/v</a:t>
            </a:r>
            <a:endParaRPr lang="en-US" b="1" dirty="0">
              <a:solidFill>
                <a:srgbClr val="000099"/>
              </a:solidFill>
              <a:latin typeface="Chalkboard"/>
              <a:cs typeface="Chalkboard"/>
            </a:endParaRPr>
          </a:p>
          <a:p>
            <a:r>
              <a:rPr lang="en-US" b="1" dirty="0" err="1">
                <a:solidFill>
                  <a:srgbClr val="000099"/>
                </a:solidFill>
                <a:latin typeface="Chalkboard"/>
                <a:cs typeface="Chalkboard"/>
              </a:rPr>
              <a:t>di</a:t>
            </a:r>
            <a:r>
              <a:rPr lang="en-US" b="1" dirty="0">
                <a:solidFill>
                  <a:srgbClr val="000099"/>
                </a:solidFill>
                <a:latin typeface="Chalkboard"/>
                <a:cs typeface="Chalkboard"/>
              </a:rPr>
              <a:t> NH</a:t>
            </a:r>
            <a:r>
              <a:rPr lang="en-US" b="1" baseline="-25000" dirty="0">
                <a:solidFill>
                  <a:srgbClr val="000099"/>
                </a:solidFill>
                <a:latin typeface="Chalkboard"/>
                <a:cs typeface="Chalkboard"/>
              </a:rPr>
              <a:t>4</a:t>
            </a:r>
            <a:r>
              <a:rPr lang="en-US" b="1" dirty="0">
                <a:solidFill>
                  <a:srgbClr val="000099"/>
                </a:solidFill>
                <a:latin typeface="Chalkboard"/>
                <a:cs typeface="Chalkboard"/>
              </a:rPr>
              <a:t>OH in</a:t>
            </a:r>
            <a:r>
              <a:rPr lang="en-US" b="1" dirty="0">
                <a:solidFill>
                  <a:srgbClr val="FF00FF"/>
                </a:solidFill>
                <a:latin typeface="Chalkboard"/>
                <a:cs typeface="Chalkboard"/>
              </a:rPr>
              <a:t>  </a:t>
            </a:r>
            <a:r>
              <a:rPr lang="en-US" b="1" dirty="0">
                <a:solidFill>
                  <a:srgbClr val="000099"/>
                </a:solidFill>
                <a:latin typeface="Chalkboard"/>
                <a:cs typeface="Chalkboard"/>
              </a:rPr>
              <a:t>1 L </a:t>
            </a:r>
            <a:r>
              <a:rPr lang="en-US" b="1" dirty="0" err="1">
                <a:solidFill>
                  <a:srgbClr val="000099"/>
                </a:solidFill>
                <a:latin typeface="Chalkboard"/>
                <a:cs typeface="Chalkboard"/>
              </a:rPr>
              <a:t>di</a:t>
            </a:r>
            <a:r>
              <a:rPr lang="en-US" b="1" dirty="0">
                <a:solidFill>
                  <a:srgbClr val="000099"/>
                </a:solidFill>
                <a:latin typeface="Chalkboard"/>
                <a:cs typeface="Chalkboard"/>
              </a:rPr>
              <a:t> </a:t>
            </a:r>
            <a:r>
              <a:rPr lang="en-US" b="1" dirty="0" err="1">
                <a:solidFill>
                  <a:srgbClr val="000099"/>
                </a:solidFill>
                <a:latin typeface="Chalkboard"/>
                <a:cs typeface="Chalkboard"/>
              </a:rPr>
              <a:t>acqua</a:t>
            </a:r>
            <a:r>
              <a:rPr lang="en-US" b="1" dirty="0">
                <a:solidFill>
                  <a:srgbClr val="000099"/>
                </a:solidFill>
                <a:latin typeface="Chalkboard"/>
                <a:cs typeface="Chalkboard"/>
              </a:rPr>
              <a:t> </a:t>
            </a:r>
            <a:r>
              <a:rPr lang="en-US" b="1" dirty="0" err="1">
                <a:solidFill>
                  <a:srgbClr val="000099"/>
                </a:solidFill>
                <a:latin typeface="Chalkboard"/>
                <a:cs typeface="Chalkboard"/>
              </a:rPr>
              <a:t>Milli</a:t>
            </a:r>
            <a:r>
              <a:rPr lang="en-US" b="1" dirty="0">
                <a:solidFill>
                  <a:srgbClr val="000099"/>
                </a:solidFill>
                <a:latin typeface="Chalkboard"/>
                <a:cs typeface="Chalkboard"/>
              </a:rPr>
              <a:t>-Q</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Rectangle 88"/>
          <p:cNvSpPr>
            <a:spLocks noGrp="1" noChangeArrowheads="1"/>
          </p:cNvSpPr>
          <p:nvPr>
            <p:ph type="title"/>
          </p:nvPr>
        </p:nvSpPr>
        <p:spPr>
          <a:xfrm>
            <a:off x="457200" y="-152400"/>
            <a:ext cx="8229600" cy="1143000"/>
          </a:xfrm>
        </p:spPr>
        <p:txBody>
          <a:bodyPr/>
          <a:lstStyle/>
          <a:p>
            <a:r>
              <a:rPr lang="it-IT" sz="3000" dirty="0">
                <a:solidFill>
                  <a:srgbClr val="993300"/>
                </a:solidFill>
                <a:latin typeface="Chalkboard"/>
                <a:cs typeface="Chalkboard"/>
              </a:rPr>
              <a:t>DESCRIZIONE DEL METODO </a:t>
            </a:r>
            <a:r>
              <a:rPr lang="it-IT" sz="3000" dirty="0" err="1">
                <a:solidFill>
                  <a:srgbClr val="993300"/>
                </a:solidFill>
                <a:latin typeface="Chalkboard"/>
                <a:cs typeface="Chalkboard"/>
              </a:rPr>
              <a:t>Cd-IC</a:t>
            </a:r>
            <a:endParaRPr lang="it-IT" sz="3000" dirty="0">
              <a:solidFill>
                <a:srgbClr val="993300"/>
              </a:solidFill>
              <a:latin typeface="Chalkboard"/>
              <a:cs typeface="Chalkboard"/>
            </a:endParaRPr>
          </a:p>
        </p:txBody>
      </p:sp>
      <p:sp>
        <p:nvSpPr>
          <p:cNvPr id="90115" name="Rectangle 93"/>
          <p:cNvSpPr>
            <a:spLocks noChangeArrowheads="1"/>
          </p:cNvSpPr>
          <p:nvPr/>
        </p:nvSpPr>
        <p:spPr bwMode="auto">
          <a:xfrm>
            <a:off x="3733800" y="1219200"/>
            <a:ext cx="304800" cy="5410200"/>
          </a:xfrm>
          <a:prstGeom prst="rect">
            <a:avLst/>
          </a:prstGeom>
          <a:noFill/>
          <a:ln w="9525">
            <a:noFill/>
            <a:miter lim="800000"/>
            <a:headEnd/>
            <a:tailEnd/>
          </a:ln>
        </p:spPr>
        <p:txBody>
          <a:bodyPr wrap="none" anchor="ctr">
            <a:prstTxWarp prst="textNoShape">
              <a:avLst/>
            </a:prstTxWarp>
          </a:bodyPr>
          <a:lstStyle/>
          <a:p>
            <a:endParaRPr lang="it-IT"/>
          </a:p>
        </p:txBody>
      </p:sp>
      <p:sp>
        <p:nvSpPr>
          <p:cNvPr id="90116" name="Rectangle 97"/>
          <p:cNvSpPr>
            <a:spLocks noChangeArrowheads="1"/>
          </p:cNvSpPr>
          <p:nvPr/>
        </p:nvSpPr>
        <p:spPr bwMode="auto">
          <a:xfrm>
            <a:off x="3733800" y="1219200"/>
            <a:ext cx="304800" cy="5410200"/>
          </a:xfrm>
          <a:prstGeom prst="rect">
            <a:avLst/>
          </a:prstGeom>
          <a:noFill/>
          <a:ln w="9525">
            <a:noFill/>
            <a:miter lim="800000"/>
            <a:headEnd/>
            <a:tailEnd/>
          </a:ln>
        </p:spPr>
        <p:txBody>
          <a:bodyPr wrap="none" anchor="ctr">
            <a:prstTxWarp prst="textNoShape">
              <a:avLst/>
            </a:prstTxWarp>
          </a:bodyPr>
          <a:lstStyle/>
          <a:p>
            <a:endParaRPr lang="it-IT"/>
          </a:p>
        </p:txBody>
      </p:sp>
      <p:sp>
        <p:nvSpPr>
          <p:cNvPr id="90117" name="Rectangle 98"/>
          <p:cNvSpPr>
            <a:spLocks noChangeArrowheads="1"/>
          </p:cNvSpPr>
          <p:nvPr/>
        </p:nvSpPr>
        <p:spPr bwMode="auto">
          <a:xfrm>
            <a:off x="3505200" y="1981200"/>
            <a:ext cx="76200" cy="76200"/>
          </a:xfrm>
          <a:prstGeom prst="rect">
            <a:avLst/>
          </a:prstGeom>
          <a:noFill/>
          <a:ln w="9525">
            <a:noFill/>
            <a:miter lim="800000"/>
            <a:headEnd/>
            <a:tailEnd/>
          </a:ln>
        </p:spPr>
        <p:txBody>
          <a:bodyPr wrap="none" anchor="ctr">
            <a:prstTxWarp prst="textNoShape">
              <a:avLst/>
            </a:prstTxWarp>
          </a:bodyPr>
          <a:lstStyle/>
          <a:p>
            <a:endParaRPr lang="it-IT"/>
          </a:p>
        </p:txBody>
      </p:sp>
      <p:sp>
        <p:nvSpPr>
          <p:cNvPr id="90118" name="Text Box 113"/>
          <p:cNvSpPr txBox="1">
            <a:spLocks noChangeArrowheads="1"/>
          </p:cNvSpPr>
          <p:nvPr/>
        </p:nvSpPr>
        <p:spPr bwMode="auto">
          <a:xfrm>
            <a:off x="3559175" y="765175"/>
            <a:ext cx="44196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dirty="0">
                <a:solidFill>
                  <a:srgbClr val="0000FF"/>
                </a:solidFill>
                <a:latin typeface="Chalkboard"/>
                <a:cs typeface="Chalkboard"/>
              </a:rPr>
              <a:t>In </a:t>
            </a:r>
            <a:r>
              <a:rPr lang="en-US" dirty="0" err="1">
                <a:solidFill>
                  <a:srgbClr val="0000FF"/>
                </a:solidFill>
                <a:latin typeface="Chalkboard"/>
                <a:cs typeface="Chalkboard"/>
              </a:rPr>
              <a:t>Laboratorio</a:t>
            </a:r>
            <a:r>
              <a:rPr lang="en-US" dirty="0">
                <a:solidFill>
                  <a:srgbClr val="0000FF"/>
                </a:solidFill>
                <a:latin typeface="Chalkboard"/>
                <a:cs typeface="Chalkboard"/>
              </a:rPr>
              <a:t>:</a:t>
            </a:r>
          </a:p>
        </p:txBody>
      </p:sp>
      <p:sp>
        <p:nvSpPr>
          <p:cNvPr id="90119" name="Rectangle 114"/>
          <p:cNvSpPr>
            <a:spLocks noChangeArrowheads="1"/>
          </p:cNvSpPr>
          <p:nvPr/>
        </p:nvSpPr>
        <p:spPr bwMode="auto">
          <a:xfrm>
            <a:off x="3635375" y="1263650"/>
            <a:ext cx="5257800" cy="581025"/>
          </a:xfrm>
          <a:prstGeom prst="rect">
            <a:avLst/>
          </a:prstGeom>
          <a:noFill/>
          <a:ln w="9525">
            <a:noFill/>
            <a:miter lim="800000"/>
            <a:headEnd/>
            <a:tailEnd/>
          </a:ln>
        </p:spPr>
        <p:txBody>
          <a:bodyPr>
            <a:prstTxWarp prst="textNoShape">
              <a:avLst/>
            </a:prstTxWarp>
            <a:spAutoFit/>
          </a:bodyPr>
          <a:lstStyle/>
          <a:p>
            <a:r>
              <a:rPr lang="it-IT" sz="1600">
                <a:latin typeface="Chalkboard"/>
                <a:cs typeface="Chalkboard"/>
              </a:rPr>
              <a:t>2 mL di soluzione di Cd-ammoniacale sono trasferiti in una provetta da centrifuga da 10 mL</a:t>
            </a:r>
            <a:endParaRPr lang="en-US" sz="1600">
              <a:latin typeface="Chalkboard"/>
              <a:cs typeface="Chalkboard"/>
            </a:endParaRPr>
          </a:p>
        </p:txBody>
      </p:sp>
      <p:sp>
        <p:nvSpPr>
          <p:cNvPr id="90120" name="Rectangle 115"/>
          <p:cNvSpPr>
            <a:spLocks noChangeArrowheads="1"/>
          </p:cNvSpPr>
          <p:nvPr/>
        </p:nvSpPr>
        <p:spPr bwMode="auto">
          <a:xfrm>
            <a:off x="3635375" y="1844675"/>
            <a:ext cx="5257800" cy="336550"/>
          </a:xfrm>
          <a:prstGeom prst="rect">
            <a:avLst/>
          </a:prstGeom>
          <a:noFill/>
          <a:ln w="9525">
            <a:noFill/>
            <a:miter lim="800000"/>
            <a:headEnd/>
            <a:tailEnd/>
          </a:ln>
        </p:spPr>
        <p:txBody>
          <a:bodyPr>
            <a:prstTxWarp prst="textNoShape">
              <a:avLst/>
            </a:prstTxWarp>
            <a:spAutoFit/>
          </a:bodyPr>
          <a:lstStyle/>
          <a:p>
            <a:r>
              <a:rPr lang="it-IT" sz="1600">
                <a:latin typeface="Chalkboard"/>
                <a:cs typeface="Chalkboard"/>
              </a:rPr>
              <a:t>Pesata del contenuto e della provetta</a:t>
            </a:r>
            <a:endParaRPr lang="en-US" sz="1600">
              <a:latin typeface="Chalkboard"/>
              <a:cs typeface="Chalkboard"/>
            </a:endParaRPr>
          </a:p>
        </p:txBody>
      </p:sp>
      <p:sp>
        <p:nvSpPr>
          <p:cNvPr id="90121" name="Text Box 116"/>
          <p:cNvSpPr txBox="1">
            <a:spLocks noChangeArrowheads="1"/>
          </p:cNvSpPr>
          <p:nvPr/>
        </p:nvSpPr>
        <p:spPr bwMode="auto">
          <a:xfrm>
            <a:off x="3635375" y="2420938"/>
            <a:ext cx="44196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FF"/>
                </a:solidFill>
                <a:latin typeface="Chalkboard"/>
                <a:cs typeface="Chalkboard"/>
              </a:rPr>
              <a:t>In Campagna:</a:t>
            </a:r>
          </a:p>
        </p:txBody>
      </p:sp>
      <p:sp>
        <p:nvSpPr>
          <p:cNvPr id="90122" name="Rectangle 117"/>
          <p:cNvSpPr>
            <a:spLocks noChangeArrowheads="1"/>
          </p:cNvSpPr>
          <p:nvPr/>
        </p:nvSpPr>
        <p:spPr bwMode="auto">
          <a:xfrm>
            <a:off x="3635375" y="2925763"/>
            <a:ext cx="5010708" cy="338554"/>
          </a:xfrm>
          <a:prstGeom prst="rect">
            <a:avLst/>
          </a:prstGeom>
          <a:noFill/>
          <a:ln w="9525">
            <a:noFill/>
            <a:miter lim="800000"/>
            <a:headEnd/>
            <a:tailEnd/>
          </a:ln>
        </p:spPr>
        <p:txBody>
          <a:bodyPr wrap="none">
            <a:prstTxWarp prst="textNoShape">
              <a:avLst/>
            </a:prstTxWarp>
            <a:spAutoFit/>
          </a:bodyPr>
          <a:lstStyle/>
          <a:p>
            <a:r>
              <a:rPr lang="it-IT" sz="1600">
                <a:latin typeface="Chalkboard"/>
                <a:cs typeface="Chalkboard"/>
              </a:rPr>
              <a:t>Trasferimento di 5-10 mL di campione nella provetta</a:t>
            </a:r>
            <a:endParaRPr lang="en-US" sz="1600">
              <a:latin typeface="Chalkboard"/>
              <a:cs typeface="Chalkboard"/>
            </a:endParaRPr>
          </a:p>
        </p:txBody>
      </p:sp>
      <p:sp>
        <p:nvSpPr>
          <p:cNvPr id="90123" name="Rectangle 118"/>
          <p:cNvSpPr>
            <a:spLocks noChangeArrowheads="1"/>
          </p:cNvSpPr>
          <p:nvPr/>
        </p:nvSpPr>
        <p:spPr bwMode="auto">
          <a:xfrm>
            <a:off x="3635375" y="4090988"/>
            <a:ext cx="3932238" cy="336550"/>
          </a:xfrm>
          <a:prstGeom prst="rect">
            <a:avLst/>
          </a:prstGeom>
          <a:noFill/>
          <a:ln w="9525">
            <a:noFill/>
            <a:miter lim="800000"/>
            <a:headEnd/>
            <a:tailEnd/>
          </a:ln>
        </p:spPr>
        <p:txBody>
          <a:bodyPr wrap="none">
            <a:prstTxWarp prst="textNoShape">
              <a:avLst/>
            </a:prstTxWarp>
            <a:spAutoFit/>
          </a:bodyPr>
          <a:lstStyle/>
          <a:p>
            <a:r>
              <a:rPr lang="it-IT" sz="1600">
                <a:latin typeface="Chalkboard"/>
                <a:cs typeface="Chalkboard"/>
              </a:rPr>
              <a:t>Pesata dell’aliquota di campione raccolto</a:t>
            </a:r>
            <a:endParaRPr lang="en-US" sz="1600">
              <a:latin typeface="Chalkboard"/>
              <a:cs typeface="Chalkboard"/>
            </a:endParaRPr>
          </a:p>
        </p:txBody>
      </p:sp>
      <p:sp>
        <p:nvSpPr>
          <p:cNvPr id="90124" name="Text Box 119"/>
          <p:cNvSpPr txBox="1">
            <a:spLocks noChangeArrowheads="1"/>
          </p:cNvSpPr>
          <p:nvPr/>
        </p:nvSpPr>
        <p:spPr bwMode="auto">
          <a:xfrm>
            <a:off x="3635375" y="3573463"/>
            <a:ext cx="44196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FF"/>
                </a:solidFill>
                <a:latin typeface="Chalkboard"/>
                <a:cs typeface="Chalkboard"/>
              </a:rPr>
              <a:t>In Laboratorio:</a:t>
            </a:r>
          </a:p>
        </p:txBody>
      </p:sp>
      <p:sp>
        <p:nvSpPr>
          <p:cNvPr id="90125" name="Rectangle 120"/>
          <p:cNvSpPr>
            <a:spLocks noChangeArrowheads="1"/>
          </p:cNvSpPr>
          <p:nvPr/>
        </p:nvSpPr>
        <p:spPr bwMode="auto">
          <a:xfrm>
            <a:off x="3635375" y="4464050"/>
            <a:ext cx="4770381" cy="338554"/>
          </a:xfrm>
          <a:prstGeom prst="rect">
            <a:avLst/>
          </a:prstGeom>
          <a:noFill/>
          <a:ln w="9525">
            <a:noFill/>
            <a:miter lim="800000"/>
            <a:headEnd/>
            <a:tailEnd/>
          </a:ln>
        </p:spPr>
        <p:txBody>
          <a:bodyPr wrap="none">
            <a:prstTxWarp prst="textNoShape">
              <a:avLst/>
            </a:prstTxWarp>
            <a:spAutoFit/>
          </a:bodyPr>
          <a:lstStyle/>
          <a:p>
            <a:r>
              <a:rPr lang="it-IT" sz="1600">
                <a:latin typeface="Chalkboard"/>
                <a:cs typeface="Chalkboard"/>
              </a:rPr>
              <a:t>Separazione della fase solida per centrifugazione</a:t>
            </a:r>
            <a:endParaRPr lang="en-US" sz="1600">
              <a:latin typeface="Chalkboard"/>
              <a:cs typeface="Chalkboard"/>
            </a:endParaRPr>
          </a:p>
        </p:txBody>
      </p:sp>
      <p:sp>
        <p:nvSpPr>
          <p:cNvPr id="90126" name="Rectangle 121"/>
          <p:cNvSpPr>
            <a:spLocks noChangeArrowheads="1"/>
          </p:cNvSpPr>
          <p:nvPr/>
        </p:nvSpPr>
        <p:spPr bwMode="auto">
          <a:xfrm>
            <a:off x="3635375" y="4824413"/>
            <a:ext cx="4826000" cy="336550"/>
          </a:xfrm>
          <a:prstGeom prst="rect">
            <a:avLst/>
          </a:prstGeom>
          <a:noFill/>
          <a:ln w="9525">
            <a:noFill/>
            <a:miter lim="800000"/>
            <a:headEnd/>
            <a:tailEnd/>
          </a:ln>
        </p:spPr>
        <p:txBody>
          <a:bodyPr wrap="none">
            <a:prstTxWarp prst="textNoShape">
              <a:avLst/>
            </a:prstTxWarp>
            <a:spAutoFit/>
          </a:bodyPr>
          <a:lstStyle/>
          <a:p>
            <a:r>
              <a:rPr lang="it-IT" sz="1600">
                <a:latin typeface="Chalkboard"/>
                <a:cs typeface="Chalkboard"/>
              </a:rPr>
              <a:t>Allontanamento del surnatante e lavaggio del CdS </a:t>
            </a:r>
            <a:endParaRPr lang="en-US" sz="1600">
              <a:latin typeface="Chalkboard"/>
              <a:cs typeface="Chalkboard"/>
            </a:endParaRPr>
          </a:p>
        </p:txBody>
      </p:sp>
      <p:sp>
        <p:nvSpPr>
          <p:cNvPr id="90127" name="Rectangle 122"/>
          <p:cNvSpPr>
            <a:spLocks noChangeArrowheads="1"/>
          </p:cNvSpPr>
          <p:nvPr/>
        </p:nvSpPr>
        <p:spPr bwMode="auto">
          <a:xfrm>
            <a:off x="3635375" y="5256213"/>
            <a:ext cx="4533900" cy="336550"/>
          </a:xfrm>
          <a:prstGeom prst="rect">
            <a:avLst/>
          </a:prstGeom>
          <a:noFill/>
          <a:ln w="9525">
            <a:noFill/>
            <a:miter lim="800000"/>
            <a:headEnd/>
            <a:tailEnd/>
          </a:ln>
        </p:spPr>
        <p:txBody>
          <a:bodyPr wrap="none">
            <a:prstTxWarp prst="textNoShape">
              <a:avLst/>
            </a:prstTxWarp>
            <a:spAutoFit/>
          </a:bodyPr>
          <a:lstStyle/>
          <a:p>
            <a:r>
              <a:rPr lang="it-IT" sz="1600">
                <a:latin typeface="Chalkboard"/>
                <a:cs typeface="Chalkboard"/>
              </a:rPr>
              <a:t>Ossidazione del CdS con H</a:t>
            </a:r>
            <a:r>
              <a:rPr lang="it-IT" sz="1600" baseline="-25000">
                <a:latin typeface="Chalkboard"/>
                <a:cs typeface="Chalkboard"/>
              </a:rPr>
              <a:t>2</a:t>
            </a:r>
            <a:r>
              <a:rPr lang="it-IT" sz="1600">
                <a:latin typeface="Chalkboard"/>
                <a:cs typeface="Chalkboard"/>
              </a:rPr>
              <a:t>O</a:t>
            </a:r>
            <a:r>
              <a:rPr lang="it-IT" sz="1600" baseline="-25000">
                <a:latin typeface="Chalkboard"/>
                <a:cs typeface="Chalkboard"/>
              </a:rPr>
              <a:t>2</a:t>
            </a:r>
            <a:r>
              <a:rPr lang="it-IT" sz="1600">
                <a:latin typeface="Chalkboard"/>
                <a:cs typeface="Chalkboard"/>
              </a:rPr>
              <a:t> al 30% per 48 h</a:t>
            </a:r>
            <a:endParaRPr lang="en-US" sz="1600">
              <a:latin typeface="Chalkboard"/>
              <a:cs typeface="Chalkboard"/>
            </a:endParaRPr>
          </a:p>
        </p:txBody>
      </p:sp>
      <p:sp>
        <p:nvSpPr>
          <p:cNvPr id="90128" name="Rectangle 126"/>
          <p:cNvSpPr>
            <a:spLocks noChangeArrowheads="1"/>
          </p:cNvSpPr>
          <p:nvPr/>
        </p:nvSpPr>
        <p:spPr bwMode="auto">
          <a:xfrm>
            <a:off x="3635375" y="5688013"/>
            <a:ext cx="4507598" cy="338554"/>
          </a:xfrm>
          <a:prstGeom prst="rect">
            <a:avLst/>
          </a:prstGeom>
          <a:noFill/>
          <a:ln w="9525">
            <a:noFill/>
            <a:miter lim="800000"/>
            <a:headEnd/>
            <a:tailEnd/>
          </a:ln>
        </p:spPr>
        <p:txBody>
          <a:bodyPr wrap="none">
            <a:prstTxWarp prst="textNoShape">
              <a:avLst/>
            </a:prstTxWarp>
            <a:spAutoFit/>
          </a:bodyPr>
          <a:lstStyle/>
          <a:p>
            <a:r>
              <a:rPr lang="it-IT" sz="1600">
                <a:latin typeface="Chalkboard"/>
                <a:cs typeface="Chalkboard"/>
              </a:rPr>
              <a:t>Analisi cromatografica del solfuro come solfato</a:t>
            </a:r>
            <a:endParaRPr lang="en-US" sz="1600">
              <a:latin typeface="Chalkboard"/>
              <a:cs typeface="Chalkboard"/>
            </a:endParaRPr>
          </a:p>
        </p:txBody>
      </p:sp>
      <p:sp>
        <p:nvSpPr>
          <p:cNvPr id="90129" name="Rectangle 127" descr="img1"/>
          <p:cNvSpPr>
            <a:spLocks noChangeArrowheads="1"/>
          </p:cNvSpPr>
          <p:nvPr/>
        </p:nvSpPr>
        <p:spPr bwMode="auto">
          <a:xfrm>
            <a:off x="107950" y="692150"/>
            <a:ext cx="3348038" cy="5976938"/>
          </a:xfrm>
          <a:prstGeom prst="rect">
            <a:avLst/>
          </a:prstGeom>
          <a:blipFill dpi="0" rotWithShape="1">
            <a:blip r:embed="rId2"/>
            <a:srcRect/>
            <a:stretch>
              <a:fillRect/>
            </a:stretch>
          </a:blipFill>
          <a:ln w="19050">
            <a:solidFill>
              <a:schemeClr val="tx1"/>
            </a:solidFill>
            <a:miter lim="800000"/>
            <a:headEnd/>
            <a:tailEnd/>
          </a:ln>
        </p:spPr>
        <p:txBody>
          <a:bodyPr wrap="none" anchor="ctr">
            <a:prstTxWarp prst="textNoShape">
              <a:avLst/>
            </a:prstTxWarp>
          </a:bodyPr>
          <a:lstStyle/>
          <a:p>
            <a:endParaRPr lang="it-IT"/>
          </a:p>
        </p:txBody>
      </p:sp>
      <p:sp>
        <p:nvSpPr>
          <p:cNvPr id="18" name="Rettangolo 17"/>
          <p:cNvSpPr>
            <a:spLocks noChangeArrowheads="1"/>
          </p:cNvSpPr>
          <p:nvPr/>
        </p:nvSpPr>
        <p:spPr bwMode="auto">
          <a:xfrm>
            <a:off x="5384800" y="6259513"/>
            <a:ext cx="1633781" cy="369332"/>
          </a:xfrm>
          <a:prstGeom prst="rect">
            <a:avLst/>
          </a:prstGeom>
          <a:noFill/>
          <a:ln w="9525">
            <a:noFill/>
            <a:miter lim="800000"/>
            <a:headEnd/>
            <a:tailEnd/>
          </a:ln>
        </p:spPr>
        <p:txBody>
          <a:bodyPr wrap="none">
            <a:prstTxWarp prst="textNoShape">
              <a:avLst/>
            </a:prstTxWarp>
            <a:spAutoFit/>
          </a:bodyPr>
          <a:lstStyle/>
          <a:p>
            <a:r>
              <a:rPr lang="it-IT" b="1" dirty="0">
                <a:latin typeface="Chalkboard"/>
                <a:cs typeface="Chalkboard"/>
              </a:rPr>
              <a:t>SO</a:t>
            </a:r>
            <a:r>
              <a:rPr lang="it-IT" b="1" baseline="-25000" dirty="0">
                <a:latin typeface="Chalkboard"/>
                <a:cs typeface="Chalkboard"/>
              </a:rPr>
              <a:t>4</a:t>
            </a:r>
            <a:r>
              <a:rPr lang="it-IT" b="1" baseline="30000" dirty="0">
                <a:latin typeface="Chalkboard"/>
                <a:cs typeface="Chalkboard"/>
              </a:rPr>
              <a:t>2-</a:t>
            </a:r>
            <a:r>
              <a:rPr lang="it-IT" b="1" dirty="0">
                <a:latin typeface="Chalkboard"/>
                <a:cs typeface="Chalkboard"/>
              </a:rPr>
              <a:t> </a:t>
            </a:r>
            <a:r>
              <a:rPr lang="it-IT" b="1" dirty="0">
                <a:latin typeface="Chalkboard"/>
                <a:cs typeface="Chalkboard"/>
                <a:sym typeface="Wingdings" charset="2"/>
              </a:rPr>
              <a:t> </a:t>
            </a:r>
            <a:r>
              <a:rPr lang="it-IT" b="1" dirty="0">
                <a:latin typeface="Symbol" charset="2"/>
                <a:ea typeface="Symbol" charset="2"/>
                <a:cs typeface="Symbol" charset="2"/>
                <a:sym typeface="Wingdings" charset="2"/>
              </a:rPr>
              <a:t>S</a:t>
            </a:r>
            <a:r>
              <a:rPr lang="it-IT" b="1" dirty="0">
                <a:latin typeface="Chalkboard"/>
                <a:cs typeface="Chalkboard"/>
                <a:sym typeface="Wingdings" charset="2"/>
              </a:rPr>
              <a:t>S</a:t>
            </a:r>
            <a:r>
              <a:rPr lang="it-IT" b="1" baseline="30000" dirty="0">
                <a:latin typeface="Chalkboard"/>
                <a:cs typeface="Chalkboard"/>
                <a:sym typeface="Wingdings" charset="2"/>
              </a:rPr>
              <a:t>II-</a:t>
            </a:r>
            <a:endParaRPr lang="it-IT" b="1" baseline="30000" dirty="0">
              <a:latin typeface="Chalkboard"/>
              <a:cs typeface="Chalkboar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asellaDiTesto 4"/>
          <p:cNvSpPr txBox="1"/>
          <p:nvPr/>
        </p:nvSpPr>
        <p:spPr>
          <a:xfrm>
            <a:off x="369817" y="72151"/>
            <a:ext cx="8187913" cy="523220"/>
          </a:xfrm>
          <a:prstGeom prst="rect">
            <a:avLst/>
          </a:prstGeom>
          <a:noFill/>
        </p:spPr>
        <p:txBody>
          <a:bodyPr wrap="square" rtlCol="0">
            <a:spAutoFit/>
          </a:bodyPr>
          <a:lstStyle/>
          <a:p>
            <a:r>
              <a:rPr lang="it-IT" sz="2800" dirty="0" smtClean="0">
                <a:solidFill>
                  <a:srgbClr val="0000FF"/>
                </a:solidFill>
                <a:latin typeface="Chalkboard"/>
                <a:cs typeface="Chalkboard"/>
              </a:rPr>
              <a:t>Come determinare il ferro ferroso in una roccia?</a:t>
            </a:r>
            <a:endParaRPr lang="it-IT" sz="2800" dirty="0">
              <a:solidFill>
                <a:srgbClr val="0000FF"/>
              </a:solidFill>
              <a:latin typeface="Chalkboard"/>
              <a:cs typeface="Chalkboard"/>
            </a:endParaRPr>
          </a:p>
        </p:txBody>
      </p:sp>
      <p:pic>
        <p:nvPicPr>
          <p:cNvPr id="7" name="Immagine 6"/>
          <p:cNvPicPr>
            <a:picLocks noChangeAspect="1"/>
          </p:cNvPicPr>
          <p:nvPr/>
        </p:nvPicPr>
        <p:blipFill>
          <a:blip r:embed="rId2"/>
          <a:stretch>
            <a:fillRect/>
          </a:stretch>
        </p:blipFill>
        <p:spPr>
          <a:xfrm>
            <a:off x="369818" y="595371"/>
            <a:ext cx="7394194" cy="4879796"/>
          </a:xfrm>
          <a:prstGeom prst="rect">
            <a:avLst/>
          </a:prstGeom>
        </p:spPr>
      </p:pic>
      <p:sp>
        <p:nvSpPr>
          <p:cNvPr id="8" name="Rettangolo 7"/>
          <p:cNvSpPr/>
          <p:nvPr/>
        </p:nvSpPr>
        <p:spPr>
          <a:xfrm>
            <a:off x="804118" y="5829841"/>
            <a:ext cx="6724918" cy="369332"/>
          </a:xfrm>
          <a:prstGeom prst="rect">
            <a:avLst/>
          </a:prstGeom>
        </p:spPr>
        <p:txBody>
          <a:bodyPr wrap="none">
            <a:spAutoFit/>
          </a:bodyPr>
          <a:lstStyle/>
          <a:p>
            <a:r>
              <a:rPr lang="it-IT" dirty="0" smtClean="0">
                <a:solidFill>
                  <a:srgbClr val="0000FF"/>
                </a:solidFill>
                <a:latin typeface="Chalkboard"/>
                <a:cs typeface="Chalkboard"/>
              </a:rPr>
              <a:t>Come mantenere il Fe</a:t>
            </a:r>
            <a:r>
              <a:rPr lang="it-IT" baseline="30000" dirty="0" smtClean="0">
                <a:solidFill>
                  <a:srgbClr val="0000FF"/>
                </a:solidFill>
                <a:latin typeface="Chalkboard"/>
                <a:cs typeface="Chalkboard"/>
              </a:rPr>
              <a:t>2+</a:t>
            </a:r>
            <a:r>
              <a:rPr lang="it-IT" dirty="0" smtClean="0">
                <a:solidFill>
                  <a:srgbClr val="0000FF"/>
                </a:solidFill>
                <a:latin typeface="Chalkboard"/>
                <a:cs typeface="Chalkboard"/>
              </a:rPr>
              <a:t> post-dissoluzione totale  di una roccia?</a:t>
            </a:r>
            <a:endParaRPr lang="it-IT"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grpSp>
        <p:nvGrpSpPr>
          <p:cNvPr id="15" name="Gruppo 14"/>
          <p:cNvGrpSpPr/>
          <p:nvPr/>
        </p:nvGrpSpPr>
        <p:grpSpPr>
          <a:xfrm>
            <a:off x="744445" y="101010"/>
            <a:ext cx="7871011" cy="3033421"/>
            <a:chOff x="744445" y="101010"/>
            <a:chExt cx="7871011" cy="3033421"/>
          </a:xfrm>
        </p:grpSpPr>
        <p:pic>
          <p:nvPicPr>
            <p:cNvPr id="5" name="Immagine 4"/>
            <p:cNvPicPr>
              <a:picLocks noChangeAspect="1"/>
            </p:cNvPicPr>
            <p:nvPr/>
          </p:nvPicPr>
          <p:blipFill>
            <a:blip r:embed="rId2"/>
            <a:stretch>
              <a:fillRect/>
            </a:stretch>
          </p:blipFill>
          <p:spPr>
            <a:xfrm>
              <a:off x="4703933" y="564549"/>
              <a:ext cx="3911523" cy="2569882"/>
            </a:xfrm>
            <a:prstGeom prst="rect">
              <a:avLst/>
            </a:prstGeom>
          </p:spPr>
        </p:pic>
        <p:pic>
          <p:nvPicPr>
            <p:cNvPr id="6" name="Immagine 5"/>
            <p:cNvPicPr>
              <a:picLocks noChangeAspect="1"/>
            </p:cNvPicPr>
            <p:nvPr/>
          </p:nvPicPr>
          <p:blipFill>
            <a:blip r:embed="rId3"/>
            <a:stretch>
              <a:fillRect/>
            </a:stretch>
          </p:blipFill>
          <p:spPr>
            <a:xfrm>
              <a:off x="744445" y="564549"/>
              <a:ext cx="3426510" cy="2569882"/>
            </a:xfrm>
            <a:prstGeom prst="rect">
              <a:avLst/>
            </a:prstGeom>
          </p:spPr>
        </p:pic>
        <p:sp>
          <p:nvSpPr>
            <p:cNvPr id="10" name="CasellaDiTesto 9"/>
            <p:cNvSpPr txBox="1"/>
            <p:nvPr/>
          </p:nvSpPr>
          <p:spPr>
            <a:xfrm>
              <a:off x="744445" y="101010"/>
              <a:ext cx="3426510" cy="369332"/>
            </a:xfrm>
            <a:prstGeom prst="rect">
              <a:avLst/>
            </a:prstGeom>
            <a:noFill/>
          </p:spPr>
          <p:txBody>
            <a:bodyPr wrap="square" rtlCol="0">
              <a:spAutoFit/>
            </a:bodyPr>
            <a:lstStyle/>
            <a:p>
              <a:pPr algn="ctr"/>
              <a:r>
                <a:rPr lang="it-IT" dirty="0" smtClean="0">
                  <a:solidFill>
                    <a:schemeClr val="accent6">
                      <a:lumMod val="60000"/>
                      <a:lumOff val="40000"/>
                    </a:schemeClr>
                  </a:solidFill>
                  <a:latin typeface="Chalkboard"/>
                  <a:cs typeface="Chalkboard"/>
                </a:rPr>
                <a:t>Campione di roccia in polvere</a:t>
              </a:r>
              <a:endParaRPr lang="it-IT" dirty="0">
                <a:solidFill>
                  <a:schemeClr val="accent6">
                    <a:lumMod val="60000"/>
                    <a:lumOff val="40000"/>
                  </a:schemeClr>
                </a:solidFill>
                <a:latin typeface="Chalkboard"/>
                <a:cs typeface="Chalkboard"/>
              </a:endParaRPr>
            </a:p>
          </p:txBody>
        </p:sp>
        <p:sp>
          <p:nvSpPr>
            <p:cNvPr id="11" name="CasellaDiTesto 10"/>
            <p:cNvSpPr txBox="1"/>
            <p:nvPr/>
          </p:nvSpPr>
          <p:spPr>
            <a:xfrm>
              <a:off x="5009751" y="151927"/>
              <a:ext cx="3426510" cy="369332"/>
            </a:xfrm>
            <a:prstGeom prst="rect">
              <a:avLst/>
            </a:prstGeom>
            <a:noFill/>
          </p:spPr>
          <p:txBody>
            <a:bodyPr wrap="square" rtlCol="0">
              <a:spAutoFit/>
            </a:bodyPr>
            <a:lstStyle/>
            <a:p>
              <a:pPr algn="ctr"/>
              <a:r>
                <a:rPr lang="it-IT" dirty="0" smtClean="0">
                  <a:solidFill>
                    <a:srgbClr val="FAC090"/>
                  </a:solidFill>
                  <a:latin typeface="Chalkboard"/>
                  <a:cs typeface="Chalkboard"/>
                </a:rPr>
                <a:t>Crogiolo di </a:t>
              </a:r>
              <a:r>
                <a:rPr lang="it-IT" dirty="0" err="1" smtClean="0">
                  <a:solidFill>
                    <a:srgbClr val="FAC090"/>
                  </a:solidFill>
                  <a:latin typeface="Chalkboard"/>
                  <a:cs typeface="Chalkboard"/>
                </a:rPr>
                <a:t>Pt</a:t>
              </a:r>
              <a:endParaRPr lang="it-IT" dirty="0">
                <a:solidFill>
                  <a:srgbClr val="FAC090"/>
                </a:solidFill>
                <a:latin typeface="Chalkboard"/>
                <a:cs typeface="Chalkboard"/>
              </a:endParaRPr>
            </a:p>
          </p:txBody>
        </p:sp>
      </p:grpSp>
      <p:grpSp>
        <p:nvGrpSpPr>
          <p:cNvPr id="16" name="Gruppo 15"/>
          <p:cNvGrpSpPr/>
          <p:nvPr/>
        </p:nvGrpSpPr>
        <p:grpSpPr>
          <a:xfrm>
            <a:off x="744445" y="3299321"/>
            <a:ext cx="7735109" cy="3558679"/>
            <a:chOff x="744445" y="3299321"/>
            <a:chExt cx="7735109" cy="3558679"/>
          </a:xfrm>
        </p:grpSpPr>
        <p:pic>
          <p:nvPicPr>
            <p:cNvPr id="7" name="Immagine 6"/>
            <p:cNvPicPr>
              <a:picLocks noChangeAspect="1"/>
            </p:cNvPicPr>
            <p:nvPr/>
          </p:nvPicPr>
          <p:blipFill>
            <a:blip r:embed="rId4"/>
            <a:stretch>
              <a:fillRect/>
            </a:stretch>
          </p:blipFill>
          <p:spPr>
            <a:xfrm>
              <a:off x="1125587" y="3686514"/>
              <a:ext cx="2540000" cy="2641600"/>
            </a:xfrm>
            <a:prstGeom prst="rect">
              <a:avLst/>
            </a:prstGeom>
          </p:spPr>
        </p:pic>
        <p:grpSp>
          <p:nvGrpSpPr>
            <p:cNvPr id="14" name="Gruppo 13"/>
            <p:cNvGrpSpPr/>
            <p:nvPr/>
          </p:nvGrpSpPr>
          <p:grpSpPr>
            <a:xfrm>
              <a:off x="5722970" y="3299321"/>
              <a:ext cx="2515029" cy="2872987"/>
              <a:chOff x="5722970" y="3299321"/>
              <a:chExt cx="2515029" cy="2872987"/>
            </a:xfrm>
          </p:grpSpPr>
          <p:pic>
            <p:nvPicPr>
              <p:cNvPr id="8" name="Immagine 7"/>
              <p:cNvPicPr>
                <a:picLocks noChangeAspect="1"/>
              </p:cNvPicPr>
              <p:nvPr/>
            </p:nvPicPr>
            <p:blipFill>
              <a:blip r:embed="rId5"/>
              <a:stretch>
                <a:fillRect/>
              </a:stretch>
            </p:blipFill>
            <p:spPr>
              <a:xfrm>
                <a:off x="5742983" y="3299321"/>
                <a:ext cx="2495016" cy="2870063"/>
              </a:xfrm>
              <a:prstGeom prst="rect">
                <a:avLst/>
              </a:prstGeom>
            </p:spPr>
          </p:pic>
          <p:sp>
            <p:nvSpPr>
              <p:cNvPr id="9" name="Rettangolo 8"/>
              <p:cNvSpPr/>
              <p:nvPr/>
            </p:nvSpPr>
            <p:spPr>
              <a:xfrm>
                <a:off x="5722970" y="5802976"/>
                <a:ext cx="1366802" cy="369332"/>
              </a:xfrm>
              <a:prstGeom prst="rect">
                <a:avLst/>
              </a:prstGeom>
            </p:spPr>
            <p:txBody>
              <a:bodyPr wrap="none">
                <a:spAutoFit/>
              </a:bodyPr>
              <a:lstStyle/>
              <a:p>
                <a:r>
                  <a:rPr lang="it-IT" dirty="0" smtClean="0">
                    <a:solidFill>
                      <a:srgbClr val="0000FF"/>
                    </a:solidFill>
                    <a:latin typeface="Chalkboard"/>
                    <a:cs typeface="Chalkboard"/>
                  </a:rPr>
                  <a:t>H</a:t>
                </a:r>
                <a:r>
                  <a:rPr lang="it-IT" cap="small" baseline="-25000" dirty="0" smtClean="0">
                    <a:solidFill>
                      <a:srgbClr val="0000FF"/>
                    </a:solidFill>
                    <a:latin typeface="Chalkboard"/>
                    <a:cs typeface="Chalkboard"/>
                  </a:rPr>
                  <a:t>2</a:t>
                </a:r>
                <a:r>
                  <a:rPr lang="it-IT" dirty="0" smtClean="0">
                    <a:solidFill>
                      <a:srgbClr val="0000FF"/>
                    </a:solidFill>
                    <a:latin typeface="Chalkboard"/>
                    <a:cs typeface="Chalkboard"/>
                  </a:rPr>
                  <a:t>SO</a:t>
                </a:r>
                <a:r>
                  <a:rPr lang="it-IT" cap="small" baseline="-25000" dirty="0" smtClean="0">
                    <a:solidFill>
                      <a:srgbClr val="0000FF"/>
                    </a:solidFill>
                    <a:latin typeface="Chalkboard"/>
                    <a:cs typeface="Chalkboard"/>
                  </a:rPr>
                  <a:t>4</a:t>
                </a:r>
                <a:r>
                  <a:rPr lang="it-IT" dirty="0" smtClean="0">
                    <a:solidFill>
                      <a:srgbClr val="0000FF"/>
                    </a:solidFill>
                    <a:latin typeface="Chalkboard"/>
                    <a:cs typeface="Chalkboard"/>
                  </a:rPr>
                  <a:t> + HF</a:t>
                </a:r>
                <a:endParaRPr lang="it-IT" dirty="0">
                  <a:solidFill>
                    <a:srgbClr val="0000FF"/>
                  </a:solidFill>
                </a:endParaRPr>
              </a:p>
            </p:txBody>
          </p:sp>
        </p:grpSp>
        <p:sp>
          <p:nvSpPr>
            <p:cNvPr id="12" name="CasellaDiTesto 11"/>
            <p:cNvSpPr txBox="1"/>
            <p:nvPr/>
          </p:nvSpPr>
          <p:spPr>
            <a:xfrm>
              <a:off x="744445" y="6488668"/>
              <a:ext cx="3426510" cy="369332"/>
            </a:xfrm>
            <a:prstGeom prst="rect">
              <a:avLst/>
            </a:prstGeom>
            <a:noFill/>
          </p:spPr>
          <p:txBody>
            <a:bodyPr wrap="square" rtlCol="0">
              <a:spAutoFit/>
            </a:bodyPr>
            <a:lstStyle/>
            <a:p>
              <a:pPr algn="ctr"/>
              <a:r>
                <a:rPr lang="it-IT" dirty="0" smtClean="0">
                  <a:solidFill>
                    <a:srgbClr val="FFFF00"/>
                  </a:solidFill>
                  <a:latin typeface="Chalkboard"/>
                  <a:cs typeface="Chalkboard"/>
                </a:rPr>
                <a:t>Becco </a:t>
              </a:r>
              <a:r>
                <a:rPr lang="it-IT" dirty="0" err="1" smtClean="0">
                  <a:solidFill>
                    <a:srgbClr val="FFFF00"/>
                  </a:solidFill>
                  <a:latin typeface="Chalkboard"/>
                  <a:cs typeface="Chalkboard"/>
                </a:rPr>
                <a:t>Bunsen</a:t>
              </a:r>
              <a:endParaRPr lang="it-IT" dirty="0">
                <a:solidFill>
                  <a:srgbClr val="FFFF00"/>
                </a:solidFill>
                <a:latin typeface="Chalkboard"/>
                <a:cs typeface="Chalkboard"/>
              </a:endParaRPr>
            </a:p>
          </p:txBody>
        </p:sp>
        <p:sp>
          <p:nvSpPr>
            <p:cNvPr id="13" name="CasellaDiTesto 12"/>
            <p:cNvSpPr txBox="1"/>
            <p:nvPr/>
          </p:nvSpPr>
          <p:spPr>
            <a:xfrm>
              <a:off x="5053044" y="6443554"/>
              <a:ext cx="3426510" cy="369332"/>
            </a:xfrm>
            <a:prstGeom prst="rect">
              <a:avLst/>
            </a:prstGeom>
            <a:noFill/>
          </p:spPr>
          <p:txBody>
            <a:bodyPr wrap="square" rtlCol="0">
              <a:spAutoFit/>
            </a:bodyPr>
            <a:lstStyle/>
            <a:p>
              <a:pPr algn="ctr"/>
              <a:r>
                <a:rPr lang="it-IT" dirty="0" smtClean="0">
                  <a:solidFill>
                    <a:srgbClr val="FFFF00"/>
                  </a:solidFill>
                  <a:latin typeface="Chalkboard"/>
                  <a:cs typeface="Chalkboard"/>
                </a:rPr>
                <a:t>Dissoluzione </a:t>
              </a:r>
              <a:endParaRPr lang="it-IT" dirty="0">
                <a:solidFill>
                  <a:srgbClr val="FFFF00"/>
                </a:solidFill>
                <a:latin typeface="Chalkboard"/>
                <a:cs typeface="Chalkboar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954813" y="1957219"/>
            <a:ext cx="2082800" cy="3810000"/>
          </a:xfrm>
          <a:prstGeom prst="rect">
            <a:avLst/>
          </a:prstGeom>
        </p:spPr>
      </p:pic>
      <p:sp>
        <p:nvSpPr>
          <p:cNvPr id="6" name="Rettangolo 5"/>
          <p:cNvSpPr/>
          <p:nvPr/>
        </p:nvSpPr>
        <p:spPr>
          <a:xfrm>
            <a:off x="201720" y="702235"/>
            <a:ext cx="4429418" cy="369332"/>
          </a:xfrm>
          <a:prstGeom prst="rect">
            <a:avLst/>
          </a:prstGeom>
        </p:spPr>
        <p:txBody>
          <a:bodyPr wrap="none">
            <a:spAutoFit/>
          </a:bodyPr>
          <a:lstStyle/>
          <a:p>
            <a:r>
              <a:rPr lang="it-IT" dirty="0" smtClean="0">
                <a:solidFill>
                  <a:srgbClr val="0000FF"/>
                </a:solidFill>
                <a:latin typeface="Chalkboard"/>
                <a:cs typeface="Chalkboard"/>
              </a:rPr>
              <a:t>Soluzione di Bicromato di Potassio (0.4 </a:t>
            </a:r>
            <a:r>
              <a:rPr lang="it-IT" dirty="0" err="1" smtClean="0">
                <a:solidFill>
                  <a:srgbClr val="0000FF"/>
                </a:solidFill>
                <a:latin typeface="Chalkboard"/>
                <a:cs typeface="Chalkboard"/>
              </a:rPr>
              <a:t>N</a:t>
            </a:r>
            <a:r>
              <a:rPr lang="it-IT" dirty="0" smtClean="0">
                <a:solidFill>
                  <a:srgbClr val="0000FF"/>
                </a:solidFill>
                <a:latin typeface="Chalkboard"/>
                <a:cs typeface="Chalkboard"/>
              </a:rPr>
              <a:t>)</a:t>
            </a:r>
            <a:endParaRPr lang="it-IT" dirty="0"/>
          </a:p>
        </p:txBody>
      </p:sp>
      <p:sp>
        <p:nvSpPr>
          <p:cNvPr id="89090" name="AutoShape 2"/>
          <p:cNvSpPr>
            <a:spLocks noChangeArrowheads="1"/>
          </p:cNvSpPr>
          <p:nvPr/>
        </p:nvSpPr>
        <p:spPr bwMode="auto">
          <a:xfrm>
            <a:off x="4785191" y="224117"/>
            <a:ext cx="3876675" cy="1373230"/>
          </a:xfrm>
          <a:prstGeom prst="bevel">
            <a:avLst>
              <a:gd name="adj" fmla="val 12500"/>
            </a:avLst>
          </a:prstGeom>
          <a:solidFill>
            <a:srgbClr val="FFFFFF"/>
          </a:solidFill>
          <a:ln w="9525">
            <a:solidFill>
              <a:srgbClr val="CC99FF"/>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300" b="0" i="0" u="none" strike="noStrike" cap="none" normalizeH="0" baseline="0" dirty="0">
                <a:ln>
                  <a:noFill/>
                </a:ln>
                <a:solidFill>
                  <a:schemeClr val="tx1"/>
                </a:solidFill>
                <a:effectLst/>
                <a:latin typeface="Chalkboard"/>
                <a:ea typeface="Times New Roman" charset="0"/>
                <a:cs typeface="Chalkboard"/>
              </a:rPr>
              <a:t>La quantità di titolante aggiunta permette il calcolo della concentrazione di Fe</a:t>
            </a:r>
            <a:r>
              <a:rPr kumimoji="0" lang="it-IT" sz="1300" b="0" i="0" u="none" strike="noStrike" cap="none" normalizeH="0" baseline="30000" dirty="0">
                <a:ln>
                  <a:noFill/>
                </a:ln>
                <a:solidFill>
                  <a:schemeClr val="tx1"/>
                </a:solidFill>
                <a:effectLst/>
                <a:latin typeface="Chalkboard"/>
                <a:ea typeface="Times New Roman" charset="0"/>
                <a:cs typeface="Chalkboard"/>
              </a:rPr>
              <a:t>2+</a:t>
            </a:r>
            <a:r>
              <a:rPr kumimoji="0" lang="it-IT" sz="1300" b="0" i="0" u="none" strike="noStrike" cap="none" normalizeH="0" baseline="0" dirty="0">
                <a:ln>
                  <a:noFill/>
                </a:ln>
                <a:solidFill>
                  <a:schemeClr val="tx1"/>
                </a:solidFill>
                <a:effectLst/>
                <a:latin typeface="Chalkboard"/>
                <a:ea typeface="Times New Roman" charset="0"/>
                <a:cs typeface="Chalkboard"/>
              </a:rPr>
              <a:t> nella roccia: ogni ml di bicromato titola 0.002 </a:t>
            </a:r>
            <a:r>
              <a:rPr kumimoji="0" lang="it-IT" sz="1300" b="0" i="0" u="none" strike="noStrike" cap="none" normalizeH="0" baseline="0" dirty="0" err="1">
                <a:ln>
                  <a:noFill/>
                </a:ln>
                <a:solidFill>
                  <a:schemeClr val="tx1"/>
                </a:solidFill>
                <a:effectLst/>
                <a:latin typeface="Chalkboard"/>
                <a:ea typeface="Times New Roman" charset="0"/>
                <a:cs typeface="Chalkboard"/>
              </a:rPr>
              <a:t>g</a:t>
            </a:r>
            <a:r>
              <a:rPr kumimoji="0" lang="it-IT" sz="1300" b="0" i="0" u="none" strike="noStrike" cap="none" normalizeH="0" baseline="0" dirty="0">
                <a:ln>
                  <a:noFill/>
                </a:ln>
                <a:solidFill>
                  <a:schemeClr val="tx1"/>
                </a:solidFill>
                <a:effectLst/>
                <a:latin typeface="Chalkboard"/>
                <a:ea typeface="Times New Roman" charset="0"/>
                <a:cs typeface="Chalkboard"/>
              </a:rPr>
              <a:t> di </a:t>
            </a:r>
            <a:r>
              <a:rPr kumimoji="0" lang="it-IT" sz="1300" b="0" i="0" u="none" strike="noStrike" cap="none" normalizeH="0" baseline="0" dirty="0" err="1">
                <a:ln>
                  <a:noFill/>
                </a:ln>
                <a:solidFill>
                  <a:schemeClr val="tx1"/>
                </a:solidFill>
                <a:effectLst/>
                <a:latin typeface="Chalkboard"/>
                <a:ea typeface="Times New Roman" charset="0"/>
                <a:cs typeface="Chalkboard"/>
              </a:rPr>
              <a:t>FeO</a:t>
            </a:r>
            <a:r>
              <a:rPr kumimoji="0" lang="it-IT" sz="1300" b="0" i="0" u="none" strike="noStrike" cap="none" normalizeH="0" baseline="0" dirty="0">
                <a:ln>
                  <a:noFill/>
                </a:ln>
                <a:solidFill>
                  <a:schemeClr val="tx1"/>
                </a:solidFill>
                <a:effectLst/>
                <a:latin typeface="Chalkboard"/>
                <a:ea typeface="Times New Roman" charset="0"/>
                <a:cs typeface="Chalkboard"/>
              </a:rPr>
              <a:t> nella soluzione.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Times New Roman" charset="0"/>
              <a:ea typeface="Times New Roman" charset="0"/>
            </a:endParaRPr>
          </a:p>
        </p:txBody>
      </p:sp>
      <p:pic>
        <p:nvPicPr>
          <p:cNvPr id="10" name="Immagine 9"/>
          <p:cNvPicPr>
            <a:picLocks noChangeAspect="1"/>
          </p:cNvPicPr>
          <p:nvPr/>
        </p:nvPicPr>
        <p:blipFill>
          <a:blip r:embed="rId3"/>
          <a:stretch>
            <a:fillRect/>
          </a:stretch>
        </p:blipFill>
        <p:spPr>
          <a:xfrm>
            <a:off x="6929933" y="3570940"/>
            <a:ext cx="1843529" cy="3069296"/>
          </a:xfrm>
          <a:prstGeom prst="rect">
            <a:avLst/>
          </a:prstGeom>
        </p:spPr>
      </p:pic>
      <p:grpSp>
        <p:nvGrpSpPr>
          <p:cNvPr id="9" name="Gruppo 8"/>
          <p:cNvGrpSpPr/>
          <p:nvPr/>
        </p:nvGrpSpPr>
        <p:grpSpPr>
          <a:xfrm>
            <a:off x="4163320" y="1597347"/>
            <a:ext cx="4150027" cy="5042888"/>
            <a:chOff x="4163320" y="1597347"/>
            <a:chExt cx="4150027" cy="5042888"/>
          </a:xfrm>
        </p:grpSpPr>
        <p:pic>
          <p:nvPicPr>
            <p:cNvPr id="8" name="Immagine 7"/>
            <p:cNvPicPr>
              <a:picLocks noChangeAspect="1"/>
            </p:cNvPicPr>
            <p:nvPr/>
          </p:nvPicPr>
          <p:blipFill>
            <a:blip r:embed="rId4"/>
            <a:stretch>
              <a:fillRect/>
            </a:stretch>
          </p:blipFill>
          <p:spPr>
            <a:xfrm>
              <a:off x="5223901" y="1597347"/>
              <a:ext cx="3089446" cy="1629949"/>
            </a:xfrm>
            <a:prstGeom prst="rect">
              <a:avLst/>
            </a:prstGeom>
          </p:spPr>
        </p:pic>
        <p:pic>
          <p:nvPicPr>
            <p:cNvPr id="11" name="Immagine 10"/>
            <p:cNvPicPr>
              <a:picLocks noChangeAspect="1"/>
            </p:cNvPicPr>
            <p:nvPr/>
          </p:nvPicPr>
          <p:blipFill>
            <a:blip r:embed="rId5"/>
            <a:stretch>
              <a:fillRect/>
            </a:stretch>
          </p:blipFill>
          <p:spPr>
            <a:xfrm>
              <a:off x="4163320" y="3570940"/>
              <a:ext cx="2560209" cy="3069295"/>
            </a:xfrm>
            <a:prstGeom prst="rect">
              <a:avLst/>
            </a:prstGeom>
          </p:spPr>
        </p:pic>
        <p:sp>
          <p:nvSpPr>
            <p:cNvPr id="12" name="Rettangolo 11"/>
            <p:cNvSpPr/>
            <p:nvPr/>
          </p:nvSpPr>
          <p:spPr>
            <a:xfrm>
              <a:off x="4964621" y="3042630"/>
              <a:ext cx="3348726" cy="369332"/>
            </a:xfrm>
            <a:prstGeom prst="rect">
              <a:avLst/>
            </a:prstGeom>
          </p:spPr>
          <p:txBody>
            <a:bodyPr wrap="none">
              <a:spAutoFit/>
            </a:bodyPr>
            <a:lstStyle/>
            <a:p>
              <a:r>
                <a:rPr lang="it-IT" dirty="0" err="1" smtClean="0">
                  <a:solidFill>
                    <a:srgbClr val="660066"/>
                  </a:solidFill>
                  <a:latin typeface="Chalkboard"/>
                  <a:cs typeface="Chalkboard"/>
                </a:rPr>
                <a:t>Difenilammina-solfonato</a:t>
              </a:r>
              <a:r>
                <a:rPr lang="it-IT" dirty="0" smtClean="0">
                  <a:solidFill>
                    <a:srgbClr val="660066"/>
                  </a:solidFill>
                  <a:latin typeface="Chalkboard"/>
                  <a:cs typeface="Chalkboard"/>
                </a:rPr>
                <a:t> sodica</a:t>
              </a:r>
              <a:endParaRPr lang="it-IT" dirty="0">
                <a:solidFill>
                  <a:srgbClr val="660066"/>
                </a:solidFill>
              </a:endParaRPr>
            </a:p>
          </p:txBody>
        </p:sp>
      </p:grpSp>
      <p:sp>
        <p:nvSpPr>
          <p:cNvPr id="13" name="Rettangolo 12"/>
          <p:cNvSpPr/>
          <p:nvPr/>
        </p:nvSpPr>
        <p:spPr>
          <a:xfrm>
            <a:off x="3771191" y="1772553"/>
            <a:ext cx="1227879" cy="369332"/>
          </a:xfrm>
          <a:prstGeom prst="rect">
            <a:avLst/>
          </a:prstGeom>
        </p:spPr>
        <p:txBody>
          <a:bodyPr wrap="none">
            <a:spAutoFit/>
          </a:bodyPr>
          <a:lstStyle/>
          <a:p>
            <a:r>
              <a:rPr lang="it-IT" dirty="0" smtClean="0">
                <a:solidFill>
                  <a:srgbClr val="660066"/>
                </a:solidFill>
                <a:latin typeface="Chalkboard"/>
                <a:cs typeface="Chalkboard"/>
              </a:rPr>
              <a:t>Indicatore</a:t>
            </a:r>
            <a:endParaRPr lang="it-IT" dirty="0">
              <a:solidFill>
                <a:srgbClr val="660066"/>
              </a:solidFill>
            </a:endParaRPr>
          </a:p>
        </p:txBody>
      </p:sp>
      <p:sp>
        <p:nvSpPr>
          <p:cNvPr id="14" name="Rettangolo 13"/>
          <p:cNvSpPr/>
          <p:nvPr/>
        </p:nvSpPr>
        <p:spPr>
          <a:xfrm>
            <a:off x="1290586" y="224117"/>
            <a:ext cx="1060302" cy="369332"/>
          </a:xfrm>
          <a:prstGeom prst="rect">
            <a:avLst/>
          </a:prstGeom>
        </p:spPr>
        <p:txBody>
          <a:bodyPr wrap="none">
            <a:spAutoFit/>
          </a:bodyPr>
          <a:lstStyle/>
          <a:p>
            <a:r>
              <a:rPr lang="it-IT" dirty="0" smtClean="0">
                <a:solidFill>
                  <a:srgbClr val="660066"/>
                </a:solidFill>
                <a:latin typeface="Chalkboard"/>
                <a:cs typeface="Chalkboard"/>
              </a:rPr>
              <a:t>Titolante</a:t>
            </a:r>
            <a:endParaRPr lang="it-IT" dirty="0">
              <a:solidFill>
                <a:srgbClr val="66006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89090" name="Text Box 3"/>
          <p:cNvSpPr txBox="1">
            <a:spLocks noChangeArrowheads="1"/>
          </p:cNvSpPr>
          <p:nvPr/>
        </p:nvSpPr>
        <p:spPr bwMode="auto">
          <a:xfrm>
            <a:off x="1219200" y="408249"/>
            <a:ext cx="6781800" cy="584776"/>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200" b="1" dirty="0" err="1">
                <a:solidFill>
                  <a:srgbClr val="FFFF00"/>
                </a:solidFill>
                <a:latin typeface="Chalkboard"/>
                <a:cs typeface="Chalkboard"/>
              </a:rPr>
              <a:t>Estrazioni</a:t>
            </a:r>
            <a:r>
              <a:rPr lang="en-US" sz="3200" b="1" dirty="0">
                <a:solidFill>
                  <a:srgbClr val="FFFF00"/>
                </a:solidFill>
                <a:latin typeface="Chalkboard"/>
                <a:cs typeface="Chalkboard"/>
              </a:rPr>
              <a:t> </a:t>
            </a:r>
            <a:r>
              <a:rPr lang="en-US" sz="3200" b="1" dirty="0" err="1">
                <a:solidFill>
                  <a:srgbClr val="FFFF00"/>
                </a:solidFill>
                <a:latin typeface="Chalkboard"/>
                <a:cs typeface="Chalkboard"/>
              </a:rPr>
              <a:t>sequenziali</a:t>
            </a:r>
            <a:endParaRPr lang="en-US" sz="3200" b="1" dirty="0">
              <a:solidFill>
                <a:srgbClr val="FFFF00"/>
              </a:solidFill>
              <a:latin typeface="Chalkboard"/>
              <a:cs typeface="Chalkboard"/>
            </a:endParaRPr>
          </a:p>
        </p:txBody>
      </p:sp>
      <p:sp>
        <p:nvSpPr>
          <p:cNvPr id="89091" name="Text Box 4"/>
          <p:cNvSpPr txBox="1">
            <a:spLocks noChangeArrowheads="1"/>
          </p:cNvSpPr>
          <p:nvPr/>
        </p:nvSpPr>
        <p:spPr bwMode="auto">
          <a:xfrm>
            <a:off x="304800" y="1630624"/>
            <a:ext cx="8382000" cy="3323987"/>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800" dirty="0">
                <a:solidFill>
                  <a:srgbClr val="FFCC66"/>
                </a:solidFill>
                <a:latin typeface="Chalkboard"/>
                <a:cs typeface="Chalkboard"/>
              </a:rPr>
              <a:t>Determinate </a:t>
            </a:r>
            <a:r>
              <a:rPr lang="en-US" sz="2800" dirty="0" err="1">
                <a:solidFill>
                  <a:srgbClr val="FFCC66"/>
                </a:solidFill>
                <a:latin typeface="Chalkboard"/>
                <a:cs typeface="Chalkboard"/>
              </a:rPr>
              <a:t>rocce</a:t>
            </a:r>
            <a:r>
              <a:rPr lang="en-US" sz="2800" dirty="0">
                <a:solidFill>
                  <a:srgbClr val="FFCC66"/>
                </a:solidFill>
                <a:latin typeface="Chalkboard"/>
                <a:cs typeface="Chalkboard"/>
              </a:rPr>
              <a:t> </a:t>
            </a:r>
            <a:r>
              <a:rPr lang="en-US" sz="2800" dirty="0" err="1">
                <a:solidFill>
                  <a:srgbClr val="FFCC66"/>
                </a:solidFill>
                <a:latin typeface="Chalkboard"/>
                <a:cs typeface="Chalkboard"/>
              </a:rPr>
              <a:t>o</a:t>
            </a:r>
            <a:r>
              <a:rPr lang="en-US" sz="2800" dirty="0">
                <a:solidFill>
                  <a:srgbClr val="FFCC66"/>
                </a:solidFill>
                <a:latin typeface="Chalkboard"/>
                <a:cs typeface="Chalkboard"/>
              </a:rPr>
              <a:t> </a:t>
            </a:r>
            <a:r>
              <a:rPr lang="en-US" sz="2800" dirty="0" err="1">
                <a:solidFill>
                  <a:srgbClr val="FFCC66"/>
                </a:solidFill>
                <a:latin typeface="Chalkboard"/>
                <a:cs typeface="Chalkboard"/>
              </a:rPr>
              <a:t>suoli</a:t>
            </a:r>
            <a:r>
              <a:rPr lang="en-US" sz="2800" dirty="0">
                <a:solidFill>
                  <a:srgbClr val="FFCC66"/>
                </a:solidFill>
                <a:latin typeface="Chalkboard"/>
                <a:cs typeface="Chalkboard"/>
              </a:rPr>
              <a:t> </a:t>
            </a:r>
            <a:r>
              <a:rPr lang="en-US" sz="2800" dirty="0" err="1">
                <a:solidFill>
                  <a:srgbClr val="FFCC66"/>
                </a:solidFill>
                <a:latin typeface="Chalkboard"/>
                <a:cs typeface="Chalkboard"/>
              </a:rPr>
              <a:t>sono</a:t>
            </a:r>
            <a:r>
              <a:rPr lang="en-US" sz="2800" dirty="0">
                <a:solidFill>
                  <a:srgbClr val="FFCC66"/>
                </a:solidFill>
                <a:latin typeface="Chalkboard"/>
                <a:cs typeface="Chalkboard"/>
              </a:rPr>
              <a:t> </a:t>
            </a:r>
            <a:r>
              <a:rPr lang="en-US" sz="2800" dirty="0" err="1">
                <a:solidFill>
                  <a:srgbClr val="FFCC66"/>
                </a:solidFill>
                <a:latin typeface="Chalkboard"/>
                <a:cs typeface="Chalkboard"/>
              </a:rPr>
              <a:t>costituite</a:t>
            </a:r>
            <a:r>
              <a:rPr lang="en-US" sz="2800" dirty="0">
                <a:solidFill>
                  <a:srgbClr val="FFCC66"/>
                </a:solidFill>
                <a:latin typeface="Chalkboard"/>
                <a:cs typeface="Chalkboard"/>
              </a:rPr>
              <a:t> </a:t>
            </a:r>
            <a:r>
              <a:rPr lang="en-US" sz="2800" dirty="0" err="1">
                <a:solidFill>
                  <a:srgbClr val="FFCC66"/>
                </a:solidFill>
                <a:latin typeface="Chalkboard"/>
                <a:cs typeface="Chalkboard"/>
              </a:rPr>
              <a:t>da</a:t>
            </a:r>
            <a:r>
              <a:rPr lang="en-US" sz="2800" dirty="0">
                <a:solidFill>
                  <a:srgbClr val="FFCC66"/>
                </a:solidFill>
                <a:latin typeface="Chalkboard"/>
                <a:cs typeface="Chalkboard"/>
              </a:rPr>
              <a:t> </a:t>
            </a:r>
            <a:r>
              <a:rPr lang="en-US" sz="2800" dirty="0" err="1">
                <a:solidFill>
                  <a:srgbClr val="FFCC66"/>
                </a:solidFill>
                <a:latin typeface="Chalkboard"/>
                <a:cs typeface="Chalkboard"/>
              </a:rPr>
              <a:t>più</a:t>
            </a:r>
            <a:r>
              <a:rPr lang="en-US" sz="2800" dirty="0">
                <a:solidFill>
                  <a:srgbClr val="FFCC66"/>
                </a:solidFill>
                <a:latin typeface="Chalkboard"/>
                <a:cs typeface="Chalkboard"/>
              </a:rPr>
              <a:t> </a:t>
            </a:r>
            <a:r>
              <a:rPr lang="en-US" sz="2800" dirty="0" err="1">
                <a:solidFill>
                  <a:srgbClr val="FFCC66"/>
                </a:solidFill>
                <a:latin typeface="Chalkboard"/>
                <a:cs typeface="Chalkboard"/>
              </a:rPr>
              <a:t>fasi</a:t>
            </a:r>
            <a:r>
              <a:rPr lang="en-US" sz="2800" dirty="0">
                <a:solidFill>
                  <a:srgbClr val="FFCC66"/>
                </a:solidFill>
                <a:latin typeface="Chalkboard"/>
                <a:cs typeface="Chalkboard"/>
              </a:rPr>
              <a:t> </a:t>
            </a:r>
            <a:r>
              <a:rPr lang="en-US" sz="2800" dirty="0" err="1">
                <a:solidFill>
                  <a:srgbClr val="FFCC66"/>
                </a:solidFill>
                <a:latin typeface="Chalkboard"/>
                <a:cs typeface="Chalkboard"/>
              </a:rPr>
              <a:t>mineralogiche</a:t>
            </a:r>
            <a:r>
              <a:rPr lang="en-US" sz="2800" dirty="0">
                <a:solidFill>
                  <a:srgbClr val="FFCC66"/>
                </a:solidFill>
                <a:latin typeface="Chalkboard"/>
                <a:cs typeface="Chalkboard"/>
              </a:rPr>
              <a:t> </a:t>
            </a:r>
            <a:r>
              <a:rPr lang="en-US" sz="2800" dirty="0" err="1">
                <a:solidFill>
                  <a:srgbClr val="FFCC66"/>
                </a:solidFill>
                <a:latin typeface="Chalkboard"/>
                <a:cs typeface="Chalkboard"/>
              </a:rPr>
              <a:t>o</a:t>
            </a:r>
            <a:r>
              <a:rPr lang="en-US" sz="2800" dirty="0">
                <a:solidFill>
                  <a:srgbClr val="FFCC66"/>
                </a:solidFill>
                <a:latin typeface="Chalkboard"/>
                <a:cs typeface="Chalkboard"/>
              </a:rPr>
              <a:t> </a:t>
            </a:r>
            <a:r>
              <a:rPr lang="en-US" sz="2800" dirty="0" err="1">
                <a:solidFill>
                  <a:srgbClr val="FFCC66"/>
                </a:solidFill>
                <a:latin typeface="Chalkboard"/>
                <a:cs typeface="Chalkboard"/>
              </a:rPr>
              <a:t>organiche</a:t>
            </a:r>
            <a:r>
              <a:rPr lang="en-US" sz="2800" dirty="0">
                <a:solidFill>
                  <a:srgbClr val="FFCC66"/>
                </a:solidFill>
                <a:latin typeface="Chalkboard"/>
                <a:cs typeface="Chalkboard"/>
              </a:rPr>
              <a:t> </a:t>
            </a:r>
            <a:r>
              <a:rPr lang="en-US" sz="2800" dirty="0" err="1">
                <a:solidFill>
                  <a:srgbClr val="FFCC66"/>
                </a:solidFill>
                <a:latin typeface="Chalkboard"/>
                <a:cs typeface="Chalkboard"/>
              </a:rPr>
              <a:t>che</a:t>
            </a:r>
            <a:r>
              <a:rPr lang="en-US" sz="2800" dirty="0">
                <a:solidFill>
                  <a:srgbClr val="FFCC66"/>
                </a:solidFill>
                <a:latin typeface="Chalkboard"/>
                <a:cs typeface="Chalkboard"/>
              </a:rPr>
              <a:t> </a:t>
            </a:r>
            <a:r>
              <a:rPr lang="en-US" sz="2800" dirty="0" err="1">
                <a:solidFill>
                  <a:srgbClr val="FFCC66"/>
                </a:solidFill>
                <a:latin typeface="Chalkboard"/>
                <a:cs typeface="Chalkboard"/>
              </a:rPr>
              <a:t>possono</a:t>
            </a:r>
            <a:r>
              <a:rPr lang="en-US" sz="2800" dirty="0">
                <a:solidFill>
                  <a:srgbClr val="FFCC66"/>
                </a:solidFill>
                <a:latin typeface="Chalkboard"/>
                <a:cs typeface="Chalkboard"/>
              </a:rPr>
              <a:t> </a:t>
            </a:r>
            <a:r>
              <a:rPr lang="en-US" sz="2800" dirty="0" err="1">
                <a:solidFill>
                  <a:srgbClr val="FFCC66"/>
                </a:solidFill>
                <a:latin typeface="Chalkboard"/>
                <a:cs typeface="Chalkboard"/>
              </a:rPr>
              <a:t>essere</a:t>
            </a:r>
            <a:r>
              <a:rPr lang="en-US" sz="2800" dirty="0">
                <a:solidFill>
                  <a:srgbClr val="FFCC66"/>
                </a:solidFill>
                <a:latin typeface="Chalkboard"/>
                <a:cs typeface="Chalkboard"/>
              </a:rPr>
              <a:t> </a:t>
            </a:r>
            <a:r>
              <a:rPr lang="en-US" sz="2800" dirty="0" err="1">
                <a:solidFill>
                  <a:srgbClr val="FFCC66"/>
                </a:solidFill>
                <a:latin typeface="Chalkboard"/>
                <a:cs typeface="Chalkboard"/>
              </a:rPr>
              <a:t>rimosse</a:t>
            </a:r>
            <a:r>
              <a:rPr lang="en-US" sz="2800" dirty="0">
                <a:solidFill>
                  <a:srgbClr val="FFCC66"/>
                </a:solidFill>
                <a:latin typeface="Chalkboard"/>
                <a:cs typeface="Chalkboard"/>
              </a:rPr>
              <a:t> </a:t>
            </a:r>
            <a:r>
              <a:rPr lang="en-US" sz="2800" dirty="0" err="1">
                <a:solidFill>
                  <a:srgbClr val="FFCC66"/>
                </a:solidFill>
                <a:latin typeface="Chalkboard"/>
                <a:cs typeface="Chalkboard"/>
              </a:rPr>
              <a:t>selettivamente</a:t>
            </a:r>
            <a:r>
              <a:rPr lang="en-US" sz="2800" dirty="0">
                <a:solidFill>
                  <a:srgbClr val="FFCC66"/>
                </a:solidFill>
                <a:latin typeface="Chalkboard"/>
                <a:cs typeface="Chalkboard"/>
              </a:rPr>
              <a:t>, </a:t>
            </a:r>
            <a:r>
              <a:rPr lang="en-US" sz="2800" dirty="0" err="1">
                <a:solidFill>
                  <a:srgbClr val="FFCC66"/>
                </a:solidFill>
                <a:latin typeface="Chalkboard"/>
                <a:cs typeface="Chalkboard"/>
              </a:rPr>
              <a:t>utilizzando</a:t>
            </a:r>
            <a:r>
              <a:rPr lang="en-US" sz="2800" dirty="0">
                <a:solidFill>
                  <a:srgbClr val="FFCC66"/>
                </a:solidFill>
                <a:latin typeface="Chalkboard"/>
                <a:cs typeface="Chalkboard"/>
              </a:rPr>
              <a:t> diverse </a:t>
            </a:r>
            <a:r>
              <a:rPr lang="en-US" sz="2800" dirty="0" err="1">
                <a:solidFill>
                  <a:srgbClr val="FFCC66"/>
                </a:solidFill>
                <a:latin typeface="Chalkboard"/>
                <a:cs typeface="Chalkboard"/>
              </a:rPr>
              <a:t>metodologie</a:t>
            </a:r>
            <a:r>
              <a:rPr lang="en-US" sz="2800" dirty="0">
                <a:solidFill>
                  <a:srgbClr val="FFCC66"/>
                </a:solidFill>
                <a:latin typeface="Chalkboard"/>
                <a:cs typeface="Chalkboard"/>
              </a:rPr>
              <a:t> </a:t>
            </a:r>
            <a:r>
              <a:rPr lang="en-US" sz="2800" dirty="0" err="1">
                <a:solidFill>
                  <a:srgbClr val="FFCC66"/>
                </a:solidFill>
                <a:latin typeface="Chalkboard"/>
                <a:cs typeface="Chalkboard"/>
              </a:rPr>
              <a:t>di</a:t>
            </a:r>
            <a:r>
              <a:rPr lang="en-US" sz="2800" dirty="0">
                <a:solidFill>
                  <a:srgbClr val="FFCC66"/>
                </a:solidFill>
                <a:latin typeface="Chalkboard"/>
                <a:cs typeface="Chalkboard"/>
              </a:rPr>
              <a:t> ESTRAZIONE.</a:t>
            </a:r>
          </a:p>
          <a:p>
            <a:pPr algn="ctr">
              <a:spcBef>
                <a:spcPct val="50000"/>
              </a:spcBef>
            </a:pPr>
            <a:r>
              <a:rPr lang="en-US" sz="2800" dirty="0">
                <a:solidFill>
                  <a:srgbClr val="FFCC66"/>
                </a:solidFill>
                <a:latin typeface="Chalkboard"/>
                <a:cs typeface="Chalkboard"/>
              </a:rPr>
              <a:t>La </a:t>
            </a:r>
            <a:r>
              <a:rPr lang="en-US" sz="2800" dirty="0" err="1">
                <a:solidFill>
                  <a:srgbClr val="FFCC66"/>
                </a:solidFill>
                <a:latin typeface="Chalkboard"/>
                <a:cs typeface="Chalkboard"/>
              </a:rPr>
              <a:t>procedura</a:t>
            </a:r>
            <a:r>
              <a:rPr lang="en-US" sz="2800" dirty="0">
                <a:solidFill>
                  <a:srgbClr val="FFCC66"/>
                </a:solidFill>
                <a:latin typeface="Chalkboard"/>
                <a:cs typeface="Chalkboard"/>
              </a:rPr>
              <a:t> </a:t>
            </a:r>
            <a:r>
              <a:rPr lang="en-US" sz="2800" dirty="0" err="1">
                <a:solidFill>
                  <a:srgbClr val="FFCC66"/>
                </a:solidFill>
                <a:latin typeface="Chalkboard"/>
                <a:cs typeface="Chalkboard"/>
              </a:rPr>
              <a:t>di</a:t>
            </a:r>
            <a:r>
              <a:rPr lang="en-US" sz="2800" dirty="0">
                <a:solidFill>
                  <a:srgbClr val="FFCC66"/>
                </a:solidFill>
                <a:latin typeface="Chalkboard"/>
                <a:cs typeface="Chalkboard"/>
              </a:rPr>
              <a:t> </a:t>
            </a:r>
            <a:r>
              <a:rPr lang="en-US" sz="2800" dirty="0" err="1">
                <a:solidFill>
                  <a:srgbClr val="FFCC66"/>
                </a:solidFill>
                <a:latin typeface="Chalkboard"/>
                <a:cs typeface="Chalkboard"/>
              </a:rPr>
              <a:t>estrazione</a:t>
            </a:r>
            <a:r>
              <a:rPr lang="en-US" sz="2800" dirty="0">
                <a:solidFill>
                  <a:srgbClr val="FFCC66"/>
                </a:solidFill>
                <a:latin typeface="Chalkboard"/>
                <a:cs typeface="Chalkboard"/>
              </a:rPr>
              <a:t> </a:t>
            </a:r>
            <a:r>
              <a:rPr lang="en-US" sz="2800" dirty="0" err="1">
                <a:solidFill>
                  <a:srgbClr val="FFCC66"/>
                </a:solidFill>
                <a:latin typeface="Chalkboard"/>
                <a:cs typeface="Chalkboard"/>
              </a:rPr>
              <a:t>deve</a:t>
            </a:r>
            <a:r>
              <a:rPr lang="en-US" sz="2800" dirty="0">
                <a:solidFill>
                  <a:srgbClr val="FFCC66"/>
                </a:solidFill>
                <a:latin typeface="Chalkboard"/>
                <a:cs typeface="Chalkboard"/>
              </a:rPr>
              <a:t> </a:t>
            </a:r>
            <a:r>
              <a:rPr lang="en-US" sz="2800" dirty="0" err="1">
                <a:solidFill>
                  <a:srgbClr val="FFCC66"/>
                </a:solidFill>
                <a:latin typeface="Chalkboard"/>
                <a:cs typeface="Chalkboard"/>
              </a:rPr>
              <a:t>essere</a:t>
            </a:r>
            <a:r>
              <a:rPr lang="en-US" sz="2800" dirty="0">
                <a:solidFill>
                  <a:srgbClr val="FFCC66"/>
                </a:solidFill>
                <a:latin typeface="Chalkboard"/>
                <a:cs typeface="Chalkboard"/>
              </a:rPr>
              <a:t> </a:t>
            </a:r>
            <a:r>
              <a:rPr lang="en-US" sz="2800" dirty="0" err="1">
                <a:solidFill>
                  <a:srgbClr val="FFCC66"/>
                </a:solidFill>
                <a:latin typeface="Chalkboard"/>
                <a:cs typeface="Chalkboard"/>
              </a:rPr>
              <a:t>sviluppata</a:t>
            </a:r>
            <a:r>
              <a:rPr lang="en-US" sz="2800" dirty="0">
                <a:solidFill>
                  <a:srgbClr val="FFCC66"/>
                </a:solidFill>
                <a:latin typeface="Chalkboard"/>
                <a:cs typeface="Chalkboard"/>
              </a:rPr>
              <a:t> in </a:t>
            </a:r>
            <a:r>
              <a:rPr lang="en-US" sz="2800" dirty="0" err="1">
                <a:solidFill>
                  <a:srgbClr val="FFCC66"/>
                </a:solidFill>
                <a:latin typeface="Chalkboard"/>
                <a:cs typeface="Chalkboard"/>
              </a:rPr>
              <a:t>modo</a:t>
            </a:r>
            <a:r>
              <a:rPr lang="en-US" sz="2800" dirty="0">
                <a:solidFill>
                  <a:srgbClr val="FFCC66"/>
                </a:solidFill>
                <a:latin typeface="Chalkboard"/>
                <a:cs typeface="Chalkboard"/>
              </a:rPr>
              <a:t> </a:t>
            </a:r>
            <a:r>
              <a:rPr lang="en-US" sz="2800" dirty="0" err="1">
                <a:solidFill>
                  <a:srgbClr val="FFCC66"/>
                </a:solidFill>
                <a:latin typeface="Chalkboard"/>
                <a:cs typeface="Chalkboard"/>
              </a:rPr>
              <a:t>da</a:t>
            </a:r>
            <a:r>
              <a:rPr lang="en-US" sz="2800" dirty="0">
                <a:solidFill>
                  <a:srgbClr val="FFCC66"/>
                </a:solidFill>
                <a:latin typeface="Chalkboard"/>
                <a:cs typeface="Chalkboard"/>
              </a:rPr>
              <a:t> </a:t>
            </a:r>
            <a:r>
              <a:rPr lang="en-US" sz="2800" dirty="0" err="1">
                <a:solidFill>
                  <a:srgbClr val="FFCC66"/>
                </a:solidFill>
                <a:latin typeface="Chalkboard"/>
                <a:cs typeface="Chalkboard"/>
              </a:rPr>
              <a:t>minimizzare</a:t>
            </a:r>
            <a:r>
              <a:rPr lang="en-US" sz="2800" dirty="0">
                <a:solidFill>
                  <a:srgbClr val="FFCC66"/>
                </a:solidFill>
                <a:latin typeface="Chalkboard"/>
                <a:cs typeface="Chalkboard"/>
              </a:rPr>
              <a:t> le “</a:t>
            </a:r>
            <a:r>
              <a:rPr lang="en-US" sz="2800" dirty="0" err="1">
                <a:solidFill>
                  <a:srgbClr val="FFCC66"/>
                </a:solidFill>
                <a:latin typeface="Chalkboard"/>
                <a:cs typeface="Chalkboard"/>
              </a:rPr>
              <a:t>asportazioni</a:t>
            </a:r>
            <a:r>
              <a:rPr lang="en-US" sz="2800" dirty="0">
                <a:solidFill>
                  <a:srgbClr val="FFCC66"/>
                </a:solidFill>
                <a:latin typeface="Chalkboard"/>
                <a:cs typeface="Chalkboard"/>
              </a:rPr>
              <a:t>” </a:t>
            </a:r>
            <a:r>
              <a:rPr lang="en-US" sz="2800" dirty="0" err="1">
                <a:solidFill>
                  <a:srgbClr val="FFCC66"/>
                </a:solidFill>
                <a:latin typeface="Chalkboard"/>
                <a:cs typeface="Chalkboard"/>
              </a:rPr>
              <a:t>di</a:t>
            </a:r>
            <a:r>
              <a:rPr lang="en-US" sz="2800" dirty="0">
                <a:solidFill>
                  <a:srgbClr val="FFCC66"/>
                </a:solidFill>
                <a:latin typeface="Chalkboard"/>
                <a:cs typeface="Chalkboard"/>
              </a:rPr>
              <a:t> </a:t>
            </a:r>
            <a:r>
              <a:rPr lang="en-US" sz="2800" dirty="0" err="1">
                <a:solidFill>
                  <a:srgbClr val="FFCC66"/>
                </a:solidFill>
                <a:latin typeface="Chalkboard"/>
                <a:cs typeface="Chalkboard"/>
              </a:rPr>
              <a:t>analiti</a:t>
            </a:r>
            <a:r>
              <a:rPr lang="en-US" sz="2800" dirty="0">
                <a:solidFill>
                  <a:srgbClr val="FFCC66"/>
                </a:solidFill>
                <a:latin typeface="Chalkboard"/>
                <a:cs typeface="Chalkboard"/>
              </a:rPr>
              <a:t> </a:t>
            </a:r>
            <a:r>
              <a:rPr lang="en-US" sz="2800" dirty="0" err="1">
                <a:solidFill>
                  <a:srgbClr val="FFCC66"/>
                </a:solidFill>
                <a:latin typeface="Chalkboard"/>
                <a:cs typeface="Chalkboard"/>
              </a:rPr>
              <a:t>da</a:t>
            </a:r>
            <a:r>
              <a:rPr lang="en-US" sz="2800" dirty="0">
                <a:solidFill>
                  <a:srgbClr val="FFCC66"/>
                </a:solidFill>
                <a:latin typeface="Chalkboard"/>
                <a:cs typeface="Chalkboard"/>
              </a:rPr>
              <a:t> </a:t>
            </a:r>
            <a:r>
              <a:rPr lang="en-US" sz="2800" dirty="0" err="1">
                <a:solidFill>
                  <a:srgbClr val="FFCC66"/>
                </a:solidFill>
                <a:latin typeface="Chalkboard"/>
                <a:cs typeface="Chalkboard"/>
              </a:rPr>
              <a:t>più</a:t>
            </a:r>
            <a:r>
              <a:rPr lang="en-US" sz="2800" dirty="0">
                <a:solidFill>
                  <a:srgbClr val="FFCC66"/>
                </a:solidFill>
                <a:latin typeface="Chalkboard"/>
                <a:cs typeface="Chalkboard"/>
              </a:rPr>
              <a:t> </a:t>
            </a:r>
            <a:r>
              <a:rPr lang="en-US" sz="2800" dirty="0" err="1">
                <a:solidFill>
                  <a:srgbClr val="FFCC66"/>
                </a:solidFill>
                <a:latin typeface="Chalkboard"/>
                <a:cs typeface="Chalkboard"/>
              </a:rPr>
              <a:t>fasi</a:t>
            </a:r>
            <a:r>
              <a:rPr lang="en-US" sz="2800" dirty="0">
                <a:solidFill>
                  <a:srgbClr val="FFCC66"/>
                </a:solidFill>
                <a:latin typeface="Chalkboard"/>
                <a:cs typeface="Chalkboard"/>
              </a:rPr>
              <a:t>!</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90114" name="Text Box 3"/>
          <p:cNvSpPr txBox="1">
            <a:spLocks noChangeArrowheads="1"/>
          </p:cNvSpPr>
          <p:nvPr/>
        </p:nvSpPr>
        <p:spPr bwMode="auto">
          <a:xfrm>
            <a:off x="1066800" y="76200"/>
            <a:ext cx="6781800" cy="584776"/>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200" b="1" dirty="0" err="1">
                <a:solidFill>
                  <a:srgbClr val="FFFF00"/>
                </a:solidFill>
                <a:latin typeface="Chalkboard"/>
                <a:cs typeface="Chalkboard"/>
              </a:rPr>
              <a:t>Estrazioni</a:t>
            </a:r>
            <a:r>
              <a:rPr lang="en-US" sz="3200" b="1" dirty="0">
                <a:solidFill>
                  <a:srgbClr val="FFFF00"/>
                </a:solidFill>
                <a:latin typeface="Chalkboard"/>
                <a:cs typeface="Chalkboard"/>
              </a:rPr>
              <a:t> </a:t>
            </a:r>
            <a:r>
              <a:rPr lang="en-US" sz="3200" b="1" dirty="0" err="1">
                <a:solidFill>
                  <a:srgbClr val="FFFF00"/>
                </a:solidFill>
                <a:latin typeface="Chalkboard"/>
                <a:cs typeface="Chalkboard"/>
              </a:rPr>
              <a:t>sequenziali</a:t>
            </a:r>
            <a:endParaRPr lang="en-US" sz="3200" b="1" dirty="0">
              <a:solidFill>
                <a:srgbClr val="FFFF00"/>
              </a:solidFill>
              <a:latin typeface="Chalkboard"/>
              <a:cs typeface="Chalkboard"/>
            </a:endParaRPr>
          </a:p>
        </p:txBody>
      </p:sp>
      <p:pic>
        <p:nvPicPr>
          <p:cNvPr id="90115" name="Picture 4" descr=" dirt1.jpg                                                      00028802Macintosh HD                   BB759C4F:"/>
          <p:cNvPicPr>
            <a:picLocks noChangeAspect="1" noChangeArrowheads="1"/>
          </p:cNvPicPr>
          <p:nvPr/>
        </p:nvPicPr>
        <p:blipFill>
          <a:blip r:embed="rId2"/>
          <a:srcRect/>
          <a:stretch>
            <a:fillRect/>
          </a:stretch>
        </p:blipFill>
        <p:spPr bwMode="auto">
          <a:xfrm>
            <a:off x="228600" y="1676400"/>
            <a:ext cx="3581400" cy="2686050"/>
          </a:xfrm>
          <a:prstGeom prst="rect">
            <a:avLst/>
          </a:prstGeom>
          <a:noFill/>
          <a:ln w="9525">
            <a:noFill/>
            <a:miter lim="800000"/>
            <a:headEnd/>
            <a:tailEnd/>
          </a:ln>
        </p:spPr>
      </p:pic>
      <p:sp>
        <p:nvSpPr>
          <p:cNvPr id="90116" name="Line 5"/>
          <p:cNvSpPr>
            <a:spLocks noChangeShapeType="1"/>
          </p:cNvSpPr>
          <p:nvPr/>
        </p:nvSpPr>
        <p:spPr bwMode="auto">
          <a:xfrm flipV="1">
            <a:off x="2133600" y="1143000"/>
            <a:ext cx="2057400" cy="1447800"/>
          </a:xfrm>
          <a:prstGeom prst="line">
            <a:avLst/>
          </a:prstGeom>
          <a:noFill/>
          <a:ln w="28575">
            <a:solidFill>
              <a:srgbClr val="FFFF00"/>
            </a:solidFill>
            <a:round/>
            <a:headEnd/>
            <a:tailEnd type="triangle" w="med" len="med"/>
          </a:ln>
        </p:spPr>
        <p:txBody>
          <a:bodyPr wrap="none" anchor="ctr">
            <a:prstTxWarp prst="textNoShape">
              <a:avLst/>
            </a:prstTxWarp>
          </a:bodyPr>
          <a:lstStyle/>
          <a:p>
            <a:endParaRPr lang="it-IT"/>
          </a:p>
        </p:txBody>
      </p:sp>
      <p:sp>
        <p:nvSpPr>
          <p:cNvPr id="90117" name="Line 6"/>
          <p:cNvSpPr>
            <a:spLocks noChangeShapeType="1"/>
          </p:cNvSpPr>
          <p:nvPr/>
        </p:nvSpPr>
        <p:spPr bwMode="auto">
          <a:xfrm flipV="1">
            <a:off x="2133600" y="1905000"/>
            <a:ext cx="2057400" cy="1066800"/>
          </a:xfrm>
          <a:prstGeom prst="line">
            <a:avLst/>
          </a:prstGeom>
          <a:noFill/>
          <a:ln w="28575">
            <a:solidFill>
              <a:srgbClr val="FFFF00"/>
            </a:solidFill>
            <a:round/>
            <a:headEnd/>
            <a:tailEnd type="triangle" w="med" len="med"/>
          </a:ln>
        </p:spPr>
        <p:txBody>
          <a:bodyPr wrap="none" anchor="ctr">
            <a:prstTxWarp prst="textNoShape">
              <a:avLst/>
            </a:prstTxWarp>
          </a:bodyPr>
          <a:lstStyle/>
          <a:p>
            <a:endParaRPr lang="it-IT"/>
          </a:p>
        </p:txBody>
      </p:sp>
      <p:sp>
        <p:nvSpPr>
          <p:cNvPr id="90118" name="Line 7"/>
          <p:cNvSpPr>
            <a:spLocks noChangeShapeType="1"/>
          </p:cNvSpPr>
          <p:nvPr/>
        </p:nvSpPr>
        <p:spPr bwMode="auto">
          <a:xfrm>
            <a:off x="1447800" y="3124200"/>
            <a:ext cx="228600" cy="2819400"/>
          </a:xfrm>
          <a:prstGeom prst="line">
            <a:avLst/>
          </a:prstGeom>
          <a:noFill/>
          <a:ln w="28575">
            <a:solidFill>
              <a:srgbClr val="FFFF00"/>
            </a:solidFill>
            <a:round/>
            <a:headEnd/>
            <a:tailEnd type="triangle" w="med" len="med"/>
          </a:ln>
        </p:spPr>
        <p:txBody>
          <a:bodyPr wrap="none" anchor="ctr">
            <a:prstTxWarp prst="textNoShape">
              <a:avLst/>
            </a:prstTxWarp>
          </a:bodyPr>
          <a:lstStyle/>
          <a:p>
            <a:endParaRPr lang="it-IT"/>
          </a:p>
        </p:txBody>
      </p:sp>
      <p:sp>
        <p:nvSpPr>
          <p:cNvPr id="90119" name="Line 8"/>
          <p:cNvSpPr>
            <a:spLocks noChangeShapeType="1"/>
          </p:cNvSpPr>
          <p:nvPr/>
        </p:nvSpPr>
        <p:spPr bwMode="auto">
          <a:xfrm>
            <a:off x="1828800" y="3429000"/>
            <a:ext cx="1600200" cy="1981200"/>
          </a:xfrm>
          <a:prstGeom prst="line">
            <a:avLst/>
          </a:prstGeom>
          <a:noFill/>
          <a:ln w="28575">
            <a:solidFill>
              <a:srgbClr val="FFFF00"/>
            </a:solidFill>
            <a:round/>
            <a:headEnd/>
            <a:tailEnd type="triangle" w="med" len="med"/>
          </a:ln>
        </p:spPr>
        <p:txBody>
          <a:bodyPr wrap="none" anchor="ctr">
            <a:prstTxWarp prst="textNoShape">
              <a:avLst/>
            </a:prstTxWarp>
          </a:bodyPr>
          <a:lstStyle/>
          <a:p>
            <a:endParaRPr lang="it-IT"/>
          </a:p>
        </p:txBody>
      </p:sp>
      <p:sp>
        <p:nvSpPr>
          <p:cNvPr id="90120" name="Line 10"/>
          <p:cNvSpPr>
            <a:spLocks noChangeShapeType="1"/>
          </p:cNvSpPr>
          <p:nvPr/>
        </p:nvSpPr>
        <p:spPr bwMode="auto">
          <a:xfrm>
            <a:off x="2438400" y="3429000"/>
            <a:ext cx="1905000" cy="914400"/>
          </a:xfrm>
          <a:prstGeom prst="line">
            <a:avLst/>
          </a:prstGeom>
          <a:noFill/>
          <a:ln w="28575">
            <a:solidFill>
              <a:srgbClr val="FFFF00"/>
            </a:solidFill>
            <a:round/>
            <a:headEnd/>
            <a:tailEnd type="triangle" w="med" len="med"/>
          </a:ln>
        </p:spPr>
        <p:txBody>
          <a:bodyPr wrap="none" anchor="ctr">
            <a:prstTxWarp prst="textNoShape">
              <a:avLst/>
            </a:prstTxWarp>
          </a:bodyPr>
          <a:lstStyle/>
          <a:p>
            <a:endParaRPr lang="it-IT"/>
          </a:p>
        </p:txBody>
      </p:sp>
      <p:sp>
        <p:nvSpPr>
          <p:cNvPr id="90121" name="Text Box 11"/>
          <p:cNvSpPr txBox="1">
            <a:spLocks noChangeArrowheads="1"/>
          </p:cNvSpPr>
          <p:nvPr/>
        </p:nvSpPr>
        <p:spPr bwMode="auto">
          <a:xfrm>
            <a:off x="4419599" y="4343400"/>
            <a:ext cx="4513343" cy="1015663"/>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000" dirty="0" err="1">
                <a:solidFill>
                  <a:schemeClr val="bg1"/>
                </a:solidFill>
                <a:latin typeface="Chalkboard"/>
                <a:cs typeface="Chalkboard"/>
              </a:rPr>
              <a:t>Sostanza</a:t>
            </a:r>
            <a:r>
              <a:rPr lang="en-US" sz="2000" dirty="0">
                <a:solidFill>
                  <a:schemeClr val="bg1"/>
                </a:solidFill>
                <a:latin typeface="Chalkboard"/>
                <a:cs typeface="Chalkboard"/>
              </a:rPr>
              <a:t> </a:t>
            </a:r>
            <a:r>
              <a:rPr lang="en-US" sz="2000" dirty="0" err="1">
                <a:solidFill>
                  <a:schemeClr val="bg1"/>
                </a:solidFill>
                <a:latin typeface="Chalkboard"/>
                <a:cs typeface="Chalkboard"/>
              </a:rPr>
              <a:t>Organica</a:t>
            </a:r>
            <a:r>
              <a:rPr lang="en-US" sz="2000" dirty="0">
                <a:solidFill>
                  <a:schemeClr val="bg1"/>
                </a:solidFill>
                <a:latin typeface="Chalkboard"/>
                <a:cs typeface="Chalkboard"/>
              </a:rPr>
              <a:t>: </a:t>
            </a:r>
            <a:r>
              <a:rPr lang="en-US" sz="2000" dirty="0" err="1">
                <a:solidFill>
                  <a:schemeClr val="bg1"/>
                </a:solidFill>
                <a:latin typeface="Chalkboard"/>
                <a:cs typeface="Chalkboard"/>
              </a:rPr>
              <a:t>determinazione</a:t>
            </a:r>
            <a:r>
              <a:rPr lang="en-US" sz="2000" dirty="0" smtClean="0">
                <a:solidFill>
                  <a:schemeClr val="bg1"/>
                </a:solidFill>
                <a:latin typeface="Chalkboard"/>
                <a:cs typeface="Chalkboard"/>
              </a:rPr>
              <a:t> (</a:t>
            </a:r>
            <a:r>
              <a:rPr lang="en-US" sz="2000" dirty="0" err="1" smtClean="0">
                <a:solidFill>
                  <a:schemeClr val="bg1"/>
                </a:solidFill>
                <a:latin typeface="Chalkboard"/>
                <a:cs typeface="Chalkboard"/>
              </a:rPr>
              <a:t>gravimetrica</a:t>
            </a:r>
            <a:r>
              <a:rPr lang="en-US" sz="2000" dirty="0" smtClean="0">
                <a:solidFill>
                  <a:schemeClr val="bg1"/>
                </a:solidFill>
                <a:latin typeface="Chalkboard"/>
                <a:cs typeface="Chalkboard"/>
              </a:rPr>
              <a:t>) per </a:t>
            </a:r>
            <a:r>
              <a:rPr lang="en-US" sz="2000" dirty="0" err="1">
                <a:solidFill>
                  <a:schemeClr val="bg1"/>
                </a:solidFill>
                <a:latin typeface="Chalkboard"/>
                <a:cs typeface="Chalkboard"/>
              </a:rPr>
              <a:t>calcinazione</a:t>
            </a:r>
            <a:r>
              <a:rPr lang="en-US" sz="2000" dirty="0">
                <a:solidFill>
                  <a:schemeClr val="bg1"/>
                </a:solidFill>
                <a:latin typeface="Chalkboard"/>
                <a:cs typeface="Chalkboard"/>
              </a:rPr>
              <a:t> a </a:t>
            </a:r>
            <a:r>
              <a:rPr lang="en-US" sz="2000" dirty="0" smtClean="0">
                <a:solidFill>
                  <a:schemeClr val="bg1"/>
                </a:solidFill>
                <a:latin typeface="Chalkboard"/>
                <a:cs typeface="Chalkboard"/>
              </a:rPr>
              <a:t>550 </a:t>
            </a:r>
            <a:r>
              <a:rPr lang="en-US" sz="2000" dirty="0">
                <a:solidFill>
                  <a:schemeClr val="bg1"/>
                </a:solidFill>
                <a:latin typeface="Chalkboard"/>
                <a:cs typeface="Chalkboard"/>
              </a:rPr>
              <a:t>°C </a:t>
            </a:r>
            <a:r>
              <a:rPr lang="en-US" sz="2000" dirty="0" err="1">
                <a:solidFill>
                  <a:schemeClr val="bg1"/>
                </a:solidFill>
                <a:latin typeface="Chalkboard"/>
                <a:cs typeface="Chalkboard"/>
              </a:rPr>
              <a:t>o</a:t>
            </a:r>
            <a:r>
              <a:rPr lang="en-US" sz="2000" dirty="0">
                <a:solidFill>
                  <a:schemeClr val="bg1"/>
                </a:solidFill>
                <a:latin typeface="Chalkboard"/>
                <a:cs typeface="Chalkboard"/>
              </a:rPr>
              <a:t> </a:t>
            </a:r>
            <a:r>
              <a:rPr lang="en-US" sz="2000" dirty="0" err="1">
                <a:solidFill>
                  <a:schemeClr val="bg1"/>
                </a:solidFill>
                <a:latin typeface="Chalkboard"/>
                <a:cs typeface="Chalkboard"/>
              </a:rPr>
              <a:t>estrazione</a:t>
            </a:r>
            <a:r>
              <a:rPr lang="en-US" sz="2000" dirty="0">
                <a:solidFill>
                  <a:schemeClr val="bg1"/>
                </a:solidFill>
                <a:latin typeface="Chalkboard"/>
                <a:cs typeface="Chalkboard"/>
              </a:rPr>
              <a:t> con H</a:t>
            </a:r>
            <a:r>
              <a:rPr lang="en-US" sz="2000" baseline="-25000" dirty="0">
                <a:solidFill>
                  <a:schemeClr val="bg1"/>
                </a:solidFill>
                <a:latin typeface="Chalkboard"/>
                <a:cs typeface="Chalkboard"/>
              </a:rPr>
              <a:t>2</a:t>
            </a:r>
            <a:r>
              <a:rPr lang="en-US" sz="2000" dirty="0">
                <a:solidFill>
                  <a:schemeClr val="bg1"/>
                </a:solidFill>
                <a:latin typeface="Chalkboard"/>
                <a:cs typeface="Chalkboard"/>
              </a:rPr>
              <a:t>O</a:t>
            </a:r>
            <a:r>
              <a:rPr lang="en-US" sz="2000" baseline="-25000" dirty="0">
                <a:solidFill>
                  <a:schemeClr val="bg1"/>
                </a:solidFill>
                <a:latin typeface="Chalkboard"/>
                <a:cs typeface="Chalkboard"/>
              </a:rPr>
              <a:t>2</a:t>
            </a:r>
          </a:p>
        </p:txBody>
      </p:sp>
      <p:sp>
        <p:nvSpPr>
          <p:cNvPr id="90122" name="Rectangle 12"/>
          <p:cNvSpPr>
            <a:spLocks noChangeArrowheads="1"/>
          </p:cNvSpPr>
          <p:nvPr/>
        </p:nvSpPr>
        <p:spPr bwMode="auto">
          <a:xfrm>
            <a:off x="4267200" y="914400"/>
            <a:ext cx="3486298" cy="369332"/>
          </a:xfrm>
          <a:prstGeom prst="rect">
            <a:avLst/>
          </a:prstGeom>
          <a:noFill/>
          <a:ln w="9525">
            <a:noFill/>
            <a:miter lim="800000"/>
            <a:headEnd/>
            <a:tailEnd/>
          </a:ln>
        </p:spPr>
        <p:txBody>
          <a:bodyPr wrap="none">
            <a:prstTxWarp prst="textNoShape">
              <a:avLst/>
            </a:prstTxWarp>
            <a:spAutoFit/>
          </a:bodyPr>
          <a:lstStyle/>
          <a:p>
            <a:r>
              <a:rPr lang="en-US">
                <a:solidFill>
                  <a:schemeClr val="bg1"/>
                </a:solidFill>
                <a:latin typeface="Chalkboard"/>
                <a:cs typeface="Chalkboard"/>
              </a:rPr>
              <a:t>Sali solubili: estrazione con H</a:t>
            </a:r>
            <a:r>
              <a:rPr lang="en-US" baseline="-25000">
                <a:solidFill>
                  <a:schemeClr val="bg1"/>
                </a:solidFill>
                <a:latin typeface="Chalkboard"/>
                <a:cs typeface="Chalkboard"/>
              </a:rPr>
              <a:t>2</a:t>
            </a:r>
            <a:r>
              <a:rPr lang="en-US">
                <a:solidFill>
                  <a:schemeClr val="bg1"/>
                </a:solidFill>
                <a:latin typeface="Chalkboard"/>
                <a:cs typeface="Chalkboard"/>
              </a:rPr>
              <a:t>O</a:t>
            </a:r>
          </a:p>
        </p:txBody>
      </p:sp>
      <p:sp>
        <p:nvSpPr>
          <p:cNvPr id="90123" name="Rectangle 13"/>
          <p:cNvSpPr>
            <a:spLocks noChangeArrowheads="1"/>
          </p:cNvSpPr>
          <p:nvPr/>
        </p:nvSpPr>
        <p:spPr bwMode="auto">
          <a:xfrm>
            <a:off x="4343400" y="1524000"/>
            <a:ext cx="3385206" cy="369332"/>
          </a:xfrm>
          <a:prstGeom prst="rect">
            <a:avLst/>
          </a:prstGeom>
          <a:noFill/>
          <a:ln w="9525">
            <a:noFill/>
            <a:miter lim="800000"/>
            <a:headEnd/>
            <a:tailEnd/>
          </a:ln>
        </p:spPr>
        <p:txBody>
          <a:bodyPr wrap="none">
            <a:prstTxWarp prst="textNoShape">
              <a:avLst/>
            </a:prstTxWarp>
            <a:spAutoFit/>
          </a:bodyPr>
          <a:lstStyle/>
          <a:p>
            <a:r>
              <a:rPr lang="en-US">
                <a:solidFill>
                  <a:schemeClr val="bg1"/>
                </a:solidFill>
                <a:latin typeface="Chalkboard"/>
                <a:cs typeface="Chalkboard"/>
              </a:rPr>
              <a:t>Frazione bio-disponibile: EDTA, </a:t>
            </a:r>
          </a:p>
        </p:txBody>
      </p:sp>
      <p:sp>
        <p:nvSpPr>
          <p:cNvPr id="90124" name="Rectangle 14"/>
          <p:cNvSpPr>
            <a:spLocks noChangeArrowheads="1"/>
          </p:cNvSpPr>
          <p:nvPr/>
        </p:nvSpPr>
        <p:spPr bwMode="auto">
          <a:xfrm>
            <a:off x="4495800" y="1905000"/>
            <a:ext cx="3962400" cy="646331"/>
          </a:xfrm>
          <a:prstGeom prst="rect">
            <a:avLst/>
          </a:prstGeom>
          <a:noFill/>
          <a:ln w="9525">
            <a:noFill/>
            <a:miter lim="800000"/>
            <a:headEnd/>
            <a:tailEnd/>
          </a:ln>
        </p:spPr>
        <p:txBody>
          <a:bodyPr>
            <a:prstTxWarp prst="textNoShape">
              <a:avLst/>
            </a:prstTxWarp>
            <a:spAutoFit/>
          </a:bodyPr>
          <a:lstStyle/>
          <a:p>
            <a:r>
              <a:rPr lang="en-US" sz="1800">
                <a:solidFill>
                  <a:srgbClr val="FFFF00"/>
                </a:solidFill>
                <a:latin typeface="Chalkboard"/>
                <a:cs typeface="Chalkboard"/>
              </a:rPr>
              <a:t>Acido etilendiamminotetraacetico è un acido carbossilico</a:t>
            </a:r>
          </a:p>
        </p:txBody>
      </p:sp>
      <p:pic>
        <p:nvPicPr>
          <p:cNvPr id="90125" name="Picture 15" descr="180px-EDTA_struttura.png                                       00028802Macintosh HD                   BB759C4F:"/>
          <p:cNvPicPr>
            <a:picLocks noChangeAspect="1" noChangeArrowheads="1"/>
          </p:cNvPicPr>
          <p:nvPr/>
        </p:nvPicPr>
        <p:blipFill>
          <a:blip r:embed="rId3"/>
          <a:srcRect/>
          <a:stretch>
            <a:fillRect/>
          </a:stretch>
        </p:blipFill>
        <p:spPr bwMode="auto">
          <a:xfrm>
            <a:off x="3886200" y="2590800"/>
            <a:ext cx="2209800" cy="1485900"/>
          </a:xfrm>
          <a:prstGeom prst="rect">
            <a:avLst/>
          </a:prstGeom>
          <a:noFill/>
          <a:ln w="9525">
            <a:noFill/>
            <a:miter lim="800000"/>
            <a:headEnd/>
            <a:tailEnd/>
          </a:ln>
        </p:spPr>
      </p:pic>
      <p:pic>
        <p:nvPicPr>
          <p:cNvPr id="90126" name="Picture 16" descr="EDTA_metallo.png                                               00028802Macintosh HD                   BB759C4F:"/>
          <p:cNvPicPr>
            <a:picLocks noChangeAspect="1" noChangeArrowheads="1"/>
          </p:cNvPicPr>
          <p:nvPr/>
        </p:nvPicPr>
        <p:blipFill>
          <a:blip r:embed="rId4"/>
          <a:srcRect/>
          <a:stretch>
            <a:fillRect/>
          </a:stretch>
        </p:blipFill>
        <p:spPr bwMode="auto">
          <a:xfrm>
            <a:off x="6705600" y="2590800"/>
            <a:ext cx="1981200" cy="1739900"/>
          </a:xfrm>
          <a:prstGeom prst="rect">
            <a:avLst/>
          </a:prstGeom>
          <a:noFill/>
          <a:ln w="9525">
            <a:noFill/>
            <a:miter lim="800000"/>
            <a:headEnd/>
            <a:tailEnd/>
          </a:ln>
        </p:spPr>
      </p:pic>
      <p:sp>
        <p:nvSpPr>
          <p:cNvPr id="90127" name="Line 17"/>
          <p:cNvSpPr>
            <a:spLocks noChangeShapeType="1"/>
          </p:cNvSpPr>
          <p:nvPr/>
        </p:nvSpPr>
        <p:spPr bwMode="auto">
          <a:xfrm flipV="1">
            <a:off x="5943600" y="3429000"/>
            <a:ext cx="1143000" cy="0"/>
          </a:xfrm>
          <a:prstGeom prst="line">
            <a:avLst/>
          </a:prstGeom>
          <a:noFill/>
          <a:ln w="38100">
            <a:solidFill>
              <a:srgbClr val="FF0000"/>
            </a:solidFill>
            <a:round/>
            <a:headEnd/>
            <a:tailEnd type="triangle" w="med" len="med"/>
          </a:ln>
        </p:spPr>
        <p:txBody>
          <a:bodyPr wrap="none" anchor="ctr">
            <a:prstTxWarp prst="textNoShape">
              <a:avLst/>
            </a:prstTxWarp>
          </a:bodyPr>
          <a:lstStyle/>
          <a:p>
            <a:endParaRPr lang="it-IT"/>
          </a:p>
        </p:txBody>
      </p:sp>
      <p:sp>
        <p:nvSpPr>
          <p:cNvPr id="90128" name="Text Box 18"/>
          <p:cNvSpPr txBox="1">
            <a:spLocks noChangeArrowheads="1"/>
          </p:cNvSpPr>
          <p:nvPr/>
        </p:nvSpPr>
        <p:spPr bwMode="auto">
          <a:xfrm>
            <a:off x="3505200" y="5475288"/>
            <a:ext cx="56388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sz="1800">
                <a:solidFill>
                  <a:schemeClr val="bg1"/>
                </a:solidFill>
                <a:latin typeface="Chalkboard"/>
                <a:cs typeface="Chalkboard"/>
              </a:rPr>
              <a:t>Frazione Carbonatica: estrazione con CH</a:t>
            </a:r>
            <a:r>
              <a:rPr lang="en-US" sz="1800" baseline="-25000">
                <a:solidFill>
                  <a:schemeClr val="bg1"/>
                </a:solidFill>
                <a:latin typeface="Chalkboard"/>
                <a:cs typeface="Chalkboard"/>
              </a:rPr>
              <a:t>3</a:t>
            </a:r>
            <a:r>
              <a:rPr lang="en-US" sz="1800">
                <a:solidFill>
                  <a:schemeClr val="bg1"/>
                </a:solidFill>
                <a:latin typeface="Chalkboard"/>
                <a:cs typeface="Chalkboard"/>
              </a:rPr>
              <a:t>COOH</a:t>
            </a:r>
            <a:endParaRPr lang="en-US" sz="1800" baseline="-25000">
              <a:solidFill>
                <a:schemeClr val="bg1"/>
              </a:solidFill>
              <a:latin typeface="Chalkboard"/>
              <a:cs typeface="Chalkboard"/>
            </a:endParaRPr>
          </a:p>
        </p:txBody>
      </p:sp>
      <p:sp>
        <p:nvSpPr>
          <p:cNvPr id="90129" name="Text Box 19"/>
          <p:cNvSpPr txBox="1">
            <a:spLocks noChangeArrowheads="1"/>
          </p:cNvSpPr>
          <p:nvPr/>
        </p:nvSpPr>
        <p:spPr bwMode="auto">
          <a:xfrm>
            <a:off x="457200" y="6065838"/>
            <a:ext cx="56388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sz="1800">
                <a:solidFill>
                  <a:schemeClr val="bg1"/>
                </a:solidFill>
                <a:latin typeface="Chalkboard"/>
                <a:cs typeface="Chalkboard"/>
              </a:rPr>
              <a:t>Frazione Silicatica: estrazione con HClO</a:t>
            </a:r>
            <a:r>
              <a:rPr lang="en-US" sz="1800" baseline="-25000">
                <a:solidFill>
                  <a:schemeClr val="bg1"/>
                </a:solidFill>
                <a:latin typeface="Chalkboard"/>
                <a:cs typeface="Chalkboard"/>
              </a:rPr>
              <a:t>4</a:t>
            </a:r>
            <a:r>
              <a:rPr lang="en-US" sz="1800">
                <a:solidFill>
                  <a:schemeClr val="bg1"/>
                </a:solidFill>
                <a:latin typeface="Chalkboard"/>
                <a:cs typeface="Chalkboard"/>
              </a:rPr>
              <a:t>, HF, HCl</a:t>
            </a:r>
            <a:endParaRPr lang="en-US" sz="1800" baseline="-25000">
              <a:solidFill>
                <a:schemeClr val="bg1"/>
              </a:solidFill>
              <a:latin typeface="Chalkboard"/>
              <a:cs typeface="Chalkboard"/>
            </a:endParaRPr>
          </a:p>
        </p:txBody>
      </p:sp>
      <p:sp>
        <p:nvSpPr>
          <p:cNvPr id="90130" name="Rectangle 20"/>
          <p:cNvSpPr>
            <a:spLocks noChangeArrowheads="1"/>
          </p:cNvSpPr>
          <p:nvPr/>
        </p:nvSpPr>
        <p:spPr bwMode="auto">
          <a:xfrm>
            <a:off x="228600" y="685800"/>
            <a:ext cx="3454792" cy="400110"/>
          </a:xfrm>
          <a:prstGeom prst="rect">
            <a:avLst/>
          </a:prstGeom>
          <a:noFill/>
          <a:ln w="9525">
            <a:noFill/>
            <a:miter lim="800000"/>
            <a:headEnd/>
            <a:tailEnd/>
          </a:ln>
        </p:spPr>
        <p:txBody>
          <a:bodyPr wrap="none">
            <a:prstTxWarp prst="textNoShape">
              <a:avLst/>
            </a:prstTxWarp>
            <a:spAutoFit/>
          </a:bodyPr>
          <a:lstStyle/>
          <a:p>
            <a:r>
              <a:rPr lang="en-US" sz="2000" b="1">
                <a:solidFill>
                  <a:srgbClr val="FFCC66"/>
                </a:solidFill>
                <a:latin typeface="Chalkboard"/>
                <a:cs typeface="Chalkboard"/>
              </a:rPr>
              <a:t>1-2 g di materiale in polvere</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bg>
      <p:bgPr>
        <a:solidFill>
          <a:schemeClr val="tx1"/>
        </a:solidFill>
        <a:effectLst/>
      </p:bgPr>
    </p:bg>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685800" y="381000"/>
            <a:ext cx="7467600" cy="769441"/>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200" b="1" dirty="0">
                <a:solidFill>
                  <a:schemeClr val="bg1"/>
                </a:solidFill>
                <a:latin typeface="Chalkboard"/>
                <a:cs typeface="Chalkboard"/>
              </a:rPr>
              <a:t>Come </a:t>
            </a:r>
            <a:r>
              <a:rPr lang="en-US" sz="2200" b="1" dirty="0" err="1">
                <a:solidFill>
                  <a:schemeClr val="bg1"/>
                </a:solidFill>
                <a:latin typeface="Chalkboard"/>
                <a:cs typeface="Chalkboard"/>
              </a:rPr>
              <a:t>calcolare</a:t>
            </a:r>
            <a:r>
              <a:rPr lang="en-US" sz="2200" b="1" dirty="0">
                <a:solidFill>
                  <a:schemeClr val="bg1"/>
                </a:solidFill>
                <a:latin typeface="Chalkboard"/>
                <a:cs typeface="Chalkboard"/>
              </a:rPr>
              <a:t> la </a:t>
            </a:r>
            <a:r>
              <a:rPr lang="en-US" sz="2200" b="1" dirty="0" err="1">
                <a:solidFill>
                  <a:schemeClr val="bg1"/>
                </a:solidFill>
                <a:latin typeface="Chalkboard"/>
                <a:cs typeface="Chalkboard"/>
              </a:rPr>
              <a:t>concentrazione</a:t>
            </a:r>
            <a:r>
              <a:rPr lang="en-US" sz="2200" b="1" dirty="0">
                <a:solidFill>
                  <a:schemeClr val="bg1"/>
                </a:solidFill>
                <a:latin typeface="Chalkboard"/>
                <a:cs typeface="Chalkboard"/>
              </a:rPr>
              <a:t> </a:t>
            </a:r>
            <a:r>
              <a:rPr lang="en-US" sz="2200" b="1" dirty="0" err="1">
                <a:solidFill>
                  <a:schemeClr val="bg1"/>
                </a:solidFill>
                <a:latin typeface="Chalkboard"/>
                <a:cs typeface="Chalkboard"/>
              </a:rPr>
              <a:t>di</a:t>
            </a:r>
            <a:r>
              <a:rPr lang="en-US" sz="2200" b="1" dirty="0">
                <a:solidFill>
                  <a:schemeClr val="bg1"/>
                </a:solidFill>
                <a:latin typeface="Chalkboard"/>
                <a:cs typeface="Chalkboard"/>
              </a:rPr>
              <a:t> </a:t>
            </a:r>
            <a:r>
              <a:rPr lang="en-US" sz="2200" b="1" dirty="0" err="1">
                <a:solidFill>
                  <a:schemeClr val="bg1"/>
                </a:solidFill>
                <a:latin typeface="Chalkboard"/>
                <a:cs typeface="Chalkboard"/>
              </a:rPr>
              <a:t>un’analita</a:t>
            </a:r>
            <a:r>
              <a:rPr lang="en-US" sz="2200" b="1" dirty="0">
                <a:solidFill>
                  <a:schemeClr val="bg1"/>
                </a:solidFill>
                <a:latin typeface="Chalkboard"/>
                <a:cs typeface="Chalkboard"/>
              </a:rPr>
              <a:t> per </a:t>
            </a:r>
            <a:r>
              <a:rPr lang="en-US" sz="2200" b="1" dirty="0" err="1">
                <a:solidFill>
                  <a:schemeClr val="bg1"/>
                </a:solidFill>
                <a:latin typeface="Chalkboard"/>
                <a:cs typeface="Chalkboard"/>
              </a:rPr>
              <a:t>una</a:t>
            </a:r>
            <a:r>
              <a:rPr lang="en-US" sz="2200" b="1" dirty="0">
                <a:solidFill>
                  <a:schemeClr val="bg1"/>
                </a:solidFill>
                <a:latin typeface="Chalkboard"/>
                <a:cs typeface="Chalkboard"/>
              </a:rPr>
              <a:t> </a:t>
            </a:r>
            <a:r>
              <a:rPr lang="en-US" sz="2200" b="1" dirty="0" err="1">
                <a:solidFill>
                  <a:schemeClr val="bg1"/>
                </a:solidFill>
                <a:latin typeface="Chalkboard"/>
                <a:cs typeface="Chalkboard"/>
              </a:rPr>
              <a:t>determinazione</a:t>
            </a:r>
            <a:r>
              <a:rPr lang="en-US" sz="2200" b="1" dirty="0">
                <a:solidFill>
                  <a:schemeClr val="bg1"/>
                </a:solidFill>
                <a:latin typeface="Chalkboard"/>
                <a:cs typeface="Chalkboard"/>
              </a:rPr>
              <a:t> </a:t>
            </a:r>
            <a:r>
              <a:rPr lang="en-US" sz="2200" b="1" dirty="0" err="1">
                <a:solidFill>
                  <a:schemeClr val="bg1"/>
                </a:solidFill>
                <a:latin typeface="Chalkboard"/>
                <a:cs typeface="Chalkboard"/>
              </a:rPr>
              <a:t>chimica</a:t>
            </a:r>
            <a:r>
              <a:rPr lang="en-US" sz="2200" b="1" dirty="0">
                <a:solidFill>
                  <a:schemeClr val="bg1"/>
                </a:solidFill>
                <a:latin typeface="Chalkboard"/>
                <a:cs typeface="Chalkboard"/>
              </a:rPr>
              <a:t> per via </a:t>
            </a:r>
            <a:r>
              <a:rPr lang="en-US" sz="2200" b="1" dirty="0" err="1">
                <a:solidFill>
                  <a:schemeClr val="bg1"/>
                </a:solidFill>
                <a:latin typeface="Chalkboard"/>
                <a:cs typeface="Chalkboard"/>
              </a:rPr>
              <a:t>umida</a:t>
            </a:r>
            <a:r>
              <a:rPr lang="en-US" sz="2200" b="1" dirty="0">
                <a:solidFill>
                  <a:schemeClr val="bg1"/>
                </a:solidFill>
                <a:latin typeface="Chalkboard"/>
                <a:cs typeface="Chalkboard"/>
              </a:rPr>
              <a:t>?</a:t>
            </a:r>
          </a:p>
        </p:txBody>
      </p:sp>
      <p:sp>
        <p:nvSpPr>
          <p:cNvPr id="12291" name="Text Box 3"/>
          <p:cNvSpPr txBox="1">
            <a:spLocks noChangeArrowheads="1"/>
          </p:cNvSpPr>
          <p:nvPr/>
        </p:nvSpPr>
        <p:spPr bwMode="auto">
          <a:xfrm>
            <a:off x="228600" y="1600200"/>
            <a:ext cx="8458200" cy="229293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200" b="1" dirty="0">
                <a:solidFill>
                  <a:srgbClr val="FFFF00"/>
                </a:solidFill>
                <a:latin typeface="Chalkboard"/>
                <a:cs typeface="Chalkboard"/>
              </a:rPr>
              <a:t>Ad </a:t>
            </a:r>
            <a:r>
              <a:rPr lang="en-US" sz="2200" b="1" dirty="0" err="1">
                <a:solidFill>
                  <a:srgbClr val="FFFF00"/>
                </a:solidFill>
                <a:latin typeface="Chalkboard"/>
                <a:cs typeface="Chalkboard"/>
              </a:rPr>
              <a:t>esempio</a:t>
            </a:r>
            <a:r>
              <a:rPr lang="en-US" sz="2200" b="1" dirty="0">
                <a:solidFill>
                  <a:srgbClr val="FFFF00"/>
                </a:solidFill>
                <a:latin typeface="Chalkboard"/>
                <a:cs typeface="Chalkboard"/>
              </a:rPr>
              <a:t>, </a:t>
            </a:r>
            <a:r>
              <a:rPr lang="en-US" sz="2200" b="1" dirty="0" err="1">
                <a:solidFill>
                  <a:srgbClr val="FFFF00"/>
                </a:solidFill>
                <a:latin typeface="Chalkboard"/>
                <a:cs typeface="Chalkboard"/>
              </a:rPr>
              <a:t>supponiamo</a:t>
            </a:r>
            <a:r>
              <a:rPr lang="en-US" sz="2200" b="1" dirty="0">
                <a:solidFill>
                  <a:srgbClr val="FFFF00"/>
                </a:solidFill>
                <a:latin typeface="Chalkboard"/>
                <a:cs typeface="Chalkboard"/>
              </a:rPr>
              <a:t> </a:t>
            </a:r>
            <a:r>
              <a:rPr lang="en-US" sz="2200" b="1" dirty="0" err="1">
                <a:solidFill>
                  <a:srgbClr val="FFFF00"/>
                </a:solidFill>
                <a:latin typeface="Chalkboard"/>
                <a:cs typeface="Chalkboard"/>
              </a:rPr>
              <a:t>di</a:t>
            </a:r>
            <a:r>
              <a:rPr lang="en-US" sz="2200" b="1" dirty="0">
                <a:solidFill>
                  <a:srgbClr val="FFFF00"/>
                </a:solidFill>
                <a:latin typeface="Chalkboard"/>
                <a:cs typeface="Chalkboard"/>
              </a:rPr>
              <a:t> </a:t>
            </a:r>
            <a:r>
              <a:rPr lang="en-US" sz="2200" b="1" dirty="0" err="1">
                <a:solidFill>
                  <a:srgbClr val="FFFF00"/>
                </a:solidFill>
                <a:latin typeface="Chalkboard"/>
                <a:cs typeface="Chalkboard"/>
              </a:rPr>
              <a:t>solubilizzare</a:t>
            </a:r>
            <a:r>
              <a:rPr lang="en-US" sz="2200" b="1" dirty="0">
                <a:solidFill>
                  <a:srgbClr val="FFFF00"/>
                </a:solidFill>
                <a:latin typeface="Chalkboard"/>
                <a:cs typeface="Chalkboard"/>
              </a:rPr>
              <a:t> </a:t>
            </a:r>
            <a:r>
              <a:rPr lang="en-US" sz="2200" b="1" dirty="0" smtClean="0">
                <a:solidFill>
                  <a:srgbClr val="FFFF00"/>
                </a:solidFill>
                <a:latin typeface="Chalkboard"/>
                <a:cs typeface="Chalkboard"/>
              </a:rPr>
              <a:t>0.5 </a:t>
            </a:r>
            <a:r>
              <a:rPr lang="en-US" sz="2200" b="1" dirty="0" err="1">
                <a:solidFill>
                  <a:srgbClr val="FFFF00"/>
                </a:solidFill>
                <a:latin typeface="Chalkboard"/>
                <a:cs typeface="Chalkboard"/>
              </a:rPr>
              <a:t>g</a:t>
            </a:r>
            <a:r>
              <a:rPr lang="en-US" sz="2200" b="1" dirty="0">
                <a:solidFill>
                  <a:srgbClr val="FFFF00"/>
                </a:solidFill>
                <a:latin typeface="Chalkboard"/>
                <a:cs typeface="Chalkboard"/>
              </a:rPr>
              <a:t> </a:t>
            </a:r>
            <a:r>
              <a:rPr lang="en-US" sz="2200" b="1" dirty="0" err="1">
                <a:solidFill>
                  <a:srgbClr val="FFFF00"/>
                </a:solidFill>
                <a:latin typeface="Chalkboard"/>
                <a:cs typeface="Chalkboard"/>
              </a:rPr>
              <a:t>di</a:t>
            </a:r>
            <a:r>
              <a:rPr lang="en-US" sz="2200" b="1" dirty="0">
                <a:solidFill>
                  <a:srgbClr val="FFFF00"/>
                </a:solidFill>
                <a:latin typeface="Chalkboard"/>
                <a:cs typeface="Chalkboard"/>
              </a:rPr>
              <a:t> </a:t>
            </a:r>
            <a:r>
              <a:rPr lang="en-US" sz="2200" b="1" dirty="0" err="1">
                <a:solidFill>
                  <a:srgbClr val="FFFF00"/>
                </a:solidFill>
                <a:latin typeface="Chalkboard"/>
                <a:cs typeface="Chalkboard"/>
              </a:rPr>
              <a:t>roccia</a:t>
            </a:r>
            <a:r>
              <a:rPr lang="en-US" sz="2200" b="1" dirty="0">
                <a:solidFill>
                  <a:srgbClr val="FFFF00"/>
                </a:solidFill>
                <a:latin typeface="Chalkboard"/>
                <a:cs typeface="Chalkboard"/>
              </a:rPr>
              <a:t> </a:t>
            </a:r>
            <a:r>
              <a:rPr lang="en-US" sz="2200" b="1" dirty="0" err="1">
                <a:solidFill>
                  <a:srgbClr val="FFFF00"/>
                </a:solidFill>
                <a:latin typeface="Chalkboard"/>
                <a:cs typeface="Chalkboard"/>
              </a:rPr>
              <a:t>e</a:t>
            </a:r>
            <a:r>
              <a:rPr lang="en-US" sz="2200" b="1" dirty="0">
                <a:solidFill>
                  <a:srgbClr val="FFFF00"/>
                </a:solidFill>
                <a:latin typeface="Chalkboard"/>
                <a:cs typeface="Chalkboard"/>
              </a:rPr>
              <a:t> </a:t>
            </a:r>
            <a:r>
              <a:rPr lang="en-US" sz="2200" b="1" dirty="0" err="1">
                <a:solidFill>
                  <a:srgbClr val="FFFF00"/>
                </a:solidFill>
                <a:latin typeface="Chalkboard"/>
                <a:cs typeface="Chalkboard"/>
              </a:rPr>
              <a:t>il</a:t>
            </a:r>
            <a:r>
              <a:rPr lang="en-US" sz="2200" b="1" dirty="0">
                <a:solidFill>
                  <a:srgbClr val="FFFF00"/>
                </a:solidFill>
                <a:latin typeface="Chalkboard"/>
                <a:cs typeface="Chalkboard"/>
              </a:rPr>
              <a:t> volume finale </a:t>
            </a:r>
            <a:r>
              <a:rPr lang="en-US" sz="2200" b="1" dirty="0" err="1">
                <a:solidFill>
                  <a:srgbClr val="FFFF00"/>
                </a:solidFill>
                <a:latin typeface="Chalkboard"/>
                <a:cs typeface="Chalkboard"/>
              </a:rPr>
              <a:t>dopo</a:t>
            </a:r>
            <a:r>
              <a:rPr lang="en-US" sz="2200" b="1" dirty="0">
                <a:solidFill>
                  <a:srgbClr val="FFFF00"/>
                </a:solidFill>
                <a:latin typeface="Chalkboard"/>
                <a:cs typeface="Chalkboard"/>
              </a:rPr>
              <a:t> la </a:t>
            </a:r>
            <a:r>
              <a:rPr lang="en-US" sz="2200" b="1" dirty="0" err="1">
                <a:solidFill>
                  <a:srgbClr val="FFFF00"/>
                </a:solidFill>
                <a:latin typeface="Chalkboard"/>
                <a:cs typeface="Chalkboard"/>
              </a:rPr>
              <a:t>procedura</a:t>
            </a:r>
            <a:r>
              <a:rPr lang="en-US" sz="2200" b="1" dirty="0">
                <a:solidFill>
                  <a:srgbClr val="FFFF00"/>
                </a:solidFill>
                <a:latin typeface="Chalkboard"/>
                <a:cs typeface="Chalkboard"/>
              </a:rPr>
              <a:t> </a:t>
            </a:r>
            <a:r>
              <a:rPr lang="en-US" sz="2200" b="1" dirty="0" err="1">
                <a:solidFill>
                  <a:srgbClr val="FFFF00"/>
                </a:solidFill>
                <a:latin typeface="Chalkboard"/>
                <a:cs typeface="Chalkboard"/>
              </a:rPr>
              <a:t>di</a:t>
            </a:r>
            <a:r>
              <a:rPr lang="en-US" sz="2200" b="1" dirty="0">
                <a:solidFill>
                  <a:srgbClr val="FFFF00"/>
                </a:solidFill>
                <a:latin typeface="Chalkboard"/>
                <a:cs typeface="Chalkboard"/>
              </a:rPr>
              <a:t> </a:t>
            </a:r>
            <a:r>
              <a:rPr lang="en-US" sz="2200" b="1" dirty="0" err="1">
                <a:solidFill>
                  <a:srgbClr val="FFFF00"/>
                </a:solidFill>
                <a:latin typeface="Chalkboard"/>
                <a:cs typeface="Chalkboard"/>
              </a:rPr>
              <a:t>dissoluzione</a:t>
            </a:r>
            <a:r>
              <a:rPr lang="en-US" sz="2200" b="1" dirty="0">
                <a:solidFill>
                  <a:srgbClr val="FFFF00"/>
                </a:solidFill>
                <a:latin typeface="Chalkboard"/>
                <a:cs typeface="Chalkboard"/>
              </a:rPr>
              <a:t> </a:t>
            </a:r>
            <a:r>
              <a:rPr lang="en-US" sz="2200" b="1" dirty="0" err="1">
                <a:solidFill>
                  <a:srgbClr val="FFFF00"/>
                </a:solidFill>
                <a:latin typeface="Chalkboard"/>
                <a:cs typeface="Chalkboard"/>
              </a:rPr>
              <a:t>completa</a:t>
            </a:r>
            <a:r>
              <a:rPr lang="en-US" sz="2200" b="1" dirty="0">
                <a:solidFill>
                  <a:srgbClr val="FFFF00"/>
                </a:solidFill>
                <a:latin typeface="Chalkboard"/>
                <a:cs typeface="Chalkboard"/>
              </a:rPr>
              <a:t> (HClO</a:t>
            </a:r>
            <a:r>
              <a:rPr lang="en-US" sz="2200" b="1" baseline="-25000" dirty="0">
                <a:solidFill>
                  <a:srgbClr val="FFFF00"/>
                </a:solidFill>
                <a:latin typeface="Chalkboard"/>
                <a:cs typeface="Chalkboard"/>
              </a:rPr>
              <a:t>4</a:t>
            </a:r>
            <a:r>
              <a:rPr lang="en-US" sz="2200" b="1" dirty="0">
                <a:solidFill>
                  <a:srgbClr val="FFFF00"/>
                </a:solidFill>
                <a:latin typeface="Chalkboard"/>
                <a:cs typeface="Chalkboard"/>
              </a:rPr>
              <a:t>-HF-HCl) SIA STATO FISSATO in 100 </a:t>
            </a:r>
            <a:r>
              <a:rPr lang="en-US" sz="2200" b="1" dirty="0" err="1">
                <a:solidFill>
                  <a:srgbClr val="FFFF00"/>
                </a:solidFill>
                <a:latin typeface="Chalkboard"/>
                <a:cs typeface="Chalkboard"/>
              </a:rPr>
              <a:t>mL</a:t>
            </a:r>
            <a:r>
              <a:rPr lang="en-US" sz="2200" b="1" dirty="0">
                <a:solidFill>
                  <a:srgbClr val="FFFF00"/>
                </a:solidFill>
                <a:latin typeface="Chalkboard"/>
                <a:cs typeface="Chalkboard"/>
              </a:rPr>
              <a:t> (ABBIAMO BISOGNO DI UN VOLUME FINALE DI RIFERIMENTO). In </a:t>
            </a:r>
            <a:r>
              <a:rPr lang="en-US" sz="2200" b="1" dirty="0" err="1">
                <a:solidFill>
                  <a:srgbClr val="FFFF00"/>
                </a:solidFill>
                <a:latin typeface="Chalkboard"/>
                <a:cs typeface="Chalkboard"/>
              </a:rPr>
              <a:t>questa</a:t>
            </a:r>
            <a:r>
              <a:rPr lang="en-US" sz="2200" b="1" dirty="0">
                <a:solidFill>
                  <a:srgbClr val="FFFF00"/>
                </a:solidFill>
                <a:latin typeface="Chalkboard"/>
                <a:cs typeface="Chalkboard"/>
              </a:rPr>
              <a:t> </a:t>
            </a:r>
            <a:r>
              <a:rPr lang="en-US" sz="2200" b="1" dirty="0" err="1">
                <a:solidFill>
                  <a:srgbClr val="FFFF00"/>
                </a:solidFill>
                <a:latin typeface="Chalkboard"/>
                <a:cs typeface="Chalkboard"/>
              </a:rPr>
              <a:t>soluzione</a:t>
            </a:r>
            <a:r>
              <a:rPr lang="en-US" sz="2200" b="1" dirty="0">
                <a:solidFill>
                  <a:srgbClr val="FFFF00"/>
                </a:solidFill>
                <a:latin typeface="Chalkboard"/>
                <a:cs typeface="Chalkboard"/>
              </a:rPr>
              <a:t>, </a:t>
            </a:r>
            <a:r>
              <a:rPr lang="en-US" sz="2200" b="1" dirty="0" err="1">
                <a:solidFill>
                  <a:srgbClr val="FFFF00"/>
                </a:solidFill>
                <a:latin typeface="Chalkboard"/>
                <a:cs typeface="Chalkboard"/>
              </a:rPr>
              <a:t>sono</a:t>
            </a:r>
            <a:r>
              <a:rPr lang="en-US" sz="2200" b="1" dirty="0">
                <a:solidFill>
                  <a:srgbClr val="FFFF00"/>
                </a:solidFill>
                <a:latin typeface="Chalkboard"/>
                <a:cs typeface="Chalkboard"/>
              </a:rPr>
              <a:t> </a:t>
            </a:r>
            <a:r>
              <a:rPr lang="en-US" sz="2200" b="1" dirty="0" err="1">
                <a:solidFill>
                  <a:srgbClr val="FFFF00"/>
                </a:solidFill>
                <a:latin typeface="Chalkboard"/>
                <a:cs typeface="Chalkboard"/>
              </a:rPr>
              <a:t>stati</a:t>
            </a:r>
            <a:r>
              <a:rPr lang="en-US" sz="2200" b="1" dirty="0">
                <a:solidFill>
                  <a:srgbClr val="FFFF00"/>
                </a:solidFill>
                <a:latin typeface="Chalkboard"/>
                <a:cs typeface="Chalkboard"/>
              </a:rPr>
              <a:t> </a:t>
            </a:r>
            <a:r>
              <a:rPr lang="en-US" sz="2200" b="1" dirty="0" err="1">
                <a:solidFill>
                  <a:srgbClr val="FFFF00"/>
                </a:solidFill>
                <a:latin typeface="Chalkboard"/>
                <a:cs typeface="Chalkboard"/>
              </a:rPr>
              <a:t>determinati</a:t>
            </a:r>
            <a:r>
              <a:rPr lang="en-US" sz="2200" b="1" dirty="0" smtClean="0">
                <a:solidFill>
                  <a:srgbClr val="FFFF00"/>
                </a:solidFill>
                <a:latin typeface="Chalkboard"/>
                <a:cs typeface="Chalkboard"/>
              </a:rPr>
              <a:t> 50 </a:t>
            </a:r>
            <a:r>
              <a:rPr lang="en-US" sz="2200" b="1" dirty="0" err="1" smtClean="0">
                <a:solidFill>
                  <a:srgbClr val="FFFF00"/>
                </a:solidFill>
                <a:latin typeface="Chalkboard"/>
                <a:cs typeface="Chalkboard"/>
              </a:rPr>
              <a:t>ppm</a:t>
            </a:r>
            <a:r>
              <a:rPr lang="en-US" sz="2200" b="1" dirty="0" smtClean="0">
                <a:solidFill>
                  <a:srgbClr val="FFFF00"/>
                </a:solidFill>
                <a:latin typeface="Chalkboard"/>
                <a:cs typeface="Chalkboard"/>
              </a:rPr>
              <a:t> </a:t>
            </a:r>
            <a:r>
              <a:rPr lang="en-US" sz="2200" b="1" dirty="0">
                <a:solidFill>
                  <a:srgbClr val="FFFF00"/>
                </a:solidFill>
                <a:latin typeface="Chalkboard"/>
                <a:cs typeface="Chalkboard"/>
              </a:rPr>
              <a:t>(</a:t>
            </a:r>
            <a:r>
              <a:rPr lang="en-US" sz="2200" b="1" dirty="0" err="1">
                <a:solidFill>
                  <a:srgbClr val="FFFF00"/>
                </a:solidFill>
                <a:latin typeface="Chalkboard"/>
                <a:cs typeface="Chalkboard"/>
              </a:rPr>
              <a:t>o</a:t>
            </a:r>
            <a:r>
              <a:rPr lang="en-US" sz="2200" b="1" dirty="0">
                <a:solidFill>
                  <a:srgbClr val="FFFF00"/>
                </a:solidFill>
                <a:latin typeface="Chalkboard"/>
                <a:cs typeface="Chalkboard"/>
              </a:rPr>
              <a:t> mg/kg) </a:t>
            </a:r>
            <a:r>
              <a:rPr lang="en-US" sz="2200" b="1" dirty="0" err="1">
                <a:solidFill>
                  <a:srgbClr val="FFFF00"/>
                </a:solidFill>
                <a:latin typeface="Chalkboard"/>
                <a:cs typeface="Chalkboard"/>
              </a:rPr>
              <a:t>di</a:t>
            </a:r>
            <a:r>
              <a:rPr lang="en-US" sz="2200" b="1" dirty="0">
                <a:solidFill>
                  <a:srgbClr val="FFFF00"/>
                </a:solidFill>
                <a:latin typeface="Chalkboard"/>
                <a:cs typeface="Chalkboard"/>
              </a:rPr>
              <a:t> Na. </a:t>
            </a:r>
          </a:p>
          <a:p>
            <a:pPr algn="ctr">
              <a:spcBef>
                <a:spcPct val="50000"/>
              </a:spcBef>
            </a:pPr>
            <a:r>
              <a:rPr lang="en-US" sz="2200" b="1" dirty="0" err="1">
                <a:solidFill>
                  <a:srgbClr val="FFFF00"/>
                </a:solidFill>
                <a:latin typeface="Chalkboard"/>
                <a:cs typeface="Chalkboard"/>
              </a:rPr>
              <a:t>Quanto</a:t>
            </a:r>
            <a:r>
              <a:rPr lang="en-US" sz="2200" b="1" dirty="0">
                <a:solidFill>
                  <a:srgbClr val="FFFF00"/>
                </a:solidFill>
                <a:latin typeface="Chalkboard"/>
                <a:cs typeface="Chalkboard"/>
              </a:rPr>
              <a:t> Na</a:t>
            </a:r>
            <a:r>
              <a:rPr lang="en-US" sz="2200" b="1" baseline="-25000" dirty="0">
                <a:solidFill>
                  <a:srgbClr val="FFFF00"/>
                </a:solidFill>
                <a:latin typeface="Chalkboard"/>
                <a:cs typeface="Chalkboard"/>
              </a:rPr>
              <a:t>2</a:t>
            </a:r>
            <a:r>
              <a:rPr lang="en-US" sz="2200" b="1" dirty="0">
                <a:solidFill>
                  <a:srgbClr val="FFFF00"/>
                </a:solidFill>
                <a:latin typeface="Chalkboard"/>
                <a:cs typeface="Chalkboard"/>
              </a:rPr>
              <a:t>O </a:t>
            </a:r>
            <a:r>
              <a:rPr lang="en-US" sz="2200" b="1" dirty="0" err="1">
                <a:solidFill>
                  <a:srgbClr val="FFFF00"/>
                </a:solidFill>
                <a:latin typeface="Chalkboard"/>
                <a:cs typeface="Chalkboard"/>
              </a:rPr>
              <a:t>abbiamo</a:t>
            </a:r>
            <a:r>
              <a:rPr lang="en-US" sz="2200" b="1" dirty="0">
                <a:solidFill>
                  <a:srgbClr val="FFFF00"/>
                </a:solidFill>
                <a:latin typeface="Chalkboard"/>
                <a:cs typeface="Chalkboard"/>
              </a:rPr>
              <a:t> </a:t>
            </a:r>
            <a:r>
              <a:rPr lang="en-US" sz="2200" b="1" dirty="0" err="1">
                <a:solidFill>
                  <a:srgbClr val="FFFF00"/>
                </a:solidFill>
                <a:latin typeface="Chalkboard"/>
                <a:cs typeface="Chalkboard"/>
              </a:rPr>
              <a:t>nella</a:t>
            </a:r>
            <a:r>
              <a:rPr lang="en-US" sz="2200" b="1" dirty="0">
                <a:solidFill>
                  <a:srgbClr val="FFFF00"/>
                </a:solidFill>
                <a:latin typeface="Chalkboard"/>
                <a:cs typeface="Chalkboard"/>
              </a:rPr>
              <a:t> </a:t>
            </a:r>
            <a:r>
              <a:rPr lang="en-US" sz="2200" b="1" dirty="0" err="1">
                <a:solidFill>
                  <a:srgbClr val="FFFF00"/>
                </a:solidFill>
                <a:latin typeface="Chalkboard"/>
                <a:cs typeface="Chalkboard"/>
              </a:rPr>
              <a:t>roccia</a:t>
            </a:r>
            <a:r>
              <a:rPr lang="en-US" sz="2200" b="1" dirty="0">
                <a:solidFill>
                  <a:srgbClr val="FFFF00"/>
                </a:solidFill>
                <a:latin typeface="Chalkboard"/>
                <a:cs typeface="Chalkboard"/>
              </a:rPr>
              <a:t>? </a:t>
            </a:r>
          </a:p>
        </p:txBody>
      </p:sp>
      <p:sp>
        <p:nvSpPr>
          <p:cNvPr id="12292" name="Rectangle 4"/>
          <p:cNvSpPr>
            <a:spLocks noChangeArrowheads="1"/>
          </p:cNvSpPr>
          <p:nvPr/>
        </p:nvSpPr>
        <p:spPr bwMode="auto">
          <a:xfrm>
            <a:off x="192936" y="5158235"/>
            <a:ext cx="8818452" cy="1477328"/>
          </a:xfrm>
          <a:prstGeom prst="rect">
            <a:avLst/>
          </a:prstGeom>
          <a:noFill/>
          <a:ln w="9525">
            <a:noFill/>
            <a:miter lim="800000"/>
            <a:headEnd/>
            <a:tailEnd/>
          </a:ln>
        </p:spPr>
        <p:txBody>
          <a:bodyPr wrap="none">
            <a:prstTxWarp prst="textNoShape">
              <a:avLst/>
            </a:prstTxWarp>
            <a:spAutoFit/>
          </a:bodyPr>
          <a:lstStyle/>
          <a:p>
            <a:pPr algn="ctr"/>
            <a:r>
              <a:rPr lang="en-US" sz="3000" b="1" dirty="0" smtClean="0">
                <a:solidFill>
                  <a:srgbClr val="FFFF00"/>
                </a:solidFill>
                <a:latin typeface="Chalkboard"/>
                <a:cs typeface="Chalkboard"/>
              </a:rPr>
              <a:t>0.5 </a:t>
            </a:r>
            <a:r>
              <a:rPr lang="en-US" sz="3000" b="1" dirty="0" err="1">
                <a:solidFill>
                  <a:srgbClr val="FFFF00"/>
                </a:solidFill>
                <a:latin typeface="Chalkboard"/>
                <a:cs typeface="Chalkboard"/>
              </a:rPr>
              <a:t>g</a:t>
            </a:r>
            <a:r>
              <a:rPr lang="en-US" sz="3000" b="1" dirty="0">
                <a:solidFill>
                  <a:srgbClr val="FFFF00"/>
                </a:solidFill>
                <a:latin typeface="Chalkboard"/>
                <a:cs typeface="Chalkboard"/>
              </a:rPr>
              <a:t> --&gt; 100 </a:t>
            </a:r>
            <a:r>
              <a:rPr lang="en-US" sz="3000" b="1" dirty="0" err="1">
                <a:solidFill>
                  <a:srgbClr val="FFFF00"/>
                </a:solidFill>
                <a:latin typeface="Chalkboard"/>
                <a:cs typeface="Chalkboard"/>
              </a:rPr>
              <a:t>mL</a:t>
            </a:r>
            <a:r>
              <a:rPr lang="en-US" sz="3000" b="1" dirty="0">
                <a:solidFill>
                  <a:srgbClr val="FFFF00"/>
                </a:solidFill>
                <a:latin typeface="Chalkboard"/>
                <a:cs typeface="Chalkboard"/>
              </a:rPr>
              <a:t> = 1</a:t>
            </a:r>
            <a:r>
              <a:rPr lang="en-US" sz="3000" b="1" dirty="0" smtClean="0">
                <a:solidFill>
                  <a:srgbClr val="FFFF00"/>
                </a:solidFill>
                <a:latin typeface="Chalkboard"/>
                <a:cs typeface="Chalkboard"/>
              </a:rPr>
              <a:t>/200</a:t>
            </a:r>
            <a:r>
              <a:rPr lang="en-US" sz="3000" b="1" dirty="0">
                <a:solidFill>
                  <a:srgbClr val="FFFF00"/>
                </a:solidFill>
                <a:latin typeface="Chalkboard"/>
                <a:cs typeface="Chalkboard"/>
              </a:rPr>
              <a:t>, </a:t>
            </a:r>
            <a:r>
              <a:rPr lang="en-US" sz="3000" b="1" dirty="0" err="1">
                <a:solidFill>
                  <a:srgbClr val="FFFF00"/>
                </a:solidFill>
                <a:latin typeface="Chalkboard"/>
                <a:cs typeface="Chalkboard"/>
              </a:rPr>
              <a:t>quindi</a:t>
            </a:r>
            <a:r>
              <a:rPr lang="en-US" sz="3000" b="1" dirty="0">
                <a:solidFill>
                  <a:srgbClr val="FFFF00"/>
                </a:solidFill>
                <a:latin typeface="Chalkboard"/>
                <a:cs typeface="Chalkboard"/>
              </a:rPr>
              <a:t>: </a:t>
            </a:r>
            <a:r>
              <a:rPr lang="en-US" sz="3000" b="1" dirty="0" smtClean="0">
                <a:solidFill>
                  <a:srgbClr val="FFFF00"/>
                </a:solidFill>
                <a:latin typeface="Chalkboard"/>
                <a:cs typeface="Chalkboard"/>
              </a:rPr>
              <a:t>50 </a:t>
            </a:r>
            <a:r>
              <a:rPr lang="en-US" sz="3000" b="1" dirty="0">
                <a:solidFill>
                  <a:srgbClr val="FFFF00"/>
                </a:solidFill>
                <a:latin typeface="Chalkboard"/>
                <a:cs typeface="Chalkboard"/>
              </a:rPr>
              <a:t>mg/kg </a:t>
            </a:r>
            <a:r>
              <a:rPr lang="en-US" sz="3000" b="1" baseline="-25000" dirty="0" smtClean="0">
                <a:solidFill>
                  <a:srgbClr val="FFFF00"/>
                </a:solidFill>
                <a:latin typeface="Chalkboard"/>
                <a:cs typeface="Chalkboard"/>
              </a:rPr>
              <a:t>* </a:t>
            </a:r>
            <a:r>
              <a:rPr lang="en-US" sz="3000" b="1" dirty="0" smtClean="0">
                <a:solidFill>
                  <a:srgbClr val="FFFF00"/>
                </a:solidFill>
                <a:latin typeface="Chalkboard"/>
                <a:cs typeface="Chalkboard"/>
              </a:rPr>
              <a:t>200</a:t>
            </a:r>
            <a:endParaRPr lang="en-US" sz="3000" b="1" dirty="0">
              <a:solidFill>
                <a:srgbClr val="FFFF00"/>
              </a:solidFill>
              <a:latin typeface="Chalkboard"/>
              <a:cs typeface="Chalkboard"/>
            </a:endParaRPr>
          </a:p>
          <a:p>
            <a:pPr algn="ctr"/>
            <a:r>
              <a:rPr lang="en-US" sz="3000" b="1" dirty="0" err="1">
                <a:solidFill>
                  <a:srgbClr val="FFFF00"/>
                </a:solidFill>
                <a:latin typeface="Chalkboard"/>
                <a:cs typeface="Chalkboard"/>
              </a:rPr>
              <a:t>Da</a:t>
            </a:r>
            <a:r>
              <a:rPr lang="en-US" sz="3000" b="1" dirty="0">
                <a:solidFill>
                  <a:srgbClr val="FFFF00"/>
                </a:solidFill>
                <a:latin typeface="Chalkboard"/>
                <a:cs typeface="Chalkboard"/>
              </a:rPr>
              <a:t> cui</a:t>
            </a:r>
            <a:r>
              <a:rPr lang="en-US" sz="3000" b="1" dirty="0" smtClean="0">
                <a:solidFill>
                  <a:srgbClr val="FFFF00"/>
                </a:solidFill>
                <a:latin typeface="Chalkboard"/>
                <a:cs typeface="Chalkboard"/>
              </a:rPr>
              <a:t> 10.000 </a:t>
            </a:r>
            <a:r>
              <a:rPr lang="en-US" sz="3000" b="1" dirty="0">
                <a:solidFill>
                  <a:srgbClr val="FFFF00"/>
                </a:solidFill>
                <a:latin typeface="Chalkboard"/>
                <a:cs typeface="Chalkboard"/>
              </a:rPr>
              <a:t>mg/kg </a:t>
            </a:r>
            <a:r>
              <a:rPr lang="en-US" sz="3000" b="1" dirty="0" err="1">
                <a:solidFill>
                  <a:srgbClr val="FFFF00"/>
                </a:solidFill>
                <a:latin typeface="Chalkboard"/>
                <a:cs typeface="Chalkboard"/>
              </a:rPr>
              <a:t>di</a:t>
            </a:r>
            <a:r>
              <a:rPr lang="en-US" sz="3000" b="1" dirty="0">
                <a:solidFill>
                  <a:srgbClr val="FFFF00"/>
                </a:solidFill>
                <a:latin typeface="Chalkboard"/>
                <a:cs typeface="Chalkboard"/>
              </a:rPr>
              <a:t> Na </a:t>
            </a:r>
            <a:r>
              <a:rPr lang="en-US" sz="3000" b="1" dirty="0" err="1">
                <a:solidFill>
                  <a:srgbClr val="FFFF00"/>
                </a:solidFill>
                <a:latin typeface="Chalkboard"/>
                <a:cs typeface="Chalkboard"/>
              </a:rPr>
              <a:t>nella</a:t>
            </a:r>
            <a:r>
              <a:rPr lang="en-US" sz="3000" b="1" dirty="0">
                <a:solidFill>
                  <a:srgbClr val="FFFF00"/>
                </a:solidFill>
                <a:latin typeface="Chalkboard"/>
                <a:cs typeface="Chalkboard"/>
              </a:rPr>
              <a:t> </a:t>
            </a:r>
            <a:r>
              <a:rPr lang="en-US" sz="3000" b="1" dirty="0" err="1">
                <a:solidFill>
                  <a:srgbClr val="FFFF00"/>
                </a:solidFill>
                <a:latin typeface="Chalkboard"/>
                <a:cs typeface="Chalkboard"/>
              </a:rPr>
              <a:t>roccia</a:t>
            </a:r>
            <a:r>
              <a:rPr lang="en-US" sz="3000" b="1" dirty="0">
                <a:solidFill>
                  <a:srgbClr val="FFFF00"/>
                </a:solidFill>
                <a:latin typeface="Chalkboard"/>
                <a:cs typeface="Chalkboard"/>
              </a:rPr>
              <a:t>. </a:t>
            </a:r>
            <a:r>
              <a:rPr lang="en-US" sz="3000" b="1" dirty="0" err="1">
                <a:solidFill>
                  <a:srgbClr val="FFFF00"/>
                </a:solidFill>
                <a:latin typeface="Chalkboard"/>
                <a:cs typeface="Chalkboard"/>
              </a:rPr>
              <a:t>Pertanto</a:t>
            </a:r>
            <a:r>
              <a:rPr lang="en-US" sz="3000" b="1" dirty="0">
                <a:solidFill>
                  <a:srgbClr val="FFFF00"/>
                </a:solidFill>
                <a:latin typeface="Chalkboard"/>
                <a:cs typeface="Chalkboard"/>
              </a:rPr>
              <a:t>,</a:t>
            </a:r>
          </a:p>
          <a:p>
            <a:pPr algn="ctr"/>
            <a:r>
              <a:rPr lang="en-US" sz="3000" b="1" dirty="0">
                <a:solidFill>
                  <a:srgbClr val="FFFF00"/>
                </a:solidFill>
                <a:latin typeface="Chalkboard"/>
                <a:cs typeface="Chalkboard"/>
              </a:rPr>
              <a:t>1.347 (Na</a:t>
            </a:r>
            <a:r>
              <a:rPr lang="en-US" sz="3000" b="1" baseline="-25000" dirty="0">
                <a:solidFill>
                  <a:srgbClr val="FFFF00"/>
                </a:solidFill>
                <a:latin typeface="Chalkboard"/>
                <a:cs typeface="Chalkboard"/>
              </a:rPr>
              <a:t>2</a:t>
            </a:r>
            <a:r>
              <a:rPr lang="en-US" sz="3000" b="1" dirty="0">
                <a:solidFill>
                  <a:srgbClr val="FFFF00"/>
                </a:solidFill>
                <a:latin typeface="Chalkboard"/>
                <a:cs typeface="Chalkboard"/>
              </a:rPr>
              <a:t>O/2Na)</a:t>
            </a:r>
            <a:r>
              <a:rPr lang="en-US" sz="3000" b="1" dirty="0" smtClean="0">
                <a:solidFill>
                  <a:srgbClr val="FFFF00"/>
                </a:solidFill>
                <a:latin typeface="Chalkboard"/>
                <a:cs typeface="Chalkboard"/>
              </a:rPr>
              <a:t> </a:t>
            </a:r>
            <a:r>
              <a:rPr lang="en-US" sz="3000" b="1" baseline="-25000" dirty="0" smtClean="0">
                <a:solidFill>
                  <a:srgbClr val="FFFF00"/>
                </a:solidFill>
                <a:latin typeface="Chalkboard"/>
                <a:cs typeface="Chalkboard"/>
              </a:rPr>
              <a:t>*</a:t>
            </a:r>
            <a:r>
              <a:rPr lang="en-US" sz="3000" b="1" dirty="0" smtClean="0">
                <a:solidFill>
                  <a:srgbClr val="FFFF00"/>
                </a:solidFill>
                <a:latin typeface="Chalkboard"/>
                <a:cs typeface="Chalkboard"/>
              </a:rPr>
              <a:t> 10000 </a:t>
            </a:r>
            <a:r>
              <a:rPr lang="en-US" sz="3000" b="1" dirty="0">
                <a:solidFill>
                  <a:srgbClr val="FFFF00"/>
                </a:solidFill>
                <a:latin typeface="Chalkboard"/>
                <a:cs typeface="Chalkboard"/>
              </a:rPr>
              <a:t>=</a:t>
            </a:r>
            <a:r>
              <a:rPr lang="en-US" sz="3000" b="1" dirty="0" smtClean="0">
                <a:solidFill>
                  <a:srgbClr val="FFFF00"/>
                </a:solidFill>
                <a:latin typeface="Chalkboard"/>
                <a:cs typeface="Chalkboard"/>
              </a:rPr>
              <a:t> 13470= 1.347 </a:t>
            </a:r>
            <a:r>
              <a:rPr lang="en-US" sz="3000" b="1" dirty="0">
                <a:solidFill>
                  <a:srgbClr val="FFFF00"/>
                </a:solidFill>
                <a:latin typeface="Chalkboard"/>
                <a:cs typeface="Chalkboard"/>
              </a:rPr>
              <a:t>% Na</a:t>
            </a:r>
            <a:r>
              <a:rPr lang="en-US" sz="3000" b="1" baseline="-25000" dirty="0">
                <a:solidFill>
                  <a:srgbClr val="FFFF00"/>
                </a:solidFill>
                <a:latin typeface="Chalkboard"/>
                <a:cs typeface="Chalkboard"/>
              </a:rPr>
              <a:t>2</a:t>
            </a:r>
            <a:r>
              <a:rPr lang="en-US" sz="3000" b="1" dirty="0">
                <a:solidFill>
                  <a:srgbClr val="FFFF00"/>
                </a:solidFill>
                <a:latin typeface="Chalkboard"/>
                <a:cs typeface="Chalkboard"/>
              </a:rPr>
              <a:t>O</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2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2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grpId="0" nodeType="clickEffect">
                                  <p:stCondLst>
                                    <p:cond delay="0"/>
                                  </p:stCondLst>
                                  <p:childTnLst>
                                    <p:set>
                                      <p:cBhvr>
                                        <p:cTn id="14" dur="1" fill="hold">
                                          <p:stCondLst>
                                            <p:cond delay="0"/>
                                          </p:stCondLst>
                                        </p:cTn>
                                        <p:tgtEl>
                                          <p:spTgt spid="12292"/>
                                        </p:tgtEl>
                                        <p:attrNameLst>
                                          <p:attrName>style.visibility</p:attrName>
                                        </p:attrNameLst>
                                      </p:cBhvr>
                                      <p:to>
                                        <p:strVal val="visible"/>
                                      </p:to>
                                    </p:set>
                                    <p:animEffect transition="in" filter="slide(fromLeft)">
                                      <p:cBhvr>
                                        <p:cTn id="15"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utoUpdateAnimBg="0"/>
      <p:bldP spid="12292" grpId="0" autoUpdateAnimBg="0"/>
    </p:bld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533400" y="215940"/>
            <a:ext cx="7696200" cy="954107"/>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800" b="1" dirty="0">
                <a:solidFill>
                  <a:srgbClr val="FFCC66"/>
                </a:solidFill>
                <a:latin typeface="Chalkboard"/>
                <a:cs typeface="Chalkboard"/>
              </a:rPr>
              <a:t>Come </a:t>
            </a:r>
            <a:r>
              <a:rPr lang="en-US" sz="2800" b="1" dirty="0" err="1">
                <a:solidFill>
                  <a:srgbClr val="FFCC66"/>
                </a:solidFill>
                <a:latin typeface="Chalkboard"/>
                <a:cs typeface="Chalkboard"/>
              </a:rPr>
              <a:t>calcolo</a:t>
            </a:r>
            <a:r>
              <a:rPr lang="en-US" sz="2800" b="1" dirty="0">
                <a:solidFill>
                  <a:srgbClr val="FFCC66"/>
                </a:solidFill>
                <a:latin typeface="Chalkboard"/>
                <a:cs typeface="Chalkboard"/>
              </a:rPr>
              <a:t> le </a:t>
            </a:r>
            <a:r>
              <a:rPr lang="en-US" sz="2800" b="1" dirty="0" err="1">
                <a:solidFill>
                  <a:srgbClr val="FFCC66"/>
                </a:solidFill>
                <a:latin typeface="Chalkboard"/>
                <a:cs typeface="Chalkboard"/>
              </a:rPr>
              <a:t>varie</a:t>
            </a:r>
            <a:r>
              <a:rPr lang="en-US" sz="2800" b="1" dirty="0">
                <a:solidFill>
                  <a:srgbClr val="FFCC66"/>
                </a:solidFill>
                <a:latin typeface="Chalkboard"/>
                <a:cs typeface="Chalkboard"/>
              </a:rPr>
              <a:t> </a:t>
            </a:r>
            <a:r>
              <a:rPr lang="en-US" sz="2800" b="1" dirty="0" err="1">
                <a:solidFill>
                  <a:srgbClr val="FFCC66"/>
                </a:solidFill>
                <a:latin typeface="Chalkboard"/>
                <a:cs typeface="Chalkboard"/>
              </a:rPr>
              <a:t>aliquote</a:t>
            </a:r>
            <a:r>
              <a:rPr lang="en-US" sz="2800" b="1" dirty="0">
                <a:solidFill>
                  <a:srgbClr val="FFCC66"/>
                </a:solidFill>
                <a:latin typeface="Chalkboard"/>
                <a:cs typeface="Chalkboard"/>
              </a:rPr>
              <a:t> </a:t>
            </a:r>
            <a:r>
              <a:rPr lang="en-US" sz="2800" b="1" dirty="0" err="1">
                <a:solidFill>
                  <a:srgbClr val="FFCC66"/>
                </a:solidFill>
                <a:latin typeface="Chalkboard"/>
                <a:cs typeface="Chalkboard"/>
              </a:rPr>
              <a:t>di</a:t>
            </a:r>
            <a:r>
              <a:rPr lang="en-US" sz="2800" b="1" dirty="0">
                <a:solidFill>
                  <a:srgbClr val="FFCC66"/>
                </a:solidFill>
                <a:latin typeface="Chalkboard"/>
                <a:cs typeface="Chalkboard"/>
              </a:rPr>
              <a:t> </a:t>
            </a:r>
            <a:r>
              <a:rPr lang="en-US" sz="2800" b="1" dirty="0" err="1">
                <a:solidFill>
                  <a:srgbClr val="FFCC66"/>
                </a:solidFill>
                <a:latin typeface="Chalkboard"/>
                <a:cs typeface="Chalkboard"/>
              </a:rPr>
              <a:t>un’estrazione</a:t>
            </a:r>
            <a:r>
              <a:rPr lang="en-US" sz="2800" b="1" dirty="0" smtClean="0">
                <a:solidFill>
                  <a:srgbClr val="FFCC66"/>
                </a:solidFill>
                <a:latin typeface="Chalkboard"/>
                <a:cs typeface="Chalkboard"/>
              </a:rPr>
              <a:t> </a:t>
            </a:r>
            <a:r>
              <a:rPr lang="en-US" sz="2800" b="1" dirty="0" err="1" smtClean="0">
                <a:solidFill>
                  <a:srgbClr val="FFCC66"/>
                </a:solidFill>
                <a:latin typeface="Chalkboard"/>
                <a:cs typeface="Chalkboard"/>
              </a:rPr>
              <a:t>sequenziale</a:t>
            </a:r>
            <a:r>
              <a:rPr lang="en-US" sz="2800" b="1" dirty="0" smtClean="0">
                <a:solidFill>
                  <a:srgbClr val="FFCC66"/>
                </a:solidFill>
                <a:latin typeface="Chalkboard"/>
                <a:cs typeface="Chalkboard"/>
              </a:rPr>
              <a:t>?</a:t>
            </a:r>
            <a:endParaRPr lang="en-US" sz="2800" b="1" dirty="0">
              <a:solidFill>
                <a:srgbClr val="FFCC66"/>
              </a:solidFill>
              <a:latin typeface="Chalkboard"/>
              <a:cs typeface="Chalkboard"/>
            </a:endParaRPr>
          </a:p>
        </p:txBody>
      </p:sp>
      <p:sp>
        <p:nvSpPr>
          <p:cNvPr id="15363" name="Text Box 3"/>
          <p:cNvSpPr txBox="1">
            <a:spLocks noChangeArrowheads="1"/>
          </p:cNvSpPr>
          <p:nvPr/>
        </p:nvSpPr>
        <p:spPr bwMode="auto">
          <a:xfrm>
            <a:off x="631579" y="2044740"/>
            <a:ext cx="4942379" cy="2554545"/>
          </a:xfrm>
          <a:prstGeom prst="rect">
            <a:avLst/>
          </a:prstGeom>
          <a:noFill/>
          <a:ln w="9525">
            <a:noFill/>
            <a:miter lim="800000"/>
            <a:headEnd/>
            <a:tailEnd/>
          </a:ln>
        </p:spPr>
        <p:txBody>
          <a:bodyPr wrap="none">
            <a:prstTxWarp prst="textNoShape">
              <a:avLst/>
            </a:prstTxWarp>
            <a:spAutoFit/>
          </a:bodyPr>
          <a:lstStyle/>
          <a:p>
            <a:pPr marL="457200" indent="-457200" algn="ctr">
              <a:buFont typeface="Times" charset="0"/>
              <a:buAutoNum type="arabicPeriod"/>
            </a:pPr>
            <a:r>
              <a:rPr lang="en-US" sz="3200" b="1" dirty="0" err="1">
                <a:solidFill>
                  <a:srgbClr val="FFFF00"/>
                </a:solidFill>
                <a:latin typeface="Chalkboard"/>
                <a:cs typeface="Chalkboard"/>
              </a:rPr>
              <a:t>Sali</a:t>
            </a:r>
            <a:r>
              <a:rPr lang="en-US" sz="3200" b="1" dirty="0">
                <a:solidFill>
                  <a:srgbClr val="FFFF00"/>
                </a:solidFill>
                <a:latin typeface="Chalkboard"/>
                <a:cs typeface="Chalkboard"/>
              </a:rPr>
              <a:t> </a:t>
            </a:r>
            <a:r>
              <a:rPr lang="en-US" sz="3200" b="1" dirty="0" err="1">
                <a:solidFill>
                  <a:srgbClr val="FFFF00"/>
                </a:solidFill>
                <a:latin typeface="Chalkboard"/>
                <a:cs typeface="Chalkboard"/>
              </a:rPr>
              <a:t>solubili</a:t>
            </a:r>
            <a:endParaRPr lang="en-US" sz="3200" b="1" dirty="0">
              <a:solidFill>
                <a:srgbClr val="FFFF00"/>
              </a:solidFill>
              <a:latin typeface="Chalkboard"/>
              <a:cs typeface="Chalkboard"/>
            </a:endParaRPr>
          </a:p>
          <a:p>
            <a:pPr marL="457200" indent="-457200" algn="ctr">
              <a:buFont typeface="Times" charset="0"/>
              <a:buAutoNum type="arabicPeriod"/>
            </a:pPr>
            <a:r>
              <a:rPr lang="en-US" sz="3200" b="1" dirty="0" err="1">
                <a:solidFill>
                  <a:srgbClr val="FFFF00"/>
                </a:solidFill>
                <a:latin typeface="Chalkboard"/>
                <a:cs typeface="Chalkboard"/>
              </a:rPr>
              <a:t>Frazione</a:t>
            </a:r>
            <a:r>
              <a:rPr lang="en-US" sz="3200" b="1" dirty="0">
                <a:solidFill>
                  <a:srgbClr val="FFFF00"/>
                </a:solidFill>
                <a:latin typeface="Chalkboard"/>
                <a:cs typeface="Chalkboard"/>
              </a:rPr>
              <a:t> bio-</a:t>
            </a:r>
            <a:r>
              <a:rPr lang="en-US" sz="3200" b="1" dirty="0" err="1">
                <a:solidFill>
                  <a:srgbClr val="FFFF00"/>
                </a:solidFill>
                <a:latin typeface="Chalkboard"/>
                <a:cs typeface="Chalkboard"/>
              </a:rPr>
              <a:t>disponibile</a:t>
            </a:r>
            <a:endParaRPr lang="en-US" sz="3200" b="1" dirty="0">
              <a:solidFill>
                <a:srgbClr val="FFFF00"/>
              </a:solidFill>
              <a:latin typeface="Chalkboard"/>
              <a:cs typeface="Chalkboard"/>
            </a:endParaRPr>
          </a:p>
          <a:p>
            <a:pPr marL="457200" indent="-457200" algn="ctr">
              <a:buFont typeface="Times" charset="0"/>
              <a:buAutoNum type="arabicPeriod"/>
            </a:pPr>
            <a:r>
              <a:rPr lang="en-US" sz="3200" b="1" dirty="0" err="1">
                <a:solidFill>
                  <a:srgbClr val="FFFF00"/>
                </a:solidFill>
                <a:latin typeface="Chalkboard"/>
                <a:cs typeface="Chalkboard"/>
              </a:rPr>
              <a:t>Carbonati</a:t>
            </a:r>
            <a:endParaRPr lang="en-US" sz="3200" b="1" dirty="0">
              <a:solidFill>
                <a:srgbClr val="FFFF00"/>
              </a:solidFill>
              <a:latin typeface="Chalkboard"/>
              <a:cs typeface="Chalkboard"/>
            </a:endParaRPr>
          </a:p>
          <a:p>
            <a:pPr marL="457200" indent="-457200" algn="ctr">
              <a:buFont typeface="Times" charset="0"/>
              <a:buAutoNum type="arabicPeriod"/>
            </a:pPr>
            <a:r>
              <a:rPr lang="en-US" sz="3200" b="1" dirty="0" err="1">
                <a:solidFill>
                  <a:srgbClr val="FFFF00"/>
                </a:solidFill>
                <a:latin typeface="Chalkboard"/>
                <a:cs typeface="Chalkboard"/>
              </a:rPr>
              <a:t>Solfuri</a:t>
            </a:r>
            <a:endParaRPr lang="en-US" sz="3200" b="1" dirty="0">
              <a:solidFill>
                <a:srgbClr val="FFFF00"/>
              </a:solidFill>
              <a:latin typeface="Chalkboard"/>
              <a:cs typeface="Chalkboard"/>
            </a:endParaRPr>
          </a:p>
          <a:p>
            <a:pPr marL="457200" indent="-457200" algn="ctr">
              <a:buFont typeface="Times" charset="0"/>
              <a:buAutoNum type="arabicPeriod"/>
            </a:pPr>
            <a:r>
              <a:rPr lang="en-US" sz="3200" b="1" dirty="0" err="1">
                <a:solidFill>
                  <a:srgbClr val="FFFF00"/>
                </a:solidFill>
                <a:latin typeface="Chalkboard"/>
                <a:cs typeface="Chalkboard"/>
              </a:rPr>
              <a:t>Silicati</a:t>
            </a:r>
            <a:endParaRPr lang="en-US" sz="3200" b="1" dirty="0">
              <a:solidFill>
                <a:srgbClr val="FFFF00"/>
              </a:solidFill>
              <a:latin typeface="Chalkboard"/>
              <a:cs typeface="Chalkboard"/>
            </a:endParaRPr>
          </a:p>
        </p:txBody>
      </p:sp>
      <p:grpSp>
        <p:nvGrpSpPr>
          <p:cNvPr id="2" name="Gruppo 6"/>
          <p:cNvGrpSpPr>
            <a:grpSpLocks/>
          </p:cNvGrpSpPr>
          <p:nvPr/>
        </p:nvGrpSpPr>
        <p:grpSpPr bwMode="auto">
          <a:xfrm>
            <a:off x="5715001" y="1206540"/>
            <a:ext cx="3183138" cy="3504113"/>
            <a:chOff x="5943600" y="1600200"/>
            <a:chExt cx="3183571" cy="3504688"/>
          </a:xfrm>
        </p:grpSpPr>
        <p:sp>
          <p:nvSpPr>
            <p:cNvPr id="15365" name="Rettangolo 3"/>
            <p:cNvSpPr>
              <a:spLocks noChangeArrowheads="1"/>
            </p:cNvSpPr>
            <p:nvPr/>
          </p:nvSpPr>
          <p:spPr bwMode="auto">
            <a:xfrm>
              <a:off x="5943600" y="1981200"/>
              <a:ext cx="1367894" cy="3047488"/>
            </a:xfrm>
            <a:prstGeom prst="rect">
              <a:avLst/>
            </a:prstGeom>
            <a:noFill/>
            <a:ln w="9525">
              <a:noFill/>
              <a:miter lim="800000"/>
              <a:headEnd/>
              <a:tailEnd/>
            </a:ln>
          </p:spPr>
          <p:txBody>
            <a:bodyPr wrap="none">
              <a:prstTxWarp prst="textNoShape">
                <a:avLst/>
              </a:prstTxWarp>
              <a:spAutoFit/>
            </a:bodyPr>
            <a:lstStyle/>
            <a:p>
              <a:r>
                <a:rPr lang="en-US" sz="3200" b="1">
                  <a:solidFill>
                    <a:schemeClr val="bg1"/>
                  </a:solidFill>
                  <a:latin typeface="Chalkboard"/>
                  <a:cs typeface="Chalkboard"/>
                </a:rPr>
                <a:t>1.00 g</a:t>
              </a:r>
            </a:p>
            <a:p>
              <a:r>
                <a:rPr lang="en-US" sz="3200" b="1">
                  <a:solidFill>
                    <a:schemeClr val="bg1"/>
                  </a:solidFill>
                  <a:latin typeface="Chalkboard"/>
                  <a:cs typeface="Chalkboard"/>
                </a:rPr>
                <a:t>0.95 g</a:t>
              </a:r>
            </a:p>
            <a:p>
              <a:r>
                <a:rPr lang="en-US" sz="3200" b="1">
                  <a:solidFill>
                    <a:schemeClr val="bg1"/>
                  </a:solidFill>
                  <a:latin typeface="Chalkboard"/>
                  <a:cs typeface="Chalkboard"/>
                </a:rPr>
                <a:t>0.80 g</a:t>
              </a:r>
            </a:p>
            <a:p>
              <a:r>
                <a:rPr lang="en-US" sz="3200" b="1">
                  <a:solidFill>
                    <a:schemeClr val="bg1"/>
                  </a:solidFill>
                  <a:latin typeface="Chalkboard"/>
                  <a:cs typeface="Chalkboard"/>
                </a:rPr>
                <a:t>0.42 g</a:t>
              </a:r>
            </a:p>
            <a:p>
              <a:r>
                <a:rPr lang="en-US" sz="3200" b="1">
                  <a:solidFill>
                    <a:schemeClr val="bg1"/>
                  </a:solidFill>
                  <a:latin typeface="Chalkboard"/>
                  <a:cs typeface="Chalkboard"/>
                </a:rPr>
                <a:t>0.32 g</a:t>
              </a:r>
            </a:p>
            <a:p>
              <a:r>
                <a:rPr lang="en-US" sz="3200" b="1">
                  <a:solidFill>
                    <a:schemeClr val="bg1"/>
                  </a:solidFill>
                  <a:latin typeface="Chalkboard"/>
                  <a:cs typeface="Chalkboard"/>
                </a:rPr>
                <a:t>0.27 g</a:t>
              </a:r>
              <a:endParaRPr lang="it-IT" sz="3200">
                <a:solidFill>
                  <a:schemeClr val="bg1"/>
                </a:solidFill>
                <a:latin typeface="Chalkboard"/>
                <a:cs typeface="Chalkboard"/>
              </a:endParaRPr>
            </a:p>
          </p:txBody>
        </p:sp>
        <p:sp>
          <p:nvSpPr>
            <p:cNvPr id="15366" name="Rettangolo 4"/>
            <p:cNvSpPr>
              <a:spLocks noChangeArrowheads="1"/>
            </p:cNvSpPr>
            <p:nvPr/>
          </p:nvSpPr>
          <p:spPr bwMode="auto">
            <a:xfrm>
              <a:off x="7696200" y="1600200"/>
              <a:ext cx="928585" cy="369393"/>
            </a:xfrm>
            <a:prstGeom prst="rect">
              <a:avLst/>
            </a:prstGeom>
            <a:noFill/>
            <a:ln w="9525">
              <a:noFill/>
              <a:miter lim="800000"/>
              <a:headEnd/>
              <a:tailEnd/>
            </a:ln>
          </p:spPr>
          <p:txBody>
            <a:bodyPr wrap="none">
              <a:prstTxWarp prst="textNoShape">
                <a:avLst/>
              </a:prstTxWarp>
              <a:spAutoFit/>
            </a:bodyPr>
            <a:lstStyle/>
            <a:p>
              <a:r>
                <a:rPr lang="en-US" b="1">
                  <a:solidFill>
                    <a:srgbClr val="CCFFCC"/>
                  </a:solidFill>
                  <a:latin typeface="Chalkboard"/>
                  <a:cs typeface="Chalkboard"/>
                </a:rPr>
                <a:t>Volume</a:t>
              </a:r>
              <a:endParaRPr lang="it-IT">
                <a:solidFill>
                  <a:srgbClr val="CCFFCC"/>
                </a:solidFill>
                <a:latin typeface="Chalkboard"/>
                <a:cs typeface="Chalkboard"/>
              </a:endParaRPr>
            </a:p>
          </p:txBody>
        </p:sp>
        <p:sp>
          <p:nvSpPr>
            <p:cNvPr id="15367" name="Rettangolo 5"/>
            <p:cNvSpPr>
              <a:spLocks noChangeArrowheads="1"/>
            </p:cNvSpPr>
            <p:nvPr/>
          </p:nvSpPr>
          <p:spPr bwMode="auto">
            <a:xfrm>
              <a:off x="7634252" y="2057400"/>
              <a:ext cx="1492919" cy="3047488"/>
            </a:xfrm>
            <a:prstGeom prst="rect">
              <a:avLst/>
            </a:prstGeom>
            <a:noFill/>
            <a:ln w="9525">
              <a:noFill/>
              <a:miter lim="800000"/>
              <a:headEnd/>
              <a:tailEnd/>
            </a:ln>
          </p:spPr>
          <p:txBody>
            <a:bodyPr wrap="none">
              <a:prstTxWarp prst="textNoShape">
                <a:avLst/>
              </a:prstTxWarp>
              <a:spAutoFit/>
            </a:bodyPr>
            <a:lstStyle/>
            <a:p>
              <a:endParaRPr lang="en-US" sz="3200" b="1">
                <a:solidFill>
                  <a:srgbClr val="CCFFCC"/>
                </a:solidFill>
                <a:latin typeface="Chalkboard"/>
                <a:cs typeface="Chalkboard"/>
              </a:endParaRPr>
            </a:p>
            <a:p>
              <a:r>
                <a:rPr lang="en-US" sz="3200" b="1">
                  <a:solidFill>
                    <a:srgbClr val="CCFFCC"/>
                  </a:solidFill>
                  <a:latin typeface="Chalkboard"/>
                  <a:cs typeface="Chalkboard"/>
                </a:rPr>
                <a:t>25 mL</a:t>
              </a:r>
            </a:p>
            <a:p>
              <a:r>
                <a:rPr lang="en-US" sz="3200" b="1">
                  <a:solidFill>
                    <a:srgbClr val="CCFFCC"/>
                  </a:solidFill>
                  <a:latin typeface="Chalkboard"/>
                  <a:cs typeface="Chalkboard"/>
                </a:rPr>
                <a:t>50 mL</a:t>
              </a:r>
            </a:p>
            <a:p>
              <a:r>
                <a:rPr lang="en-US" sz="3200" b="1">
                  <a:solidFill>
                    <a:srgbClr val="CCFFCC"/>
                  </a:solidFill>
                  <a:latin typeface="Chalkboard"/>
                  <a:cs typeface="Chalkboard"/>
                </a:rPr>
                <a:t>50 mL</a:t>
              </a:r>
            </a:p>
            <a:p>
              <a:r>
                <a:rPr lang="en-US" sz="3200" b="1">
                  <a:solidFill>
                    <a:srgbClr val="CCFFCC"/>
                  </a:solidFill>
                  <a:latin typeface="Chalkboard"/>
                  <a:cs typeface="Chalkboard"/>
                </a:rPr>
                <a:t>50 mL</a:t>
              </a:r>
            </a:p>
            <a:p>
              <a:r>
                <a:rPr lang="en-US" sz="3200" b="1">
                  <a:solidFill>
                    <a:srgbClr val="CCFFCC"/>
                  </a:solidFill>
                  <a:latin typeface="Chalkboard"/>
                  <a:cs typeface="Chalkboard"/>
                </a:rPr>
                <a:t>100 mL</a:t>
              </a:r>
              <a:endParaRPr lang="it-IT" sz="3200">
                <a:solidFill>
                  <a:srgbClr val="CCFFCC"/>
                </a:solidFill>
                <a:latin typeface="Chalkboard"/>
                <a:cs typeface="Chalkboard"/>
              </a:endParaRPr>
            </a:p>
          </p:txBody>
        </p:sp>
      </p:grpSp>
      <p:sp>
        <p:nvSpPr>
          <p:cNvPr id="8" name="Rettangolo 7"/>
          <p:cNvSpPr/>
          <p:nvPr/>
        </p:nvSpPr>
        <p:spPr>
          <a:xfrm>
            <a:off x="5008228" y="5186843"/>
            <a:ext cx="3889911" cy="1107996"/>
          </a:xfrm>
          <a:prstGeom prst="rect">
            <a:avLst/>
          </a:prstGeom>
        </p:spPr>
        <p:txBody>
          <a:bodyPr wrap="square">
            <a:spAutoFit/>
          </a:bodyPr>
          <a:lstStyle/>
          <a:p>
            <a:pPr algn="ctr"/>
            <a:r>
              <a:rPr lang="en-US" sz="2200" b="1" dirty="0" smtClean="0">
                <a:solidFill>
                  <a:srgbClr val="00FFFF"/>
                </a:solidFill>
                <a:latin typeface="Chalkboard"/>
                <a:cs typeface="Chalkboard"/>
              </a:rPr>
              <a:t>Le </a:t>
            </a:r>
            <a:r>
              <a:rPr lang="en-US" sz="2200" b="1" dirty="0" err="1" smtClean="0">
                <a:solidFill>
                  <a:srgbClr val="00FFFF"/>
                </a:solidFill>
                <a:latin typeface="Chalkboard"/>
                <a:cs typeface="Chalkboard"/>
              </a:rPr>
              <a:t>estrazioni</a:t>
            </a:r>
            <a:r>
              <a:rPr lang="en-US" sz="2200" b="1" dirty="0" smtClean="0">
                <a:solidFill>
                  <a:srgbClr val="00FFFF"/>
                </a:solidFill>
                <a:latin typeface="Chalkboard"/>
                <a:cs typeface="Chalkboard"/>
              </a:rPr>
              <a:t> </a:t>
            </a:r>
            <a:r>
              <a:rPr lang="en-US" sz="2200" b="1" dirty="0" err="1" smtClean="0">
                <a:solidFill>
                  <a:srgbClr val="00FFFF"/>
                </a:solidFill>
                <a:latin typeface="Chalkboard"/>
                <a:cs typeface="Chalkboard"/>
              </a:rPr>
              <a:t>possono</a:t>
            </a:r>
            <a:r>
              <a:rPr lang="en-US" sz="2200" b="1" dirty="0" smtClean="0">
                <a:solidFill>
                  <a:srgbClr val="00FFFF"/>
                </a:solidFill>
                <a:latin typeface="Chalkboard"/>
                <a:cs typeface="Chalkboard"/>
              </a:rPr>
              <a:t> </a:t>
            </a:r>
            <a:r>
              <a:rPr lang="en-US" sz="2200" b="1" dirty="0" err="1" smtClean="0">
                <a:solidFill>
                  <a:srgbClr val="00FFFF"/>
                </a:solidFill>
                <a:latin typeface="Chalkboard"/>
                <a:cs typeface="Chalkboard"/>
              </a:rPr>
              <a:t>essere</a:t>
            </a:r>
            <a:r>
              <a:rPr lang="en-US" sz="2200" b="1" dirty="0" smtClean="0">
                <a:solidFill>
                  <a:srgbClr val="00FFFF"/>
                </a:solidFill>
                <a:latin typeface="Chalkboard"/>
                <a:cs typeface="Chalkboard"/>
              </a:rPr>
              <a:t> </a:t>
            </a:r>
            <a:r>
              <a:rPr lang="en-US" sz="2200" b="1" dirty="0" err="1" smtClean="0">
                <a:solidFill>
                  <a:srgbClr val="00FFFF"/>
                </a:solidFill>
                <a:latin typeface="Chalkboard"/>
                <a:cs typeface="Chalkboard"/>
              </a:rPr>
              <a:t>paragonate</a:t>
            </a:r>
            <a:r>
              <a:rPr lang="en-US" sz="2200" b="1" dirty="0" smtClean="0">
                <a:solidFill>
                  <a:srgbClr val="00FFFF"/>
                </a:solidFill>
                <a:latin typeface="Chalkboard"/>
                <a:cs typeface="Chalkboard"/>
              </a:rPr>
              <a:t> ad </a:t>
            </a:r>
            <a:r>
              <a:rPr lang="en-US" sz="2200" b="1" dirty="0" err="1" smtClean="0">
                <a:solidFill>
                  <a:srgbClr val="00FFFF"/>
                </a:solidFill>
                <a:latin typeface="Chalkboard"/>
                <a:cs typeface="Chalkboard"/>
              </a:rPr>
              <a:t>una</a:t>
            </a:r>
            <a:r>
              <a:rPr lang="en-US" sz="2200" b="1" dirty="0" smtClean="0">
                <a:solidFill>
                  <a:srgbClr val="00FFFF"/>
                </a:solidFill>
                <a:latin typeface="Chalkboard"/>
                <a:cs typeface="Chalkboard"/>
              </a:rPr>
              <a:t> </a:t>
            </a:r>
            <a:r>
              <a:rPr lang="en-US" sz="2200" b="1" dirty="0" err="1" smtClean="0">
                <a:solidFill>
                  <a:srgbClr val="00FFFF"/>
                </a:solidFill>
                <a:latin typeface="Chalkboard"/>
                <a:cs typeface="Chalkboard"/>
              </a:rPr>
              <a:t>speciazione</a:t>
            </a:r>
            <a:r>
              <a:rPr lang="en-US" sz="2200" b="1" dirty="0" smtClean="0">
                <a:solidFill>
                  <a:srgbClr val="00FFFF"/>
                </a:solidFill>
                <a:latin typeface="Chalkboard"/>
                <a:cs typeface="Chalkboard"/>
              </a:rPr>
              <a:t>?</a:t>
            </a:r>
            <a:endParaRPr lang="it-IT" sz="2200" dirty="0">
              <a:solidFill>
                <a:srgbClr val="00FFFF"/>
              </a:solidFill>
            </a:endParaRPr>
          </a:p>
        </p:txBody>
      </p:sp>
      <p:sp>
        <p:nvSpPr>
          <p:cNvPr id="9" name="Rettangolo 8"/>
          <p:cNvSpPr/>
          <p:nvPr/>
        </p:nvSpPr>
        <p:spPr>
          <a:xfrm>
            <a:off x="631580" y="5028113"/>
            <a:ext cx="2528864" cy="1446550"/>
          </a:xfrm>
          <a:prstGeom prst="rect">
            <a:avLst/>
          </a:prstGeom>
        </p:spPr>
        <p:txBody>
          <a:bodyPr wrap="square">
            <a:spAutoFit/>
          </a:bodyPr>
          <a:lstStyle/>
          <a:p>
            <a:pPr algn="ctr"/>
            <a:r>
              <a:rPr lang="en-US" sz="2200" b="1" dirty="0" smtClean="0">
                <a:solidFill>
                  <a:srgbClr val="FFCC66"/>
                </a:solidFill>
                <a:latin typeface="Chalkboard"/>
                <a:cs typeface="Chalkboard"/>
              </a:rPr>
              <a:t>Come </a:t>
            </a:r>
            <a:r>
              <a:rPr lang="en-US" sz="2200" b="1" dirty="0" err="1" smtClean="0">
                <a:solidFill>
                  <a:srgbClr val="FFCC66"/>
                </a:solidFill>
                <a:latin typeface="Chalkboard"/>
                <a:cs typeface="Chalkboard"/>
              </a:rPr>
              <a:t>posso</a:t>
            </a:r>
            <a:r>
              <a:rPr lang="en-US" sz="2200" b="1" dirty="0" smtClean="0">
                <a:solidFill>
                  <a:srgbClr val="FFCC66"/>
                </a:solidFill>
                <a:latin typeface="Chalkboard"/>
                <a:cs typeface="Chalkboard"/>
              </a:rPr>
              <a:t> </a:t>
            </a:r>
            <a:r>
              <a:rPr lang="en-US" sz="2200" b="1" dirty="0" err="1" smtClean="0">
                <a:solidFill>
                  <a:srgbClr val="FFCC66"/>
                </a:solidFill>
                <a:latin typeface="Chalkboard"/>
                <a:cs typeface="Chalkboard"/>
              </a:rPr>
              <a:t>controllare</a:t>
            </a:r>
            <a:r>
              <a:rPr lang="en-US" sz="2200" b="1" dirty="0" smtClean="0">
                <a:solidFill>
                  <a:srgbClr val="FFCC66"/>
                </a:solidFill>
                <a:latin typeface="Chalkboard"/>
                <a:cs typeface="Chalkboard"/>
              </a:rPr>
              <a:t> se le </a:t>
            </a:r>
            <a:r>
              <a:rPr lang="en-US" sz="2200" b="1" dirty="0" err="1" smtClean="0">
                <a:solidFill>
                  <a:srgbClr val="FFCC66"/>
                </a:solidFill>
                <a:latin typeface="Chalkboard"/>
                <a:cs typeface="Chalkboard"/>
              </a:rPr>
              <a:t>operazioni</a:t>
            </a:r>
            <a:r>
              <a:rPr lang="en-US" sz="2200" b="1" dirty="0" smtClean="0">
                <a:solidFill>
                  <a:srgbClr val="FFCC66"/>
                </a:solidFill>
                <a:latin typeface="Chalkboard"/>
                <a:cs typeface="Chalkboard"/>
              </a:rPr>
              <a:t> </a:t>
            </a:r>
            <a:r>
              <a:rPr lang="en-US" sz="2200" b="1" dirty="0" err="1" smtClean="0">
                <a:solidFill>
                  <a:srgbClr val="FFCC66"/>
                </a:solidFill>
                <a:latin typeface="Chalkboard"/>
                <a:cs typeface="Chalkboard"/>
              </a:rPr>
              <a:t>fatte</a:t>
            </a:r>
            <a:r>
              <a:rPr lang="en-US" sz="2200" b="1" dirty="0" smtClean="0">
                <a:solidFill>
                  <a:srgbClr val="FFCC66"/>
                </a:solidFill>
                <a:latin typeface="Chalkboard"/>
                <a:cs typeface="Chalkboard"/>
              </a:rPr>
              <a:t> </a:t>
            </a:r>
            <a:r>
              <a:rPr lang="en-US" sz="2200" b="1" dirty="0" err="1" smtClean="0">
                <a:solidFill>
                  <a:srgbClr val="FFCC66"/>
                </a:solidFill>
                <a:latin typeface="Chalkboard"/>
                <a:cs typeface="Chalkboard"/>
              </a:rPr>
              <a:t>sono</a:t>
            </a:r>
            <a:r>
              <a:rPr lang="en-US" sz="2200" b="1" dirty="0" smtClean="0">
                <a:solidFill>
                  <a:srgbClr val="FFCC66"/>
                </a:solidFill>
                <a:latin typeface="Chalkboard"/>
                <a:cs typeface="Chalkboard"/>
              </a:rPr>
              <a:t> </a:t>
            </a:r>
            <a:r>
              <a:rPr lang="en-US" sz="2200" b="1" dirty="0" err="1" smtClean="0">
                <a:solidFill>
                  <a:srgbClr val="FFCC66"/>
                </a:solidFill>
                <a:latin typeface="Chalkboard"/>
                <a:cs typeface="Chalkboard"/>
              </a:rPr>
              <a:t>corrette</a:t>
            </a:r>
            <a:r>
              <a:rPr lang="en-US" sz="2200" b="1" dirty="0" smtClean="0">
                <a:solidFill>
                  <a:srgbClr val="FFCC66"/>
                </a:solidFill>
                <a:latin typeface="Chalkboard"/>
                <a:cs typeface="Chalkboard"/>
              </a:rPr>
              <a:t>?</a:t>
            </a:r>
            <a:endParaRPr lang="it-IT" sz="2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accel="50000" decel="5000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slide(fromBottom)">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8435" name="Rectangle 3"/>
          <p:cNvSpPr>
            <a:spLocks noChangeArrowheads="1"/>
          </p:cNvSpPr>
          <p:nvPr/>
        </p:nvSpPr>
        <p:spPr bwMode="auto">
          <a:xfrm>
            <a:off x="1143000" y="4038600"/>
            <a:ext cx="304800" cy="533400"/>
          </a:xfrm>
          <a:prstGeom prst="rect">
            <a:avLst/>
          </a:prstGeom>
          <a:solidFill>
            <a:schemeClr val="accent6">
              <a:lumMod val="60000"/>
              <a:lumOff val="40000"/>
            </a:schemeClr>
          </a:solidFill>
          <a:ln w="9525">
            <a:solidFill>
              <a:srgbClr val="FFFFFF"/>
            </a:solidFill>
            <a:miter lim="800000"/>
            <a:headEnd/>
            <a:tailEnd/>
          </a:ln>
        </p:spPr>
        <p:txBody>
          <a:bodyPr wrap="none" anchor="ctr">
            <a:prstTxWarp prst="textNoShape">
              <a:avLst/>
            </a:prstTxWarp>
          </a:bodyPr>
          <a:lstStyle/>
          <a:p>
            <a:endParaRPr lang="fr-CA"/>
          </a:p>
        </p:txBody>
      </p:sp>
      <p:sp>
        <p:nvSpPr>
          <p:cNvPr id="18436" name="Rectangle 4"/>
          <p:cNvSpPr>
            <a:spLocks noChangeArrowheads="1"/>
          </p:cNvSpPr>
          <p:nvPr/>
        </p:nvSpPr>
        <p:spPr bwMode="auto">
          <a:xfrm>
            <a:off x="838200" y="2438400"/>
            <a:ext cx="914400" cy="228600"/>
          </a:xfrm>
          <a:prstGeom prst="rect">
            <a:avLst/>
          </a:prstGeom>
          <a:noFill/>
          <a:ln w="9525">
            <a:solidFill>
              <a:srgbClr val="FFFF00"/>
            </a:solidFill>
            <a:miter lim="800000"/>
            <a:headEnd/>
            <a:tailEnd/>
          </a:ln>
        </p:spPr>
        <p:txBody>
          <a:bodyPr wrap="none" anchor="ctr">
            <a:prstTxWarp prst="textNoShape">
              <a:avLst/>
            </a:prstTxWarp>
          </a:bodyPr>
          <a:lstStyle/>
          <a:p>
            <a:endParaRPr lang="fr-CA"/>
          </a:p>
        </p:txBody>
      </p:sp>
      <p:sp>
        <p:nvSpPr>
          <p:cNvPr id="18437" name="Rectangle 5"/>
          <p:cNvSpPr>
            <a:spLocks noChangeArrowheads="1"/>
          </p:cNvSpPr>
          <p:nvPr/>
        </p:nvSpPr>
        <p:spPr bwMode="auto">
          <a:xfrm>
            <a:off x="914400" y="2209800"/>
            <a:ext cx="762000" cy="228600"/>
          </a:xfrm>
          <a:prstGeom prst="rect">
            <a:avLst/>
          </a:prstGeom>
          <a:solidFill>
            <a:schemeClr val="accent6">
              <a:lumMod val="40000"/>
              <a:lumOff val="60000"/>
            </a:schemeClr>
          </a:solidFill>
          <a:ln w="9525">
            <a:solidFill>
              <a:srgbClr val="FFFF00"/>
            </a:solidFill>
            <a:miter lim="800000"/>
            <a:headEnd/>
            <a:tailEnd/>
          </a:ln>
        </p:spPr>
        <p:txBody>
          <a:bodyPr wrap="none" anchor="ctr">
            <a:prstTxWarp prst="textNoShape">
              <a:avLst/>
            </a:prstTxWarp>
          </a:bodyPr>
          <a:lstStyle/>
          <a:p>
            <a:endParaRPr lang="fr-CA"/>
          </a:p>
        </p:txBody>
      </p:sp>
      <p:sp>
        <p:nvSpPr>
          <p:cNvPr id="18438" name="Rectangle 6"/>
          <p:cNvSpPr>
            <a:spLocks noChangeArrowheads="1"/>
          </p:cNvSpPr>
          <p:nvPr/>
        </p:nvSpPr>
        <p:spPr bwMode="auto">
          <a:xfrm>
            <a:off x="914400" y="1981200"/>
            <a:ext cx="762000" cy="228600"/>
          </a:xfrm>
          <a:prstGeom prst="rect">
            <a:avLst/>
          </a:prstGeom>
          <a:noFill/>
          <a:ln w="9525">
            <a:solidFill>
              <a:srgbClr val="FFFF00"/>
            </a:solidFill>
            <a:miter lim="800000"/>
            <a:headEnd/>
            <a:tailEnd/>
          </a:ln>
        </p:spPr>
        <p:txBody>
          <a:bodyPr wrap="none" anchor="ctr">
            <a:prstTxWarp prst="textNoShape">
              <a:avLst/>
            </a:prstTxWarp>
          </a:bodyPr>
          <a:lstStyle/>
          <a:p>
            <a:endParaRPr lang="fr-CA"/>
          </a:p>
        </p:txBody>
      </p:sp>
      <p:sp>
        <p:nvSpPr>
          <p:cNvPr id="18439" name="Rectangle 7"/>
          <p:cNvSpPr>
            <a:spLocks noChangeArrowheads="1"/>
          </p:cNvSpPr>
          <p:nvPr/>
        </p:nvSpPr>
        <p:spPr bwMode="auto">
          <a:xfrm>
            <a:off x="1143000" y="2362200"/>
            <a:ext cx="304800" cy="1676400"/>
          </a:xfrm>
          <a:prstGeom prst="rect">
            <a:avLst/>
          </a:prstGeom>
          <a:noFill/>
          <a:ln w="9525">
            <a:solidFill>
              <a:srgbClr val="CCFFCC"/>
            </a:solidFill>
            <a:miter lim="800000"/>
            <a:headEnd/>
            <a:tailEnd/>
          </a:ln>
        </p:spPr>
        <p:txBody>
          <a:bodyPr wrap="none" anchor="ctr">
            <a:prstTxWarp prst="textNoShape">
              <a:avLst/>
            </a:prstTxWarp>
          </a:bodyPr>
          <a:lstStyle/>
          <a:p>
            <a:endParaRPr lang="fr-CA"/>
          </a:p>
        </p:txBody>
      </p:sp>
      <p:sp>
        <p:nvSpPr>
          <p:cNvPr id="18440" name="Rectangle 8"/>
          <p:cNvSpPr>
            <a:spLocks noChangeArrowheads="1"/>
          </p:cNvSpPr>
          <p:nvPr/>
        </p:nvSpPr>
        <p:spPr bwMode="auto">
          <a:xfrm>
            <a:off x="914400" y="3124200"/>
            <a:ext cx="762000" cy="1828800"/>
          </a:xfrm>
          <a:prstGeom prst="rect">
            <a:avLst/>
          </a:prstGeom>
          <a:noFill/>
          <a:ln w="9525">
            <a:solidFill>
              <a:schemeClr val="bg1"/>
            </a:solidFill>
            <a:miter lim="800000"/>
            <a:headEnd/>
            <a:tailEnd/>
          </a:ln>
        </p:spPr>
        <p:txBody>
          <a:bodyPr wrap="none" anchor="ctr">
            <a:prstTxWarp prst="textNoShape">
              <a:avLst/>
            </a:prstTxWarp>
          </a:bodyPr>
          <a:lstStyle/>
          <a:p>
            <a:endParaRPr lang="fr-CA"/>
          </a:p>
        </p:txBody>
      </p:sp>
      <p:sp>
        <p:nvSpPr>
          <p:cNvPr id="18441" name="Line 9"/>
          <p:cNvSpPr>
            <a:spLocks noChangeShapeType="1"/>
          </p:cNvSpPr>
          <p:nvPr/>
        </p:nvSpPr>
        <p:spPr bwMode="auto">
          <a:xfrm>
            <a:off x="1295400" y="5486400"/>
            <a:ext cx="0" cy="304800"/>
          </a:xfrm>
          <a:prstGeom prst="line">
            <a:avLst/>
          </a:prstGeom>
          <a:noFill/>
          <a:ln w="38100">
            <a:solidFill>
              <a:srgbClr val="FFFF00"/>
            </a:solidFill>
            <a:round/>
            <a:headEnd/>
            <a:tailEnd/>
          </a:ln>
        </p:spPr>
        <p:txBody>
          <a:bodyPr>
            <a:prstTxWarp prst="textNoShape">
              <a:avLst/>
            </a:prstTxWarp>
          </a:bodyPr>
          <a:lstStyle/>
          <a:p>
            <a:endParaRPr lang="it-IT"/>
          </a:p>
        </p:txBody>
      </p:sp>
      <p:sp>
        <p:nvSpPr>
          <p:cNvPr id="18442" name="Line 10"/>
          <p:cNvSpPr>
            <a:spLocks noChangeShapeType="1"/>
          </p:cNvSpPr>
          <p:nvPr/>
        </p:nvSpPr>
        <p:spPr bwMode="auto">
          <a:xfrm>
            <a:off x="1295400" y="5791200"/>
            <a:ext cx="533400" cy="0"/>
          </a:xfrm>
          <a:prstGeom prst="line">
            <a:avLst/>
          </a:prstGeom>
          <a:noFill/>
          <a:ln w="38100">
            <a:solidFill>
              <a:srgbClr val="FFFF00"/>
            </a:solidFill>
            <a:round/>
            <a:headEnd/>
            <a:tailEnd type="triangle" w="med" len="med"/>
          </a:ln>
        </p:spPr>
        <p:txBody>
          <a:bodyPr>
            <a:prstTxWarp prst="textNoShape">
              <a:avLst/>
            </a:prstTxWarp>
          </a:bodyPr>
          <a:lstStyle/>
          <a:p>
            <a:endParaRPr lang="it-IT"/>
          </a:p>
        </p:txBody>
      </p:sp>
      <p:sp>
        <p:nvSpPr>
          <p:cNvPr id="18443" name="Line 11"/>
          <p:cNvSpPr>
            <a:spLocks noChangeShapeType="1"/>
          </p:cNvSpPr>
          <p:nvPr/>
        </p:nvSpPr>
        <p:spPr bwMode="auto">
          <a:xfrm>
            <a:off x="1828800" y="5791200"/>
            <a:ext cx="533400" cy="0"/>
          </a:xfrm>
          <a:prstGeom prst="line">
            <a:avLst/>
          </a:prstGeom>
          <a:noFill/>
          <a:ln w="38100">
            <a:solidFill>
              <a:srgbClr val="FFFF00"/>
            </a:solidFill>
            <a:round/>
            <a:headEnd/>
            <a:tailEnd/>
          </a:ln>
        </p:spPr>
        <p:txBody>
          <a:bodyPr>
            <a:prstTxWarp prst="textNoShape">
              <a:avLst/>
            </a:prstTxWarp>
          </a:bodyPr>
          <a:lstStyle/>
          <a:p>
            <a:endParaRPr lang="it-IT"/>
          </a:p>
        </p:txBody>
      </p:sp>
      <p:sp>
        <p:nvSpPr>
          <p:cNvPr id="18444" name="Line 12"/>
          <p:cNvSpPr>
            <a:spLocks noChangeShapeType="1"/>
          </p:cNvSpPr>
          <p:nvPr/>
        </p:nvSpPr>
        <p:spPr bwMode="auto">
          <a:xfrm>
            <a:off x="2362200" y="2209800"/>
            <a:ext cx="0" cy="3581400"/>
          </a:xfrm>
          <a:prstGeom prst="line">
            <a:avLst/>
          </a:prstGeom>
          <a:noFill/>
          <a:ln w="38100">
            <a:solidFill>
              <a:srgbClr val="CCFFCC"/>
            </a:solidFill>
            <a:round/>
            <a:headEnd/>
            <a:tailEnd/>
          </a:ln>
        </p:spPr>
        <p:txBody>
          <a:bodyPr>
            <a:prstTxWarp prst="textNoShape">
              <a:avLst/>
            </a:prstTxWarp>
          </a:bodyPr>
          <a:lstStyle/>
          <a:p>
            <a:endParaRPr lang="it-IT"/>
          </a:p>
        </p:txBody>
      </p:sp>
      <p:sp>
        <p:nvSpPr>
          <p:cNvPr id="18445" name="Freeform 13"/>
          <p:cNvSpPr>
            <a:spLocks/>
          </p:cNvSpPr>
          <p:nvPr/>
        </p:nvSpPr>
        <p:spPr bwMode="auto">
          <a:xfrm>
            <a:off x="3276600" y="4267200"/>
            <a:ext cx="1524000" cy="609600"/>
          </a:xfrm>
          <a:custGeom>
            <a:avLst/>
            <a:gdLst>
              <a:gd name="T0" fmla="*/ 0 w 960"/>
              <a:gd name="T1" fmla="*/ 2147483647 h 384"/>
              <a:gd name="T2" fmla="*/ 0 w 960"/>
              <a:gd name="T3" fmla="*/ 2147483647 h 384"/>
              <a:gd name="T4" fmla="*/ 2147483647 w 960"/>
              <a:gd name="T5" fmla="*/ 2147483647 h 384"/>
              <a:gd name="T6" fmla="*/ 2147483647 w 960"/>
              <a:gd name="T7" fmla="*/ 0 h 384"/>
              <a:gd name="T8" fmla="*/ 0 60000 65536"/>
              <a:gd name="T9" fmla="*/ 0 60000 65536"/>
              <a:gd name="T10" fmla="*/ 0 60000 65536"/>
              <a:gd name="T11" fmla="*/ 0 60000 65536"/>
              <a:gd name="T12" fmla="*/ 0 w 960"/>
              <a:gd name="T13" fmla="*/ 0 h 384"/>
              <a:gd name="T14" fmla="*/ 960 w 960"/>
              <a:gd name="T15" fmla="*/ 384 h 384"/>
            </a:gdLst>
            <a:ahLst/>
            <a:cxnLst>
              <a:cxn ang="T8">
                <a:pos x="T0" y="T1"/>
              </a:cxn>
              <a:cxn ang="T9">
                <a:pos x="T2" y="T3"/>
              </a:cxn>
              <a:cxn ang="T10">
                <a:pos x="T4" y="T5"/>
              </a:cxn>
              <a:cxn ang="T11">
                <a:pos x="T6" y="T7"/>
              </a:cxn>
            </a:cxnLst>
            <a:rect l="T12" t="T13" r="T14" b="T15"/>
            <a:pathLst>
              <a:path w="960" h="384">
                <a:moveTo>
                  <a:pt x="0" y="144"/>
                </a:moveTo>
                <a:lnTo>
                  <a:pt x="0" y="384"/>
                </a:lnTo>
                <a:lnTo>
                  <a:pt x="960" y="384"/>
                </a:lnTo>
                <a:lnTo>
                  <a:pt x="960" y="0"/>
                </a:lnTo>
              </a:path>
            </a:pathLst>
          </a:custGeom>
          <a:noFill/>
          <a:ln w="38100" cmpd="sng">
            <a:solidFill>
              <a:srgbClr val="CCFFCC"/>
            </a:solidFill>
            <a:round/>
            <a:headEnd/>
            <a:tailEnd/>
          </a:ln>
        </p:spPr>
        <p:txBody>
          <a:bodyPr>
            <a:prstTxWarp prst="textNoShape">
              <a:avLst/>
            </a:prstTxWarp>
          </a:bodyPr>
          <a:lstStyle/>
          <a:p>
            <a:endParaRPr lang="it-IT"/>
          </a:p>
        </p:txBody>
      </p:sp>
      <p:sp>
        <p:nvSpPr>
          <p:cNvPr id="18446" name="Oval 14"/>
          <p:cNvSpPr>
            <a:spLocks noChangeArrowheads="1"/>
          </p:cNvSpPr>
          <p:nvPr/>
        </p:nvSpPr>
        <p:spPr bwMode="auto">
          <a:xfrm>
            <a:off x="4876800" y="3200400"/>
            <a:ext cx="685800" cy="1066800"/>
          </a:xfrm>
          <a:prstGeom prst="ellipse">
            <a:avLst/>
          </a:prstGeom>
          <a:solidFill>
            <a:srgbClr val="D9D9D9"/>
          </a:solidFill>
          <a:ln w="9525">
            <a:solidFill>
              <a:srgbClr val="00FFFF"/>
            </a:solidFill>
            <a:round/>
            <a:headEnd/>
            <a:tailEnd/>
          </a:ln>
        </p:spPr>
        <p:txBody>
          <a:bodyPr wrap="none" anchor="ctr">
            <a:prstTxWarp prst="textNoShape">
              <a:avLst/>
            </a:prstTxWarp>
          </a:bodyPr>
          <a:lstStyle/>
          <a:p>
            <a:endParaRPr lang="fr-CA"/>
          </a:p>
        </p:txBody>
      </p:sp>
      <p:sp>
        <p:nvSpPr>
          <p:cNvPr id="18447" name="Oval 15"/>
          <p:cNvSpPr>
            <a:spLocks noChangeArrowheads="1"/>
          </p:cNvSpPr>
          <p:nvPr/>
        </p:nvSpPr>
        <p:spPr bwMode="auto">
          <a:xfrm>
            <a:off x="5029200" y="3200400"/>
            <a:ext cx="685800" cy="1066800"/>
          </a:xfrm>
          <a:prstGeom prst="ellipse">
            <a:avLst/>
          </a:prstGeom>
          <a:solidFill>
            <a:schemeClr val="bg1">
              <a:lumMod val="85000"/>
            </a:schemeClr>
          </a:solidFill>
          <a:ln w="9525">
            <a:solidFill>
              <a:srgbClr val="00FFFF"/>
            </a:solidFill>
            <a:round/>
            <a:headEnd/>
            <a:tailEnd/>
          </a:ln>
        </p:spPr>
        <p:txBody>
          <a:bodyPr wrap="none" anchor="ctr">
            <a:prstTxWarp prst="textNoShape">
              <a:avLst/>
            </a:prstTxWarp>
          </a:bodyPr>
          <a:lstStyle/>
          <a:p>
            <a:endParaRPr lang="fr-CA"/>
          </a:p>
        </p:txBody>
      </p:sp>
      <p:sp>
        <p:nvSpPr>
          <p:cNvPr id="18448" name="Line 16"/>
          <p:cNvSpPr>
            <a:spLocks noChangeShapeType="1"/>
          </p:cNvSpPr>
          <p:nvPr/>
        </p:nvSpPr>
        <p:spPr bwMode="auto">
          <a:xfrm>
            <a:off x="4800600" y="4267200"/>
            <a:ext cx="1066800" cy="0"/>
          </a:xfrm>
          <a:prstGeom prst="line">
            <a:avLst/>
          </a:prstGeom>
          <a:noFill/>
          <a:ln w="38100">
            <a:solidFill>
              <a:srgbClr val="CCFFCC"/>
            </a:solidFill>
            <a:round/>
            <a:headEnd/>
            <a:tailEnd/>
          </a:ln>
        </p:spPr>
        <p:txBody>
          <a:bodyPr>
            <a:prstTxWarp prst="textNoShape">
              <a:avLst/>
            </a:prstTxWarp>
          </a:bodyPr>
          <a:lstStyle/>
          <a:p>
            <a:endParaRPr lang="it-IT"/>
          </a:p>
        </p:txBody>
      </p:sp>
      <p:sp>
        <p:nvSpPr>
          <p:cNvPr id="18449" name="Text Box 17"/>
          <p:cNvSpPr txBox="1">
            <a:spLocks noChangeArrowheads="1"/>
          </p:cNvSpPr>
          <p:nvPr/>
        </p:nvSpPr>
        <p:spPr bwMode="auto">
          <a:xfrm>
            <a:off x="5867400" y="4038600"/>
            <a:ext cx="838200" cy="466725"/>
          </a:xfrm>
          <a:prstGeom prst="rect">
            <a:avLst/>
          </a:prstGeom>
          <a:noFill/>
          <a:ln w="9525">
            <a:solidFill>
              <a:srgbClr val="00FFFF"/>
            </a:solidFill>
            <a:miter lim="800000"/>
            <a:headEnd/>
            <a:tailEnd/>
          </a:ln>
        </p:spPr>
        <p:txBody>
          <a:bodyPr>
            <a:prstTxWarp prst="textNoShape">
              <a:avLst/>
            </a:prstTxWarp>
            <a:spAutoFit/>
          </a:bodyPr>
          <a:lstStyle/>
          <a:p>
            <a:r>
              <a:rPr lang="en-US" sz="2400" dirty="0">
                <a:solidFill>
                  <a:srgbClr val="00FFFF"/>
                </a:solidFill>
                <a:latin typeface="Chalkboard"/>
                <a:cs typeface="Chalkboard"/>
              </a:rPr>
              <a:t>TCD</a:t>
            </a:r>
          </a:p>
        </p:txBody>
      </p:sp>
      <p:sp>
        <p:nvSpPr>
          <p:cNvPr id="18450" name="Line 18"/>
          <p:cNvSpPr>
            <a:spLocks noChangeShapeType="1"/>
          </p:cNvSpPr>
          <p:nvPr/>
        </p:nvSpPr>
        <p:spPr bwMode="auto">
          <a:xfrm>
            <a:off x="2362200" y="2209800"/>
            <a:ext cx="533400" cy="0"/>
          </a:xfrm>
          <a:prstGeom prst="line">
            <a:avLst/>
          </a:prstGeom>
          <a:noFill/>
          <a:ln w="38100">
            <a:solidFill>
              <a:srgbClr val="CCFFCC"/>
            </a:solidFill>
            <a:round/>
            <a:headEnd/>
            <a:tailEnd type="triangle" w="med" len="med"/>
          </a:ln>
        </p:spPr>
        <p:txBody>
          <a:bodyPr>
            <a:prstTxWarp prst="textNoShape">
              <a:avLst/>
            </a:prstTxWarp>
          </a:bodyPr>
          <a:lstStyle/>
          <a:p>
            <a:endParaRPr lang="it-IT"/>
          </a:p>
        </p:txBody>
      </p:sp>
      <p:sp>
        <p:nvSpPr>
          <p:cNvPr id="18451" name="Line 19"/>
          <p:cNvSpPr>
            <a:spLocks noChangeShapeType="1"/>
          </p:cNvSpPr>
          <p:nvPr/>
        </p:nvSpPr>
        <p:spPr bwMode="auto">
          <a:xfrm>
            <a:off x="2895600" y="2209800"/>
            <a:ext cx="381000" cy="0"/>
          </a:xfrm>
          <a:prstGeom prst="line">
            <a:avLst/>
          </a:prstGeom>
          <a:noFill/>
          <a:ln w="38100">
            <a:solidFill>
              <a:srgbClr val="CCFFCC"/>
            </a:solidFill>
            <a:round/>
            <a:headEnd/>
            <a:tailEnd/>
          </a:ln>
        </p:spPr>
        <p:txBody>
          <a:bodyPr>
            <a:prstTxWarp prst="textNoShape">
              <a:avLst/>
            </a:prstTxWarp>
          </a:bodyPr>
          <a:lstStyle/>
          <a:p>
            <a:endParaRPr lang="it-IT"/>
          </a:p>
        </p:txBody>
      </p:sp>
      <p:sp>
        <p:nvSpPr>
          <p:cNvPr id="18452" name="Rectangle 20"/>
          <p:cNvSpPr>
            <a:spLocks noChangeArrowheads="1"/>
          </p:cNvSpPr>
          <p:nvPr/>
        </p:nvSpPr>
        <p:spPr bwMode="auto">
          <a:xfrm>
            <a:off x="4495800" y="2895600"/>
            <a:ext cx="2362200" cy="2133600"/>
          </a:xfrm>
          <a:prstGeom prst="rect">
            <a:avLst/>
          </a:prstGeom>
          <a:noFill/>
          <a:ln w="9525">
            <a:solidFill>
              <a:srgbClr val="CCFFCC"/>
            </a:solidFill>
            <a:miter lim="800000"/>
            <a:headEnd/>
            <a:tailEnd/>
          </a:ln>
        </p:spPr>
        <p:txBody>
          <a:bodyPr wrap="none" anchor="ctr">
            <a:prstTxWarp prst="textNoShape">
              <a:avLst/>
            </a:prstTxWarp>
          </a:bodyPr>
          <a:lstStyle/>
          <a:p>
            <a:endParaRPr lang="fr-CA"/>
          </a:p>
        </p:txBody>
      </p:sp>
      <p:sp>
        <p:nvSpPr>
          <p:cNvPr id="18453" name="Line 21"/>
          <p:cNvSpPr>
            <a:spLocks noChangeShapeType="1"/>
          </p:cNvSpPr>
          <p:nvPr/>
        </p:nvSpPr>
        <p:spPr bwMode="auto">
          <a:xfrm>
            <a:off x="6096000" y="4495800"/>
            <a:ext cx="0" cy="762000"/>
          </a:xfrm>
          <a:prstGeom prst="line">
            <a:avLst/>
          </a:prstGeom>
          <a:noFill/>
          <a:ln w="38100" cap="rnd" cmpd="dbl">
            <a:solidFill>
              <a:srgbClr val="FCD5B5"/>
            </a:solidFill>
            <a:prstDash val="sysDot"/>
            <a:round/>
            <a:headEnd/>
            <a:tailEnd/>
          </a:ln>
        </p:spPr>
        <p:txBody>
          <a:bodyPr>
            <a:prstTxWarp prst="textNoShape">
              <a:avLst/>
            </a:prstTxWarp>
          </a:bodyPr>
          <a:lstStyle/>
          <a:p>
            <a:endParaRPr lang="it-IT"/>
          </a:p>
        </p:txBody>
      </p:sp>
      <p:sp>
        <p:nvSpPr>
          <p:cNvPr id="18454" name="Line 22"/>
          <p:cNvSpPr>
            <a:spLocks noChangeShapeType="1"/>
          </p:cNvSpPr>
          <p:nvPr/>
        </p:nvSpPr>
        <p:spPr bwMode="auto">
          <a:xfrm flipH="1">
            <a:off x="5715000" y="5257800"/>
            <a:ext cx="381000" cy="0"/>
          </a:xfrm>
          <a:prstGeom prst="line">
            <a:avLst/>
          </a:prstGeom>
          <a:noFill/>
          <a:ln w="38100" cap="rnd" cmpd="dbl">
            <a:solidFill>
              <a:srgbClr val="FCD5B5"/>
            </a:solidFill>
            <a:prstDash val="sysDot"/>
            <a:round/>
            <a:headEnd/>
            <a:tailEnd/>
          </a:ln>
        </p:spPr>
        <p:txBody>
          <a:bodyPr>
            <a:prstTxWarp prst="textNoShape">
              <a:avLst/>
            </a:prstTxWarp>
          </a:bodyPr>
          <a:lstStyle/>
          <a:p>
            <a:endParaRPr lang="it-IT"/>
          </a:p>
        </p:txBody>
      </p:sp>
      <p:sp>
        <p:nvSpPr>
          <p:cNvPr id="18455" name="Line 23"/>
          <p:cNvSpPr>
            <a:spLocks noChangeShapeType="1"/>
          </p:cNvSpPr>
          <p:nvPr/>
        </p:nvSpPr>
        <p:spPr bwMode="auto">
          <a:xfrm>
            <a:off x="5715000" y="5257800"/>
            <a:ext cx="0" cy="152400"/>
          </a:xfrm>
          <a:prstGeom prst="line">
            <a:avLst/>
          </a:prstGeom>
          <a:noFill/>
          <a:ln w="38100" cap="rnd" cmpd="dbl">
            <a:solidFill>
              <a:schemeClr val="tx1"/>
            </a:solidFill>
            <a:prstDash val="sysDot"/>
            <a:round/>
            <a:headEnd/>
            <a:tailEnd/>
          </a:ln>
        </p:spPr>
        <p:txBody>
          <a:bodyPr>
            <a:prstTxWarp prst="textNoShape">
              <a:avLst/>
            </a:prstTxWarp>
          </a:bodyPr>
          <a:lstStyle/>
          <a:p>
            <a:endParaRPr lang="it-IT"/>
          </a:p>
        </p:txBody>
      </p:sp>
      <p:sp>
        <p:nvSpPr>
          <p:cNvPr id="18456" name="Rectangle 24"/>
          <p:cNvSpPr>
            <a:spLocks noChangeArrowheads="1"/>
          </p:cNvSpPr>
          <p:nvPr/>
        </p:nvSpPr>
        <p:spPr bwMode="auto">
          <a:xfrm>
            <a:off x="4495800" y="5334000"/>
            <a:ext cx="2133600" cy="1219200"/>
          </a:xfrm>
          <a:prstGeom prst="rect">
            <a:avLst/>
          </a:prstGeom>
          <a:noFill/>
          <a:ln w="9525">
            <a:solidFill>
              <a:srgbClr val="FCD5B5"/>
            </a:solidFill>
            <a:miter lim="800000"/>
            <a:headEnd/>
            <a:tailEnd/>
          </a:ln>
        </p:spPr>
        <p:txBody>
          <a:bodyPr wrap="none" anchor="ctr">
            <a:prstTxWarp prst="textNoShape">
              <a:avLst/>
            </a:prstTxWarp>
          </a:bodyPr>
          <a:lstStyle/>
          <a:p>
            <a:endParaRPr lang="fr-CA"/>
          </a:p>
        </p:txBody>
      </p:sp>
      <p:sp>
        <p:nvSpPr>
          <p:cNvPr id="18457" name="Freeform 25"/>
          <p:cNvSpPr>
            <a:spLocks/>
          </p:cNvSpPr>
          <p:nvPr/>
        </p:nvSpPr>
        <p:spPr bwMode="auto">
          <a:xfrm>
            <a:off x="4495800" y="5486400"/>
            <a:ext cx="2133600" cy="990600"/>
          </a:xfrm>
          <a:custGeom>
            <a:avLst/>
            <a:gdLst>
              <a:gd name="T0" fmla="*/ 0 w 1344"/>
              <a:gd name="T1" fmla="*/ 2147483647 h 624"/>
              <a:gd name="T2" fmla="*/ 2147483647 w 1344"/>
              <a:gd name="T3" fmla="*/ 2147483647 h 624"/>
              <a:gd name="T4" fmla="*/ 2147483647 w 1344"/>
              <a:gd name="T5" fmla="*/ 2147483647 h 624"/>
              <a:gd name="T6" fmla="*/ 2147483647 w 1344"/>
              <a:gd name="T7" fmla="*/ 2147483647 h 624"/>
              <a:gd name="T8" fmla="*/ 2147483647 w 1344"/>
              <a:gd name="T9" fmla="*/ 2147483647 h 624"/>
              <a:gd name="T10" fmla="*/ 2147483647 w 1344"/>
              <a:gd name="T11" fmla="*/ 0 h 624"/>
              <a:gd name="T12" fmla="*/ 2147483647 w 1344"/>
              <a:gd name="T13" fmla="*/ 2147483647 h 624"/>
              <a:gd name="T14" fmla="*/ 2147483647 w 1344"/>
              <a:gd name="T15" fmla="*/ 2147483647 h 624"/>
              <a:gd name="T16" fmla="*/ 2147483647 w 1344"/>
              <a:gd name="T17" fmla="*/ 2147483647 h 624"/>
              <a:gd name="T18" fmla="*/ 2147483647 w 1344"/>
              <a:gd name="T19" fmla="*/ 2147483647 h 624"/>
              <a:gd name="T20" fmla="*/ 2147483647 w 1344"/>
              <a:gd name="T21" fmla="*/ 2147483647 h 624"/>
              <a:gd name="T22" fmla="*/ 2147483647 w 1344"/>
              <a:gd name="T23" fmla="*/ 2147483647 h 624"/>
              <a:gd name="T24" fmla="*/ 2147483647 w 1344"/>
              <a:gd name="T25" fmla="*/ 2147483647 h 624"/>
              <a:gd name="T26" fmla="*/ 2147483647 w 1344"/>
              <a:gd name="T27" fmla="*/ 2147483647 h 6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44"/>
              <a:gd name="T43" fmla="*/ 0 h 624"/>
              <a:gd name="T44" fmla="*/ 1344 w 1344"/>
              <a:gd name="T45" fmla="*/ 624 h 6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44" h="624">
                <a:moveTo>
                  <a:pt x="0" y="624"/>
                </a:moveTo>
                <a:lnTo>
                  <a:pt x="96" y="624"/>
                </a:lnTo>
                <a:lnTo>
                  <a:pt x="144" y="144"/>
                </a:lnTo>
                <a:lnTo>
                  <a:pt x="192" y="624"/>
                </a:lnTo>
                <a:lnTo>
                  <a:pt x="288" y="624"/>
                </a:lnTo>
                <a:lnTo>
                  <a:pt x="384" y="0"/>
                </a:lnTo>
                <a:lnTo>
                  <a:pt x="432" y="624"/>
                </a:lnTo>
                <a:lnTo>
                  <a:pt x="624" y="624"/>
                </a:lnTo>
                <a:lnTo>
                  <a:pt x="720" y="528"/>
                </a:lnTo>
                <a:lnTo>
                  <a:pt x="816" y="528"/>
                </a:lnTo>
                <a:lnTo>
                  <a:pt x="864" y="624"/>
                </a:lnTo>
                <a:lnTo>
                  <a:pt x="1056" y="624"/>
                </a:lnTo>
                <a:lnTo>
                  <a:pt x="1152" y="576"/>
                </a:lnTo>
                <a:lnTo>
                  <a:pt x="1344" y="624"/>
                </a:lnTo>
              </a:path>
            </a:pathLst>
          </a:custGeom>
          <a:noFill/>
          <a:ln w="9525">
            <a:solidFill>
              <a:srgbClr val="00FFFF"/>
            </a:solidFill>
            <a:round/>
            <a:headEnd/>
            <a:tailEnd/>
          </a:ln>
        </p:spPr>
        <p:txBody>
          <a:bodyPr>
            <a:prstTxWarp prst="textNoShape">
              <a:avLst/>
            </a:prstTxWarp>
          </a:bodyPr>
          <a:lstStyle/>
          <a:p>
            <a:endParaRPr lang="it-IT"/>
          </a:p>
        </p:txBody>
      </p:sp>
      <p:sp>
        <p:nvSpPr>
          <p:cNvPr id="18458" name="Line 26"/>
          <p:cNvSpPr>
            <a:spLocks noChangeShapeType="1"/>
          </p:cNvSpPr>
          <p:nvPr/>
        </p:nvSpPr>
        <p:spPr bwMode="auto">
          <a:xfrm>
            <a:off x="6629400" y="5943600"/>
            <a:ext cx="533400" cy="0"/>
          </a:xfrm>
          <a:prstGeom prst="line">
            <a:avLst/>
          </a:prstGeom>
          <a:noFill/>
          <a:ln w="76200" cmpd="tri">
            <a:solidFill>
              <a:schemeClr val="accent6">
                <a:lumMod val="40000"/>
                <a:lumOff val="60000"/>
              </a:schemeClr>
            </a:solidFill>
            <a:round/>
            <a:headEnd/>
            <a:tailEnd type="triangle" w="med" len="med"/>
          </a:ln>
        </p:spPr>
        <p:txBody>
          <a:bodyPr>
            <a:prstTxWarp prst="textNoShape">
              <a:avLst/>
            </a:prstTxWarp>
          </a:bodyPr>
          <a:lstStyle/>
          <a:p>
            <a:endParaRPr lang="it-IT"/>
          </a:p>
        </p:txBody>
      </p:sp>
      <p:sp>
        <p:nvSpPr>
          <p:cNvPr id="18459" name="Text Box 27"/>
          <p:cNvSpPr txBox="1">
            <a:spLocks noChangeArrowheads="1"/>
          </p:cNvSpPr>
          <p:nvPr/>
        </p:nvSpPr>
        <p:spPr bwMode="auto">
          <a:xfrm>
            <a:off x="-101509" y="5724436"/>
            <a:ext cx="1747695" cy="1200328"/>
          </a:xfrm>
          <a:prstGeom prst="rect">
            <a:avLst/>
          </a:prstGeom>
          <a:noFill/>
          <a:ln w="9525">
            <a:noFill/>
            <a:miter lim="800000"/>
            <a:headEnd/>
            <a:tailEnd/>
          </a:ln>
        </p:spPr>
        <p:txBody>
          <a:bodyPr wrap="none">
            <a:prstTxWarp prst="textNoShape">
              <a:avLst/>
            </a:prstTxWarp>
            <a:spAutoFit/>
          </a:bodyPr>
          <a:lstStyle/>
          <a:p>
            <a:r>
              <a:rPr lang="en-US" sz="2400" dirty="0">
                <a:solidFill>
                  <a:srgbClr val="00FFFF"/>
                </a:solidFill>
                <a:latin typeface="Chalkboard"/>
                <a:cs typeface="Chalkboard"/>
              </a:rPr>
              <a:t>Combustion</a:t>
            </a:r>
          </a:p>
          <a:p>
            <a:r>
              <a:rPr lang="en-US" sz="2400" dirty="0">
                <a:solidFill>
                  <a:srgbClr val="00FFFF"/>
                </a:solidFill>
                <a:latin typeface="Chalkboard"/>
                <a:cs typeface="Chalkboard"/>
              </a:rPr>
              <a:t>Chemicals</a:t>
            </a:r>
          </a:p>
          <a:p>
            <a:r>
              <a:rPr lang="en-US" sz="2400" dirty="0" smtClean="0">
                <a:solidFill>
                  <a:srgbClr val="00FFFF"/>
                </a:solidFill>
                <a:latin typeface="Chalkboard"/>
                <a:cs typeface="Chalkboard"/>
              </a:rPr>
              <a:t>1020 °C</a:t>
            </a:r>
            <a:endParaRPr lang="en-US" sz="2400" dirty="0">
              <a:solidFill>
                <a:srgbClr val="00FFFF"/>
              </a:solidFill>
              <a:latin typeface="Chalkboard"/>
              <a:cs typeface="Chalkboard"/>
            </a:endParaRPr>
          </a:p>
        </p:txBody>
      </p:sp>
      <p:sp>
        <p:nvSpPr>
          <p:cNvPr id="18460" name="Line 28"/>
          <p:cNvSpPr>
            <a:spLocks noChangeShapeType="1"/>
          </p:cNvSpPr>
          <p:nvPr/>
        </p:nvSpPr>
        <p:spPr bwMode="auto">
          <a:xfrm flipV="1">
            <a:off x="685800" y="4191000"/>
            <a:ext cx="533400" cy="1600200"/>
          </a:xfrm>
          <a:prstGeom prst="line">
            <a:avLst/>
          </a:prstGeom>
          <a:noFill/>
          <a:ln w="38100">
            <a:solidFill>
              <a:schemeClr val="bg1"/>
            </a:solidFill>
            <a:round/>
            <a:headEnd/>
            <a:tailEnd type="triangle" w="med" len="med"/>
          </a:ln>
        </p:spPr>
        <p:txBody>
          <a:bodyPr>
            <a:prstTxWarp prst="textNoShape">
              <a:avLst/>
            </a:prstTxWarp>
          </a:bodyPr>
          <a:lstStyle/>
          <a:p>
            <a:endParaRPr lang="it-IT"/>
          </a:p>
        </p:txBody>
      </p:sp>
      <p:sp>
        <p:nvSpPr>
          <p:cNvPr id="18461" name="Text Box 29"/>
          <p:cNvSpPr txBox="1">
            <a:spLocks noChangeArrowheads="1"/>
          </p:cNvSpPr>
          <p:nvPr/>
        </p:nvSpPr>
        <p:spPr bwMode="auto">
          <a:xfrm>
            <a:off x="2286000" y="5670550"/>
            <a:ext cx="1549087" cy="1200328"/>
          </a:xfrm>
          <a:prstGeom prst="rect">
            <a:avLst/>
          </a:prstGeom>
          <a:noFill/>
          <a:ln w="9525">
            <a:noFill/>
            <a:miter lim="800000"/>
            <a:headEnd/>
            <a:tailEnd/>
          </a:ln>
        </p:spPr>
        <p:txBody>
          <a:bodyPr wrap="none">
            <a:prstTxWarp prst="textNoShape">
              <a:avLst/>
            </a:prstTxWarp>
            <a:spAutoFit/>
          </a:bodyPr>
          <a:lstStyle/>
          <a:p>
            <a:r>
              <a:rPr lang="en-US" sz="2400" dirty="0">
                <a:solidFill>
                  <a:srgbClr val="00FFFF"/>
                </a:solidFill>
                <a:latin typeface="Chalkboard"/>
                <a:cs typeface="Chalkboard"/>
              </a:rPr>
              <a:t>Reduction</a:t>
            </a:r>
          </a:p>
          <a:p>
            <a:r>
              <a:rPr lang="en-US" sz="2400" dirty="0">
                <a:solidFill>
                  <a:srgbClr val="00FFFF"/>
                </a:solidFill>
                <a:latin typeface="Chalkboard"/>
                <a:cs typeface="Chalkboard"/>
              </a:rPr>
              <a:t>Chemicals</a:t>
            </a:r>
          </a:p>
          <a:p>
            <a:r>
              <a:rPr lang="en-US" sz="2400" dirty="0" smtClean="0">
                <a:solidFill>
                  <a:srgbClr val="00FFFF"/>
                </a:solidFill>
                <a:latin typeface="Chalkboard"/>
                <a:cs typeface="Chalkboard"/>
              </a:rPr>
              <a:t>650 °C</a:t>
            </a:r>
            <a:endParaRPr lang="en-US" sz="2400" dirty="0">
              <a:solidFill>
                <a:srgbClr val="00FFFF"/>
              </a:solidFill>
              <a:latin typeface="Chalkboard"/>
              <a:cs typeface="Chalkboard"/>
            </a:endParaRPr>
          </a:p>
        </p:txBody>
      </p:sp>
      <p:sp>
        <p:nvSpPr>
          <p:cNvPr id="18462" name="Text Box 30"/>
          <p:cNvSpPr txBox="1">
            <a:spLocks noChangeArrowheads="1"/>
          </p:cNvSpPr>
          <p:nvPr/>
        </p:nvSpPr>
        <p:spPr bwMode="auto">
          <a:xfrm>
            <a:off x="5029200" y="1905000"/>
            <a:ext cx="3018775" cy="830997"/>
          </a:xfrm>
          <a:prstGeom prst="rect">
            <a:avLst/>
          </a:prstGeom>
          <a:noFill/>
          <a:ln w="9525">
            <a:noFill/>
            <a:miter lim="800000"/>
            <a:headEnd/>
            <a:tailEnd/>
          </a:ln>
        </p:spPr>
        <p:txBody>
          <a:bodyPr wrap="none">
            <a:prstTxWarp prst="textNoShape">
              <a:avLst/>
            </a:prstTxWarp>
            <a:spAutoFit/>
          </a:bodyPr>
          <a:lstStyle/>
          <a:p>
            <a:r>
              <a:rPr lang="en-US" sz="2400">
                <a:solidFill>
                  <a:srgbClr val="00FFFF"/>
                </a:solidFill>
                <a:latin typeface="Chalkboard"/>
                <a:cs typeface="Chalkboard"/>
              </a:rPr>
              <a:t>Gas chromatography</a:t>
            </a:r>
          </a:p>
          <a:p>
            <a:r>
              <a:rPr lang="en-US" sz="2400">
                <a:solidFill>
                  <a:srgbClr val="00FFFF"/>
                </a:solidFill>
                <a:latin typeface="Chalkboard"/>
                <a:cs typeface="Chalkboard"/>
              </a:rPr>
              <a:t>Column in oven</a:t>
            </a:r>
          </a:p>
        </p:txBody>
      </p:sp>
      <p:sp>
        <p:nvSpPr>
          <p:cNvPr id="18463" name="Line 31"/>
          <p:cNvSpPr>
            <a:spLocks noChangeShapeType="1"/>
          </p:cNvSpPr>
          <p:nvPr/>
        </p:nvSpPr>
        <p:spPr bwMode="auto">
          <a:xfrm flipH="1">
            <a:off x="5334000" y="2667000"/>
            <a:ext cx="152400" cy="762000"/>
          </a:xfrm>
          <a:prstGeom prst="line">
            <a:avLst/>
          </a:prstGeom>
          <a:noFill/>
          <a:ln w="38100">
            <a:solidFill>
              <a:schemeClr val="accent6">
                <a:lumMod val="40000"/>
                <a:lumOff val="60000"/>
              </a:schemeClr>
            </a:solidFill>
            <a:round/>
            <a:headEnd/>
            <a:tailEnd type="triangle" w="med" len="med"/>
          </a:ln>
        </p:spPr>
        <p:txBody>
          <a:bodyPr>
            <a:prstTxWarp prst="textNoShape">
              <a:avLst/>
            </a:prstTxWarp>
          </a:bodyPr>
          <a:lstStyle/>
          <a:p>
            <a:endParaRPr lang="it-IT"/>
          </a:p>
        </p:txBody>
      </p:sp>
      <p:sp>
        <p:nvSpPr>
          <p:cNvPr id="18464" name="Text Box 32"/>
          <p:cNvSpPr txBox="1">
            <a:spLocks noChangeArrowheads="1"/>
          </p:cNvSpPr>
          <p:nvPr/>
        </p:nvSpPr>
        <p:spPr bwMode="auto">
          <a:xfrm>
            <a:off x="6918325" y="3013075"/>
            <a:ext cx="2174165" cy="707886"/>
          </a:xfrm>
          <a:prstGeom prst="rect">
            <a:avLst/>
          </a:prstGeom>
          <a:noFill/>
          <a:ln w="9525">
            <a:noFill/>
            <a:miter lim="800000"/>
            <a:headEnd/>
            <a:tailEnd/>
          </a:ln>
        </p:spPr>
        <p:txBody>
          <a:bodyPr wrap="none">
            <a:prstTxWarp prst="textNoShape">
              <a:avLst/>
            </a:prstTxWarp>
            <a:spAutoFit/>
          </a:bodyPr>
          <a:lstStyle/>
          <a:p>
            <a:r>
              <a:rPr lang="en-US" sz="2000" dirty="0">
                <a:solidFill>
                  <a:srgbClr val="00FFFF"/>
                </a:solidFill>
                <a:latin typeface="Chalkboard"/>
                <a:cs typeface="Chalkboard"/>
              </a:rPr>
              <a:t>Thermal </a:t>
            </a:r>
            <a:r>
              <a:rPr lang="en-US" sz="2000" dirty="0" err="1">
                <a:solidFill>
                  <a:srgbClr val="00FFFF"/>
                </a:solidFill>
                <a:latin typeface="Chalkboard"/>
                <a:cs typeface="Chalkboard"/>
              </a:rPr>
              <a:t>Conduc</a:t>
            </a:r>
            <a:r>
              <a:rPr lang="en-US" sz="2000" dirty="0">
                <a:solidFill>
                  <a:srgbClr val="00FFFF"/>
                </a:solidFill>
                <a:latin typeface="Chalkboard"/>
                <a:cs typeface="Chalkboard"/>
              </a:rPr>
              <a:t>-</a:t>
            </a:r>
          </a:p>
          <a:p>
            <a:r>
              <a:rPr lang="en-US" sz="2000" dirty="0" err="1">
                <a:solidFill>
                  <a:srgbClr val="00FFFF"/>
                </a:solidFill>
                <a:latin typeface="Chalkboard"/>
                <a:cs typeface="Chalkboard"/>
              </a:rPr>
              <a:t>tivity</a:t>
            </a:r>
            <a:r>
              <a:rPr lang="en-US" sz="2000" dirty="0">
                <a:solidFill>
                  <a:srgbClr val="00FFFF"/>
                </a:solidFill>
                <a:latin typeface="Chalkboard"/>
                <a:cs typeface="Chalkboard"/>
              </a:rPr>
              <a:t> Detector</a:t>
            </a:r>
          </a:p>
        </p:txBody>
      </p:sp>
      <p:sp>
        <p:nvSpPr>
          <p:cNvPr id="18465" name="Line 33"/>
          <p:cNvSpPr>
            <a:spLocks noChangeShapeType="1"/>
          </p:cNvSpPr>
          <p:nvPr/>
        </p:nvSpPr>
        <p:spPr bwMode="auto">
          <a:xfrm flipH="1">
            <a:off x="6553200" y="3505200"/>
            <a:ext cx="381000" cy="533400"/>
          </a:xfrm>
          <a:prstGeom prst="line">
            <a:avLst/>
          </a:prstGeom>
          <a:noFill/>
          <a:ln w="38100">
            <a:solidFill>
              <a:schemeClr val="accent6">
                <a:lumMod val="40000"/>
                <a:lumOff val="60000"/>
              </a:schemeClr>
            </a:solidFill>
            <a:round/>
            <a:headEnd/>
            <a:tailEnd type="triangle" w="med" len="med"/>
          </a:ln>
        </p:spPr>
        <p:txBody>
          <a:bodyPr>
            <a:prstTxWarp prst="textNoShape">
              <a:avLst/>
            </a:prstTxWarp>
          </a:bodyPr>
          <a:lstStyle/>
          <a:p>
            <a:endParaRPr lang="it-IT"/>
          </a:p>
        </p:txBody>
      </p:sp>
      <p:sp>
        <p:nvSpPr>
          <p:cNvPr id="18466" name="Text Box 34"/>
          <p:cNvSpPr txBox="1">
            <a:spLocks noChangeArrowheads="1"/>
          </p:cNvSpPr>
          <p:nvPr/>
        </p:nvSpPr>
        <p:spPr bwMode="auto">
          <a:xfrm>
            <a:off x="2117725" y="1717675"/>
            <a:ext cx="1877437" cy="461665"/>
          </a:xfrm>
          <a:prstGeom prst="rect">
            <a:avLst/>
          </a:prstGeom>
          <a:noFill/>
          <a:ln w="9525">
            <a:noFill/>
            <a:miter lim="800000"/>
            <a:headEnd/>
            <a:tailEnd/>
          </a:ln>
        </p:spPr>
        <p:txBody>
          <a:bodyPr wrap="none">
            <a:prstTxWarp prst="textNoShape">
              <a:avLst/>
            </a:prstTxWarp>
            <a:spAutoFit/>
          </a:bodyPr>
          <a:lstStyle/>
          <a:p>
            <a:r>
              <a:rPr lang="en-US" sz="2400">
                <a:solidFill>
                  <a:srgbClr val="00FFFF"/>
                </a:solidFill>
                <a:latin typeface="Chalkboard"/>
                <a:cs typeface="Chalkboard"/>
              </a:rPr>
              <a:t>Autosampler</a:t>
            </a:r>
          </a:p>
        </p:txBody>
      </p:sp>
      <p:sp>
        <p:nvSpPr>
          <p:cNvPr id="18467" name="Line 35"/>
          <p:cNvSpPr>
            <a:spLocks noChangeShapeType="1"/>
          </p:cNvSpPr>
          <p:nvPr/>
        </p:nvSpPr>
        <p:spPr bwMode="auto">
          <a:xfrm flipH="1">
            <a:off x="1371600" y="1981200"/>
            <a:ext cx="762000" cy="76200"/>
          </a:xfrm>
          <a:prstGeom prst="line">
            <a:avLst/>
          </a:prstGeom>
          <a:noFill/>
          <a:ln w="38100">
            <a:solidFill>
              <a:srgbClr val="FFFFFF"/>
            </a:solidFill>
            <a:round/>
            <a:headEnd/>
            <a:tailEnd type="triangle" w="med" len="med"/>
          </a:ln>
        </p:spPr>
        <p:txBody>
          <a:bodyPr>
            <a:prstTxWarp prst="textNoShape">
              <a:avLst/>
            </a:prstTxWarp>
          </a:bodyPr>
          <a:lstStyle/>
          <a:p>
            <a:endParaRPr lang="it-IT"/>
          </a:p>
        </p:txBody>
      </p:sp>
      <p:sp>
        <p:nvSpPr>
          <p:cNvPr id="18468" name="Line 36"/>
          <p:cNvSpPr>
            <a:spLocks noChangeShapeType="1"/>
          </p:cNvSpPr>
          <p:nvPr/>
        </p:nvSpPr>
        <p:spPr bwMode="auto">
          <a:xfrm>
            <a:off x="6705600" y="4267200"/>
            <a:ext cx="533400" cy="0"/>
          </a:xfrm>
          <a:prstGeom prst="line">
            <a:avLst/>
          </a:prstGeom>
          <a:noFill/>
          <a:ln w="38100">
            <a:solidFill>
              <a:srgbClr val="CCFFCC"/>
            </a:solidFill>
            <a:round/>
            <a:headEnd/>
            <a:tailEnd type="triangle" w="med" len="med"/>
          </a:ln>
        </p:spPr>
        <p:txBody>
          <a:bodyPr>
            <a:prstTxWarp prst="textNoShape">
              <a:avLst/>
            </a:prstTxWarp>
          </a:bodyPr>
          <a:lstStyle/>
          <a:p>
            <a:endParaRPr lang="it-IT"/>
          </a:p>
        </p:txBody>
      </p:sp>
      <p:sp>
        <p:nvSpPr>
          <p:cNvPr id="18469" name="Rectangle 37"/>
          <p:cNvSpPr>
            <a:spLocks noChangeArrowheads="1"/>
          </p:cNvSpPr>
          <p:nvPr/>
        </p:nvSpPr>
        <p:spPr bwMode="auto">
          <a:xfrm>
            <a:off x="1143000" y="4572000"/>
            <a:ext cx="304800" cy="304800"/>
          </a:xfrm>
          <a:prstGeom prst="rect">
            <a:avLst/>
          </a:prstGeom>
          <a:solidFill>
            <a:schemeClr val="bg1">
              <a:lumMod val="75000"/>
            </a:schemeClr>
          </a:solidFill>
          <a:ln w="9525">
            <a:solidFill>
              <a:srgbClr val="FFFFFF"/>
            </a:solidFill>
            <a:miter lim="800000"/>
            <a:headEnd/>
            <a:tailEnd/>
          </a:ln>
        </p:spPr>
        <p:txBody>
          <a:bodyPr wrap="none" anchor="ctr">
            <a:prstTxWarp prst="textNoShape">
              <a:avLst/>
            </a:prstTxWarp>
          </a:bodyPr>
          <a:lstStyle/>
          <a:p>
            <a:endParaRPr lang="fr-CA"/>
          </a:p>
        </p:txBody>
      </p:sp>
      <p:sp>
        <p:nvSpPr>
          <p:cNvPr id="18470" name="Rectangle 38"/>
          <p:cNvSpPr>
            <a:spLocks noChangeArrowheads="1"/>
          </p:cNvSpPr>
          <p:nvPr/>
        </p:nvSpPr>
        <p:spPr bwMode="auto">
          <a:xfrm>
            <a:off x="1143000" y="4876800"/>
            <a:ext cx="304800" cy="609600"/>
          </a:xfrm>
          <a:prstGeom prst="rect">
            <a:avLst/>
          </a:prstGeom>
          <a:noFill/>
          <a:ln w="9525">
            <a:solidFill>
              <a:srgbClr val="FFFF00"/>
            </a:solidFill>
            <a:miter lim="800000"/>
            <a:headEnd/>
            <a:tailEnd/>
          </a:ln>
        </p:spPr>
        <p:txBody>
          <a:bodyPr wrap="none" anchor="ctr">
            <a:prstTxWarp prst="textNoShape">
              <a:avLst/>
            </a:prstTxWarp>
          </a:bodyPr>
          <a:lstStyle/>
          <a:p>
            <a:endParaRPr lang="fr-CA"/>
          </a:p>
        </p:txBody>
      </p:sp>
      <p:sp>
        <p:nvSpPr>
          <p:cNvPr id="18471" name="Line 39"/>
          <p:cNvSpPr>
            <a:spLocks noChangeShapeType="1"/>
          </p:cNvSpPr>
          <p:nvPr/>
        </p:nvSpPr>
        <p:spPr bwMode="auto">
          <a:xfrm flipH="1" flipV="1">
            <a:off x="1371600" y="4724400"/>
            <a:ext cx="1371600" cy="1066800"/>
          </a:xfrm>
          <a:prstGeom prst="line">
            <a:avLst/>
          </a:prstGeom>
          <a:noFill/>
          <a:ln w="38100">
            <a:solidFill>
              <a:schemeClr val="bg1"/>
            </a:solidFill>
            <a:round/>
            <a:headEnd/>
            <a:tailEnd type="triangle" w="med" len="med"/>
          </a:ln>
        </p:spPr>
        <p:txBody>
          <a:bodyPr>
            <a:prstTxWarp prst="textNoShape">
              <a:avLst/>
            </a:prstTxWarp>
          </a:bodyPr>
          <a:lstStyle/>
          <a:p>
            <a:endParaRPr lang="it-IT"/>
          </a:p>
        </p:txBody>
      </p:sp>
      <p:sp>
        <p:nvSpPr>
          <p:cNvPr id="18472" name="Line 40"/>
          <p:cNvSpPr>
            <a:spLocks noChangeShapeType="1"/>
          </p:cNvSpPr>
          <p:nvPr/>
        </p:nvSpPr>
        <p:spPr bwMode="auto">
          <a:xfrm>
            <a:off x="3276600" y="2209800"/>
            <a:ext cx="0" cy="2286000"/>
          </a:xfrm>
          <a:prstGeom prst="line">
            <a:avLst/>
          </a:prstGeom>
          <a:noFill/>
          <a:ln w="38100">
            <a:solidFill>
              <a:srgbClr val="CCFFCC"/>
            </a:solidFill>
            <a:round/>
            <a:headEnd/>
            <a:tailEnd/>
          </a:ln>
        </p:spPr>
        <p:txBody>
          <a:bodyPr>
            <a:prstTxWarp prst="textNoShape">
              <a:avLst/>
            </a:prstTxWarp>
          </a:bodyPr>
          <a:lstStyle/>
          <a:p>
            <a:endParaRPr lang="it-IT"/>
          </a:p>
        </p:txBody>
      </p:sp>
      <p:sp>
        <p:nvSpPr>
          <p:cNvPr id="18473" name="Text Box 41"/>
          <p:cNvSpPr txBox="1">
            <a:spLocks noChangeArrowheads="1"/>
          </p:cNvSpPr>
          <p:nvPr/>
        </p:nvSpPr>
        <p:spPr bwMode="auto">
          <a:xfrm>
            <a:off x="4556125" y="5424488"/>
            <a:ext cx="453970" cy="400110"/>
          </a:xfrm>
          <a:prstGeom prst="rect">
            <a:avLst/>
          </a:prstGeom>
          <a:noFill/>
          <a:ln w="9525">
            <a:noFill/>
            <a:miter lim="800000"/>
            <a:headEnd/>
            <a:tailEnd/>
          </a:ln>
        </p:spPr>
        <p:txBody>
          <a:bodyPr wrap="none">
            <a:prstTxWarp prst="textNoShape">
              <a:avLst/>
            </a:prstTxWarp>
            <a:spAutoFit/>
          </a:bodyPr>
          <a:lstStyle/>
          <a:p>
            <a:r>
              <a:rPr lang="en-US" sz="2000" dirty="0" smtClean="0">
                <a:solidFill>
                  <a:srgbClr val="00FFFF"/>
                </a:solidFill>
                <a:latin typeface="Chalkboard"/>
                <a:cs typeface="Chalkboard"/>
              </a:rPr>
              <a:t>N</a:t>
            </a:r>
            <a:r>
              <a:rPr lang="en-US" sz="2000" baseline="-25000" dirty="0" smtClean="0">
                <a:solidFill>
                  <a:srgbClr val="00FFFF"/>
                </a:solidFill>
                <a:latin typeface="Chalkboard"/>
                <a:cs typeface="Chalkboard"/>
              </a:rPr>
              <a:t>2</a:t>
            </a:r>
            <a:endParaRPr lang="en-US" sz="2000" dirty="0">
              <a:solidFill>
                <a:srgbClr val="00FFFF"/>
              </a:solidFill>
              <a:latin typeface="Chalkboard"/>
              <a:cs typeface="Chalkboard"/>
            </a:endParaRPr>
          </a:p>
        </p:txBody>
      </p:sp>
      <p:sp>
        <p:nvSpPr>
          <p:cNvPr id="18474" name="Text Box 42"/>
          <p:cNvSpPr txBox="1">
            <a:spLocks noChangeArrowheads="1"/>
          </p:cNvSpPr>
          <p:nvPr/>
        </p:nvSpPr>
        <p:spPr bwMode="auto">
          <a:xfrm>
            <a:off x="5486400" y="5867400"/>
            <a:ext cx="627721" cy="400110"/>
          </a:xfrm>
          <a:prstGeom prst="rect">
            <a:avLst/>
          </a:prstGeom>
          <a:noFill/>
          <a:ln w="9525">
            <a:noFill/>
            <a:miter lim="800000"/>
            <a:headEnd/>
            <a:tailEnd/>
          </a:ln>
        </p:spPr>
        <p:txBody>
          <a:bodyPr wrap="none">
            <a:prstTxWarp prst="textNoShape">
              <a:avLst/>
            </a:prstTxWarp>
            <a:spAutoFit/>
          </a:bodyPr>
          <a:lstStyle/>
          <a:p>
            <a:r>
              <a:rPr lang="en-US" sz="2000" dirty="0" smtClean="0">
                <a:solidFill>
                  <a:srgbClr val="00FFFF"/>
                </a:solidFill>
                <a:latin typeface="Chalkboard"/>
                <a:cs typeface="Chalkboard"/>
              </a:rPr>
              <a:t>H</a:t>
            </a:r>
            <a:r>
              <a:rPr lang="en-US" sz="2000" baseline="-25000" dirty="0" smtClean="0">
                <a:solidFill>
                  <a:srgbClr val="00FFFF"/>
                </a:solidFill>
                <a:latin typeface="Chalkboard"/>
                <a:cs typeface="Chalkboard"/>
              </a:rPr>
              <a:t>2</a:t>
            </a:r>
            <a:r>
              <a:rPr lang="en-US" sz="2000" dirty="0" smtClean="0">
                <a:solidFill>
                  <a:srgbClr val="00FFFF"/>
                </a:solidFill>
                <a:latin typeface="Chalkboard"/>
                <a:cs typeface="Chalkboard"/>
              </a:rPr>
              <a:t>O</a:t>
            </a:r>
            <a:endParaRPr lang="en-US" sz="2000" dirty="0">
              <a:solidFill>
                <a:srgbClr val="00FFFF"/>
              </a:solidFill>
              <a:latin typeface="Chalkboard"/>
              <a:cs typeface="Chalkboard"/>
            </a:endParaRPr>
          </a:p>
        </p:txBody>
      </p:sp>
      <p:sp>
        <p:nvSpPr>
          <p:cNvPr id="18475" name="Text Box 43"/>
          <p:cNvSpPr txBox="1">
            <a:spLocks noChangeArrowheads="1"/>
          </p:cNvSpPr>
          <p:nvPr/>
        </p:nvSpPr>
        <p:spPr bwMode="auto">
          <a:xfrm>
            <a:off x="5029200" y="5257800"/>
            <a:ext cx="620683" cy="400110"/>
          </a:xfrm>
          <a:prstGeom prst="rect">
            <a:avLst/>
          </a:prstGeom>
          <a:noFill/>
          <a:ln w="9525">
            <a:noFill/>
            <a:miter lim="800000"/>
            <a:headEnd/>
            <a:tailEnd/>
          </a:ln>
        </p:spPr>
        <p:txBody>
          <a:bodyPr wrap="none">
            <a:prstTxWarp prst="textNoShape">
              <a:avLst/>
            </a:prstTxWarp>
            <a:spAutoFit/>
          </a:bodyPr>
          <a:lstStyle/>
          <a:p>
            <a:r>
              <a:rPr lang="en-US" sz="2000" dirty="0">
                <a:solidFill>
                  <a:srgbClr val="00FFFF"/>
                </a:solidFill>
                <a:latin typeface="Chalkboard"/>
                <a:cs typeface="Chalkboard"/>
              </a:rPr>
              <a:t>CO</a:t>
            </a:r>
            <a:r>
              <a:rPr lang="en-US" sz="2000" baseline="-25000" dirty="0">
                <a:solidFill>
                  <a:srgbClr val="00FFFF"/>
                </a:solidFill>
                <a:latin typeface="Chalkboard"/>
                <a:cs typeface="Chalkboard"/>
              </a:rPr>
              <a:t>2</a:t>
            </a:r>
          </a:p>
        </p:txBody>
      </p:sp>
      <p:sp>
        <p:nvSpPr>
          <p:cNvPr id="18476" name="Text Box 44"/>
          <p:cNvSpPr txBox="1">
            <a:spLocks noChangeArrowheads="1"/>
          </p:cNvSpPr>
          <p:nvPr/>
        </p:nvSpPr>
        <p:spPr bwMode="auto">
          <a:xfrm>
            <a:off x="6019800" y="6019800"/>
            <a:ext cx="620683" cy="400110"/>
          </a:xfrm>
          <a:prstGeom prst="rect">
            <a:avLst/>
          </a:prstGeom>
          <a:noFill/>
          <a:ln w="9525">
            <a:noFill/>
            <a:miter lim="800000"/>
            <a:headEnd/>
            <a:tailEnd/>
          </a:ln>
        </p:spPr>
        <p:txBody>
          <a:bodyPr wrap="none">
            <a:prstTxWarp prst="textNoShape">
              <a:avLst/>
            </a:prstTxWarp>
            <a:spAutoFit/>
          </a:bodyPr>
          <a:lstStyle/>
          <a:p>
            <a:r>
              <a:rPr lang="en-US" sz="2000" dirty="0" smtClean="0">
                <a:solidFill>
                  <a:srgbClr val="00FFFF"/>
                </a:solidFill>
                <a:latin typeface="Chalkboard"/>
                <a:cs typeface="Chalkboard"/>
              </a:rPr>
              <a:t>SO</a:t>
            </a:r>
            <a:r>
              <a:rPr lang="en-US" sz="2000" baseline="-25000" dirty="0" smtClean="0">
                <a:solidFill>
                  <a:srgbClr val="00FFFF"/>
                </a:solidFill>
                <a:latin typeface="Chalkboard"/>
                <a:cs typeface="Chalkboard"/>
              </a:rPr>
              <a:t>2</a:t>
            </a:r>
            <a:endParaRPr lang="en-US" sz="2000" dirty="0">
              <a:solidFill>
                <a:srgbClr val="00FFFF"/>
              </a:solidFill>
              <a:latin typeface="Chalkboard"/>
              <a:cs typeface="Chalkboard"/>
            </a:endParaRPr>
          </a:p>
        </p:txBody>
      </p:sp>
      <p:sp>
        <p:nvSpPr>
          <p:cNvPr id="18477" name="Line 45"/>
          <p:cNvSpPr>
            <a:spLocks noChangeShapeType="1"/>
          </p:cNvSpPr>
          <p:nvPr/>
        </p:nvSpPr>
        <p:spPr bwMode="auto">
          <a:xfrm>
            <a:off x="1295400" y="2514600"/>
            <a:ext cx="0" cy="1143000"/>
          </a:xfrm>
          <a:prstGeom prst="line">
            <a:avLst/>
          </a:prstGeom>
          <a:noFill/>
          <a:ln w="28575" cap="rnd">
            <a:solidFill>
              <a:srgbClr val="CCFFCC"/>
            </a:solidFill>
            <a:prstDash val="sysDot"/>
            <a:round/>
            <a:headEnd/>
            <a:tailEnd type="triangle" w="med" len="med"/>
          </a:ln>
        </p:spPr>
        <p:txBody>
          <a:bodyPr>
            <a:prstTxWarp prst="textNoShape">
              <a:avLst/>
            </a:prstTxWarp>
          </a:bodyPr>
          <a:lstStyle/>
          <a:p>
            <a:endParaRPr lang="it-IT"/>
          </a:p>
        </p:txBody>
      </p:sp>
      <p:sp>
        <p:nvSpPr>
          <p:cNvPr id="18478" name="AutoShape 46"/>
          <p:cNvSpPr>
            <a:spLocks noChangeArrowheads="1"/>
          </p:cNvSpPr>
          <p:nvPr/>
        </p:nvSpPr>
        <p:spPr bwMode="auto">
          <a:xfrm>
            <a:off x="1219200" y="2209800"/>
            <a:ext cx="152400" cy="152400"/>
          </a:xfrm>
          <a:prstGeom prst="octagon">
            <a:avLst>
              <a:gd name="adj" fmla="val 29287"/>
            </a:avLst>
          </a:prstGeom>
          <a:solidFill>
            <a:schemeClr val="bg1">
              <a:lumMod val="85000"/>
            </a:schemeClr>
          </a:solidFill>
          <a:ln w="9525">
            <a:solidFill>
              <a:srgbClr val="FFFF00"/>
            </a:solidFill>
            <a:miter lim="800000"/>
            <a:headEnd/>
            <a:tailEnd/>
          </a:ln>
        </p:spPr>
        <p:txBody>
          <a:bodyPr wrap="none" anchor="ctr">
            <a:prstTxWarp prst="textNoShape">
              <a:avLst/>
            </a:prstTxWarp>
          </a:bodyPr>
          <a:lstStyle/>
          <a:p>
            <a:endParaRPr lang="fr-CA"/>
          </a:p>
        </p:txBody>
      </p:sp>
      <p:sp>
        <p:nvSpPr>
          <p:cNvPr id="18479" name="AutoShape 47"/>
          <p:cNvSpPr>
            <a:spLocks noChangeArrowheads="1"/>
          </p:cNvSpPr>
          <p:nvPr/>
        </p:nvSpPr>
        <p:spPr bwMode="auto">
          <a:xfrm>
            <a:off x="1219200" y="3886200"/>
            <a:ext cx="152400" cy="152400"/>
          </a:xfrm>
          <a:prstGeom prst="irregularSeal1">
            <a:avLst/>
          </a:prstGeom>
          <a:solidFill>
            <a:srgbClr val="D9D9D9"/>
          </a:solidFill>
          <a:ln w="9525">
            <a:solidFill>
              <a:srgbClr val="FFFF00"/>
            </a:solidFill>
            <a:miter lim="800000"/>
            <a:headEnd/>
            <a:tailEnd/>
          </a:ln>
        </p:spPr>
        <p:txBody>
          <a:bodyPr wrap="none" anchor="ctr">
            <a:prstTxWarp prst="textNoShape">
              <a:avLst/>
            </a:prstTxWarp>
          </a:bodyPr>
          <a:lstStyle/>
          <a:p>
            <a:endParaRPr lang="fr-CA"/>
          </a:p>
        </p:txBody>
      </p:sp>
      <p:sp>
        <p:nvSpPr>
          <p:cNvPr id="18480" name="Line 48"/>
          <p:cNvSpPr>
            <a:spLocks noChangeShapeType="1"/>
          </p:cNvSpPr>
          <p:nvPr/>
        </p:nvSpPr>
        <p:spPr bwMode="auto">
          <a:xfrm>
            <a:off x="457200" y="2590800"/>
            <a:ext cx="0" cy="2819400"/>
          </a:xfrm>
          <a:prstGeom prst="line">
            <a:avLst/>
          </a:prstGeom>
          <a:noFill/>
          <a:ln w="76200" cmpd="tri">
            <a:solidFill>
              <a:srgbClr val="FFFF00"/>
            </a:solidFill>
            <a:round/>
            <a:headEnd/>
            <a:tailEnd type="triangle" w="med" len="med"/>
          </a:ln>
        </p:spPr>
        <p:txBody>
          <a:bodyPr>
            <a:prstTxWarp prst="textNoShape">
              <a:avLst/>
            </a:prstTxWarp>
          </a:bodyPr>
          <a:lstStyle/>
          <a:p>
            <a:endParaRPr lang="it-IT"/>
          </a:p>
        </p:txBody>
      </p:sp>
      <p:sp>
        <p:nvSpPr>
          <p:cNvPr id="18481" name="Text Box 49"/>
          <p:cNvSpPr txBox="1">
            <a:spLocks noChangeArrowheads="1"/>
          </p:cNvSpPr>
          <p:nvPr/>
        </p:nvSpPr>
        <p:spPr bwMode="auto">
          <a:xfrm>
            <a:off x="228600" y="1752600"/>
            <a:ext cx="543739" cy="830997"/>
          </a:xfrm>
          <a:prstGeom prst="rect">
            <a:avLst/>
          </a:prstGeom>
          <a:noFill/>
          <a:ln w="9525">
            <a:noFill/>
            <a:miter lim="800000"/>
            <a:headEnd/>
            <a:tailEnd/>
          </a:ln>
        </p:spPr>
        <p:txBody>
          <a:bodyPr wrap="none">
            <a:prstTxWarp prst="textNoShape">
              <a:avLst/>
            </a:prstTxWarp>
            <a:spAutoFit/>
          </a:bodyPr>
          <a:lstStyle/>
          <a:p>
            <a:r>
              <a:rPr lang="en-US" sz="2400" dirty="0">
                <a:solidFill>
                  <a:srgbClr val="FFFF00"/>
                </a:solidFill>
                <a:latin typeface="Chalkboard"/>
                <a:cs typeface="Chalkboard"/>
              </a:rPr>
              <a:t>He</a:t>
            </a:r>
          </a:p>
          <a:p>
            <a:r>
              <a:rPr lang="en-US" sz="2400" dirty="0">
                <a:solidFill>
                  <a:srgbClr val="FFFF00"/>
                </a:solidFill>
                <a:latin typeface="Chalkboard"/>
                <a:cs typeface="Chalkboard"/>
              </a:rPr>
              <a:t>O</a:t>
            </a:r>
            <a:r>
              <a:rPr lang="en-US" sz="2400" baseline="-20000" dirty="0">
                <a:solidFill>
                  <a:srgbClr val="FFFF00"/>
                </a:solidFill>
                <a:latin typeface="Chalkboard"/>
                <a:cs typeface="Chalkboard"/>
              </a:rPr>
              <a:t>2</a:t>
            </a:r>
          </a:p>
        </p:txBody>
      </p:sp>
      <p:sp>
        <p:nvSpPr>
          <p:cNvPr id="18482" name="Rectangle 50"/>
          <p:cNvSpPr>
            <a:spLocks noChangeArrowheads="1"/>
          </p:cNvSpPr>
          <p:nvPr/>
        </p:nvSpPr>
        <p:spPr bwMode="auto">
          <a:xfrm>
            <a:off x="7315200" y="5029200"/>
            <a:ext cx="1447800" cy="1066800"/>
          </a:xfrm>
          <a:prstGeom prst="rect">
            <a:avLst/>
          </a:prstGeom>
          <a:solidFill>
            <a:schemeClr val="bg1"/>
          </a:solidFill>
          <a:ln w="9525">
            <a:solidFill>
              <a:srgbClr val="00FFFF"/>
            </a:solidFill>
            <a:miter lim="800000"/>
            <a:headEnd/>
            <a:tailEnd/>
          </a:ln>
        </p:spPr>
        <p:txBody>
          <a:bodyPr wrap="none" anchor="ctr">
            <a:prstTxWarp prst="textNoShape">
              <a:avLst/>
            </a:prstTxWarp>
          </a:bodyPr>
          <a:lstStyle/>
          <a:p>
            <a:endParaRPr lang="fr-CA"/>
          </a:p>
        </p:txBody>
      </p:sp>
      <p:sp>
        <p:nvSpPr>
          <p:cNvPr id="18483" name="Rectangle 51"/>
          <p:cNvSpPr>
            <a:spLocks noChangeArrowheads="1"/>
          </p:cNvSpPr>
          <p:nvPr/>
        </p:nvSpPr>
        <p:spPr bwMode="auto">
          <a:xfrm>
            <a:off x="7467600" y="5181600"/>
            <a:ext cx="1143000" cy="762000"/>
          </a:xfrm>
          <a:prstGeom prst="rect">
            <a:avLst/>
          </a:prstGeom>
          <a:solidFill>
            <a:schemeClr val="bg1">
              <a:lumMod val="85000"/>
            </a:schemeClr>
          </a:solidFill>
          <a:ln w="9525">
            <a:solidFill>
              <a:srgbClr val="00FFFF"/>
            </a:solidFill>
            <a:miter lim="800000"/>
            <a:headEnd/>
            <a:tailEnd/>
          </a:ln>
        </p:spPr>
        <p:txBody>
          <a:bodyPr wrap="none" anchor="ctr">
            <a:prstTxWarp prst="textNoShape">
              <a:avLst/>
            </a:prstTxWarp>
          </a:bodyPr>
          <a:lstStyle/>
          <a:p>
            <a:endParaRPr lang="fr-CA"/>
          </a:p>
        </p:txBody>
      </p:sp>
      <p:sp>
        <p:nvSpPr>
          <p:cNvPr id="18484" name="Rectangle 52"/>
          <p:cNvSpPr>
            <a:spLocks noChangeArrowheads="1"/>
          </p:cNvSpPr>
          <p:nvPr/>
        </p:nvSpPr>
        <p:spPr bwMode="auto">
          <a:xfrm>
            <a:off x="7162800" y="6172200"/>
            <a:ext cx="1752600" cy="381000"/>
          </a:xfrm>
          <a:prstGeom prst="rect">
            <a:avLst/>
          </a:prstGeom>
          <a:solidFill>
            <a:srgbClr val="C0C0C0"/>
          </a:solidFill>
          <a:ln w="9525">
            <a:solidFill>
              <a:schemeClr val="bg2">
                <a:lumMod val="75000"/>
              </a:schemeClr>
            </a:solidFill>
            <a:miter lim="800000"/>
            <a:headEnd/>
            <a:tailEnd/>
          </a:ln>
        </p:spPr>
        <p:txBody>
          <a:bodyPr wrap="none" anchor="ctr">
            <a:prstTxWarp prst="textNoShape">
              <a:avLst/>
            </a:prstTxWarp>
          </a:bodyPr>
          <a:lstStyle/>
          <a:p>
            <a:endParaRPr lang="fr-CA"/>
          </a:p>
        </p:txBody>
      </p:sp>
      <p:sp>
        <p:nvSpPr>
          <p:cNvPr id="18485" name="Line 53"/>
          <p:cNvSpPr>
            <a:spLocks noChangeShapeType="1"/>
          </p:cNvSpPr>
          <p:nvPr/>
        </p:nvSpPr>
        <p:spPr bwMode="auto">
          <a:xfrm>
            <a:off x="8229600" y="6324600"/>
            <a:ext cx="457200" cy="0"/>
          </a:xfrm>
          <a:prstGeom prst="line">
            <a:avLst/>
          </a:prstGeom>
          <a:noFill/>
          <a:ln w="9525">
            <a:solidFill>
              <a:schemeClr val="bg1"/>
            </a:solidFill>
            <a:round/>
            <a:headEnd/>
            <a:tailEnd/>
          </a:ln>
        </p:spPr>
        <p:txBody>
          <a:bodyPr>
            <a:prstTxWarp prst="textNoShape">
              <a:avLst/>
            </a:prstTxWarp>
          </a:bodyPr>
          <a:lstStyle/>
          <a:p>
            <a:endParaRPr lang="it-IT"/>
          </a:p>
        </p:txBody>
      </p:sp>
      <p:sp>
        <p:nvSpPr>
          <p:cNvPr id="147510" name="Rectangle 54"/>
          <p:cNvSpPr>
            <a:spLocks noChangeArrowheads="1"/>
          </p:cNvSpPr>
          <p:nvPr/>
        </p:nvSpPr>
        <p:spPr bwMode="auto">
          <a:xfrm>
            <a:off x="2209800" y="3505200"/>
            <a:ext cx="304800" cy="990600"/>
          </a:xfrm>
          <a:prstGeom prst="rect">
            <a:avLst/>
          </a:prstGeom>
          <a:solidFill>
            <a:schemeClr val="bg1">
              <a:lumMod val="85000"/>
            </a:schemeClr>
          </a:solidFill>
          <a:ln w="9525">
            <a:solidFill>
              <a:srgbClr val="FFFFFF"/>
            </a:solidFill>
            <a:miter lim="800000"/>
            <a:headEnd/>
            <a:tailEnd/>
          </a:ln>
          <a:effectLst/>
        </p:spPr>
        <p:txBody>
          <a:bodyPr wrap="none" anchor="ctr"/>
          <a:lstStyle/>
          <a:p>
            <a:pPr>
              <a:defRPr/>
            </a:pPr>
            <a:endParaRPr lang="fr-CA"/>
          </a:p>
        </p:txBody>
      </p:sp>
      <p:sp>
        <p:nvSpPr>
          <p:cNvPr id="18487" name="Text Box 55"/>
          <p:cNvSpPr txBox="1">
            <a:spLocks noChangeArrowheads="1"/>
          </p:cNvSpPr>
          <p:nvPr/>
        </p:nvSpPr>
        <p:spPr bwMode="auto">
          <a:xfrm>
            <a:off x="2411413" y="3500438"/>
            <a:ext cx="977900" cy="769441"/>
          </a:xfrm>
          <a:prstGeom prst="rect">
            <a:avLst/>
          </a:prstGeom>
          <a:noFill/>
          <a:ln w="9525">
            <a:noFill/>
            <a:miter lim="800000"/>
            <a:headEnd/>
            <a:tailEnd/>
          </a:ln>
        </p:spPr>
        <p:txBody>
          <a:bodyPr>
            <a:prstTxWarp prst="textNoShape">
              <a:avLst/>
            </a:prstTxWarp>
            <a:spAutoFit/>
          </a:bodyPr>
          <a:lstStyle/>
          <a:p>
            <a:pPr algn="ctr"/>
            <a:r>
              <a:rPr lang="en-US" sz="2200" dirty="0">
                <a:solidFill>
                  <a:srgbClr val="00FFFF"/>
                </a:solidFill>
                <a:latin typeface="Chalkboard"/>
                <a:cs typeface="Chalkboard"/>
              </a:rPr>
              <a:t>Water</a:t>
            </a:r>
          </a:p>
          <a:p>
            <a:pPr algn="ctr"/>
            <a:r>
              <a:rPr lang="en-US" sz="2200" dirty="0">
                <a:solidFill>
                  <a:srgbClr val="00FFFF"/>
                </a:solidFill>
                <a:latin typeface="Chalkboard"/>
                <a:cs typeface="Chalkboard"/>
              </a:rPr>
              <a:t>Trap</a:t>
            </a:r>
          </a:p>
        </p:txBody>
      </p:sp>
      <p:sp>
        <p:nvSpPr>
          <p:cNvPr id="18488" name="Text Box 56"/>
          <p:cNvSpPr txBox="1">
            <a:spLocks noChangeArrowheads="1"/>
          </p:cNvSpPr>
          <p:nvPr/>
        </p:nvSpPr>
        <p:spPr bwMode="auto">
          <a:xfrm>
            <a:off x="7620000" y="3886200"/>
            <a:ext cx="1159292" cy="830997"/>
          </a:xfrm>
          <a:prstGeom prst="rect">
            <a:avLst/>
          </a:prstGeom>
          <a:noFill/>
          <a:ln w="9525">
            <a:noFill/>
            <a:miter lim="800000"/>
            <a:headEnd/>
            <a:tailEnd/>
          </a:ln>
        </p:spPr>
        <p:txBody>
          <a:bodyPr wrap="none">
            <a:prstTxWarp prst="textNoShape">
              <a:avLst/>
            </a:prstTxWarp>
            <a:spAutoFit/>
          </a:bodyPr>
          <a:lstStyle/>
          <a:p>
            <a:r>
              <a:rPr lang="en-US" sz="2400" dirty="0">
                <a:solidFill>
                  <a:srgbClr val="00FFFF"/>
                </a:solidFill>
                <a:latin typeface="Chalkboard"/>
                <a:cs typeface="Chalkboard"/>
              </a:rPr>
              <a:t>EA line</a:t>
            </a:r>
          </a:p>
          <a:p>
            <a:r>
              <a:rPr lang="en-US" sz="2400" dirty="0">
                <a:solidFill>
                  <a:srgbClr val="00FFFF"/>
                </a:solidFill>
                <a:latin typeface="Chalkboard"/>
                <a:cs typeface="Chalkboard"/>
              </a:rPr>
              <a:t>out</a:t>
            </a:r>
          </a:p>
        </p:txBody>
      </p:sp>
      <p:sp>
        <p:nvSpPr>
          <p:cNvPr id="18489" name="Line 57"/>
          <p:cNvSpPr>
            <a:spLocks noChangeShapeType="1"/>
          </p:cNvSpPr>
          <p:nvPr/>
        </p:nvSpPr>
        <p:spPr bwMode="auto">
          <a:xfrm>
            <a:off x="7239000" y="4267200"/>
            <a:ext cx="304800" cy="0"/>
          </a:xfrm>
          <a:prstGeom prst="line">
            <a:avLst/>
          </a:prstGeom>
          <a:noFill/>
          <a:ln w="38100">
            <a:solidFill>
              <a:srgbClr val="CCFFCC"/>
            </a:solidFill>
            <a:round/>
            <a:headEnd/>
            <a:tailEnd/>
          </a:ln>
        </p:spPr>
        <p:txBody>
          <a:bodyPr>
            <a:prstTxWarp prst="textNoShape">
              <a:avLst/>
            </a:prstTxWarp>
          </a:bodyPr>
          <a:lstStyle/>
          <a:p>
            <a:endParaRPr lang="it-IT"/>
          </a:p>
        </p:txBody>
      </p:sp>
      <p:sp>
        <p:nvSpPr>
          <p:cNvPr id="59" name="Rettangolo 58"/>
          <p:cNvSpPr/>
          <p:nvPr/>
        </p:nvSpPr>
        <p:spPr>
          <a:xfrm>
            <a:off x="1588720" y="481775"/>
            <a:ext cx="5690881" cy="584776"/>
          </a:xfrm>
          <a:prstGeom prst="rect">
            <a:avLst/>
          </a:prstGeom>
        </p:spPr>
        <p:txBody>
          <a:bodyPr wrap="none">
            <a:spAutoFit/>
          </a:bodyPr>
          <a:lstStyle/>
          <a:p>
            <a:r>
              <a:rPr lang="en-US" sz="3200" dirty="0" smtClean="0">
                <a:solidFill>
                  <a:schemeClr val="bg1"/>
                </a:solidFill>
                <a:latin typeface="Chalkboard"/>
                <a:cs typeface="Chalkboard"/>
              </a:rPr>
              <a:t>Elemental </a:t>
            </a:r>
            <a:r>
              <a:rPr lang="en-US" sz="3200" dirty="0" err="1" smtClean="0">
                <a:solidFill>
                  <a:schemeClr val="bg1"/>
                </a:solidFill>
                <a:latin typeface="Chalkboard"/>
                <a:cs typeface="Chalkboard"/>
              </a:rPr>
              <a:t>Analyser</a:t>
            </a:r>
            <a:r>
              <a:rPr lang="en-US" sz="3200" dirty="0" smtClean="0">
                <a:solidFill>
                  <a:schemeClr val="bg1"/>
                </a:solidFill>
                <a:latin typeface="Chalkboard"/>
                <a:cs typeface="Chalkboard"/>
              </a:rPr>
              <a:t> Schematic</a:t>
            </a:r>
            <a:endParaRPr lang="it-IT" sz="3200" dirty="0">
              <a:solidFill>
                <a:schemeClr val="bg1"/>
              </a:solidFill>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00396" name="Rectangle 12"/>
          <p:cNvSpPr>
            <a:spLocks noGrp="1" noChangeArrowheads="1"/>
          </p:cNvSpPr>
          <p:nvPr>
            <p:ph type="title"/>
          </p:nvPr>
        </p:nvSpPr>
        <p:spPr/>
        <p:txBody>
          <a:bodyPr/>
          <a:lstStyle/>
          <a:p>
            <a:r>
              <a:rPr lang="it-IT" dirty="0">
                <a:solidFill>
                  <a:schemeClr val="accent6">
                    <a:lumMod val="60000"/>
                    <a:lumOff val="40000"/>
                  </a:schemeClr>
                </a:solidFill>
                <a:latin typeface="Chalkboard"/>
                <a:cs typeface="Chalkboard"/>
              </a:rPr>
              <a:t>Estrazione con solvente</a:t>
            </a:r>
            <a:endParaRPr lang="en-GB" dirty="0">
              <a:solidFill>
                <a:schemeClr val="accent6">
                  <a:lumMod val="60000"/>
                  <a:lumOff val="40000"/>
                </a:schemeClr>
              </a:solidFill>
              <a:latin typeface="Chalkboard"/>
              <a:cs typeface="Chalkboard"/>
            </a:endParaRPr>
          </a:p>
        </p:txBody>
      </p:sp>
      <p:sp>
        <p:nvSpPr>
          <p:cNvPr id="400388" name="Rectangle 4"/>
          <p:cNvSpPr>
            <a:spLocks noChangeArrowheads="1"/>
          </p:cNvSpPr>
          <p:nvPr/>
        </p:nvSpPr>
        <p:spPr bwMode="auto">
          <a:xfrm>
            <a:off x="457200" y="1698625"/>
            <a:ext cx="8418018" cy="2462212"/>
          </a:xfrm>
          <a:prstGeom prst="rect">
            <a:avLst/>
          </a:prstGeom>
          <a:noFill/>
          <a:ln w="9525">
            <a:noFill/>
            <a:miter lim="800000"/>
            <a:headEnd/>
            <a:tailEnd/>
          </a:ln>
          <a:effectLst/>
        </p:spPr>
        <p:txBody>
          <a:bodyPr wrap="square">
            <a:prstTxWarp prst="textNoShape">
              <a:avLst/>
            </a:prstTxWarp>
            <a:spAutoFit/>
          </a:bodyPr>
          <a:lstStyle/>
          <a:p>
            <a:pPr algn="ctr">
              <a:spcBef>
                <a:spcPct val="50000"/>
              </a:spcBef>
              <a:buSzPct val="50000"/>
              <a:buFont typeface="Wingdings" charset="2"/>
              <a:buNone/>
            </a:pPr>
            <a:r>
              <a:rPr lang="it-IT" sz="2200" dirty="0">
                <a:solidFill>
                  <a:srgbClr val="FFFF00"/>
                </a:solidFill>
                <a:effectLst/>
                <a:latin typeface="Chalkboard"/>
                <a:cs typeface="Chalkboard"/>
              </a:rPr>
              <a:t>Si tratta di una tecnica di </a:t>
            </a:r>
            <a:r>
              <a:rPr lang="it-IT" sz="2200" dirty="0" smtClean="0">
                <a:solidFill>
                  <a:srgbClr val="FFFF00"/>
                </a:solidFill>
                <a:effectLst/>
                <a:latin typeface="Chalkboard"/>
                <a:cs typeface="Chalkboard"/>
              </a:rPr>
              <a:t>pre-trattamento </a:t>
            </a:r>
            <a:r>
              <a:rPr lang="it-IT" sz="2200" dirty="0">
                <a:solidFill>
                  <a:srgbClr val="FFFF00"/>
                </a:solidFill>
                <a:effectLst/>
                <a:latin typeface="Chalkboard"/>
                <a:cs typeface="Chalkboard"/>
              </a:rPr>
              <a:t>molto comune, utilizzata</a:t>
            </a:r>
            <a:r>
              <a:rPr lang="it-IT" sz="2200" dirty="0" smtClean="0">
                <a:solidFill>
                  <a:srgbClr val="FFFF00"/>
                </a:solidFill>
                <a:effectLst/>
                <a:latin typeface="Chalkboard"/>
                <a:cs typeface="Chalkboard"/>
              </a:rPr>
              <a:t> ove non sia </a:t>
            </a:r>
            <a:r>
              <a:rPr lang="it-IT" sz="2200" dirty="0">
                <a:solidFill>
                  <a:srgbClr val="FFFF00"/>
                </a:solidFill>
                <a:effectLst/>
                <a:latin typeface="Chalkboard"/>
                <a:cs typeface="Chalkboard"/>
              </a:rPr>
              <a:t>necessaria o è anzi controindicata la solubilizzazione totale del campione. Permette di portare in soluzione selettivamente gli </a:t>
            </a:r>
            <a:r>
              <a:rPr lang="it-IT" sz="2200" dirty="0" err="1">
                <a:solidFill>
                  <a:srgbClr val="FFFF00"/>
                </a:solidFill>
                <a:effectLst/>
                <a:latin typeface="Chalkboard"/>
                <a:cs typeface="Chalkboard"/>
              </a:rPr>
              <a:t>analiti</a:t>
            </a:r>
            <a:r>
              <a:rPr lang="it-IT" sz="2200" dirty="0">
                <a:solidFill>
                  <a:srgbClr val="FFFF00"/>
                </a:solidFill>
                <a:effectLst/>
                <a:latin typeface="Chalkboard"/>
                <a:cs typeface="Chalkboard"/>
              </a:rPr>
              <a:t> di interesse, lasciando la matrice quasi intatta. Si effettua in contenitore chiuso ponendo il campione a contatto con un solvente con esso immiscibile, nel quale siano però solubili gli </a:t>
            </a:r>
            <a:r>
              <a:rPr lang="it-IT" sz="2200" dirty="0" err="1">
                <a:solidFill>
                  <a:srgbClr val="FFFF00"/>
                </a:solidFill>
                <a:effectLst/>
                <a:latin typeface="Chalkboard"/>
                <a:cs typeface="Chalkboard"/>
              </a:rPr>
              <a:t>analiti</a:t>
            </a:r>
            <a:r>
              <a:rPr lang="it-IT" sz="2200" dirty="0">
                <a:solidFill>
                  <a:srgbClr val="FFFF00"/>
                </a:solidFill>
                <a:effectLst/>
                <a:latin typeface="Chalkboard"/>
                <a:cs typeface="Chalkboard"/>
              </a:rPr>
              <a:t>. Si può avere:</a:t>
            </a:r>
            <a:endParaRPr lang="en-GB" sz="2200" dirty="0">
              <a:solidFill>
                <a:srgbClr val="FFFF00"/>
              </a:solidFill>
              <a:effectLst/>
              <a:latin typeface="Chalkboard"/>
              <a:cs typeface="Chalkboard"/>
            </a:endParaRPr>
          </a:p>
        </p:txBody>
      </p:sp>
      <p:sp>
        <p:nvSpPr>
          <p:cNvPr id="400389" name="Rectangle 5"/>
          <p:cNvSpPr>
            <a:spLocks noChangeArrowheads="1"/>
          </p:cNvSpPr>
          <p:nvPr/>
        </p:nvSpPr>
        <p:spPr bwMode="auto">
          <a:xfrm>
            <a:off x="611188" y="5036175"/>
            <a:ext cx="7916862" cy="1615827"/>
          </a:xfrm>
          <a:prstGeom prst="rect">
            <a:avLst/>
          </a:prstGeom>
          <a:noFill/>
          <a:ln w="9525">
            <a:noFill/>
            <a:miter lim="800000"/>
            <a:headEnd/>
            <a:tailEnd/>
          </a:ln>
          <a:effectLst/>
        </p:spPr>
        <p:txBody>
          <a:bodyPr>
            <a:prstTxWarp prst="textNoShape">
              <a:avLst/>
            </a:prstTxWarp>
            <a:spAutoFit/>
          </a:bodyPr>
          <a:lstStyle/>
          <a:p>
            <a:pPr marL="196850" indent="-196850">
              <a:spcBef>
                <a:spcPct val="50000"/>
              </a:spcBef>
              <a:buSzPct val="50000"/>
              <a:buFont typeface="Wingdings" charset="2"/>
              <a:buChar char="l"/>
            </a:pPr>
            <a:r>
              <a:rPr lang="en-GB" sz="2200" dirty="0" err="1">
                <a:solidFill>
                  <a:schemeClr val="bg1"/>
                </a:solidFill>
                <a:effectLst/>
                <a:latin typeface="Chalkboard"/>
                <a:cs typeface="Chalkboard"/>
              </a:rPr>
              <a:t>Estrazione</a:t>
            </a:r>
            <a:r>
              <a:rPr lang="en-GB" sz="2200" dirty="0">
                <a:solidFill>
                  <a:schemeClr val="bg1"/>
                </a:solidFill>
                <a:effectLst/>
                <a:latin typeface="Chalkboard"/>
                <a:cs typeface="Chalkboard"/>
              </a:rPr>
              <a:t> </a:t>
            </a:r>
            <a:r>
              <a:rPr lang="en-GB" sz="2200" dirty="0" err="1">
                <a:solidFill>
                  <a:schemeClr val="bg1"/>
                </a:solidFill>
                <a:effectLst/>
                <a:latin typeface="Chalkboard"/>
                <a:cs typeface="Chalkboard"/>
              </a:rPr>
              <a:t>liquido/liquido</a:t>
            </a:r>
            <a:r>
              <a:rPr lang="en-GB" sz="2200" dirty="0">
                <a:solidFill>
                  <a:schemeClr val="bg1"/>
                </a:solidFill>
                <a:effectLst/>
                <a:latin typeface="Chalkboard"/>
                <a:cs typeface="Chalkboard"/>
              </a:rPr>
              <a:t> se </a:t>
            </a:r>
            <a:r>
              <a:rPr lang="en-GB" sz="2200" dirty="0" err="1">
                <a:solidFill>
                  <a:schemeClr val="bg1"/>
                </a:solidFill>
                <a:effectLst/>
                <a:latin typeface="Chalkboard"/>
                <a:cs typeface="Chalkboard"/>
              </a:rPr>
              <a:t>sono</a:t>
            </a:r>
            <a:r>
              <a:rPr lang="en-GB" sz="2200" dirty="0">
                <a:solidFill>
                  <a:schemeClr val="bg1"/>
                </a:solidFill>
                <a:effectLst/>
                <a:latin typeface="Chalkboard"/>
                <a:cs typeface="Chalkboard"/>
              </a:rPr>
              <a:t> </a:t>
            </a:r>
            <a:r>
              <a:rPr lang="en-GB" sz="2200" dirty="0" err="1">
                <a:solidFill>
                  <a:schemeClr val="bg1"/>
                </a:solidFill>
                <a:effectLst/>
                <a:latin typeface="Chalkboard"/>
                <a:cs typeface="Chalkboard"/>
              </a:rPr>
              <a:t>liquidi</a:t>
            </a:r>
            <a:r>
              <a:rPr lang="en-GB" sz="2200" dirty="0">
                <a:solidFill>
                  <a:schemeClr val="bg1"/>
                </a:solidFill>
                <a:effectLst/>
                <a:latin typeface="Chalkboard"/>
                <a:cs typeface="Chalkboard"/>
              </a:rPr>
              <a:t> </a:t>
            </a:r>
            <a:r>
              <a:rPr lang="en-GB" sz="2200" dirty="0" err="1">
                <a:solidFill>
                  <a:schemeClr val="bg1"/>
                </a:solidFill>
                <a:effectLst/>
                <a:latin typeface="Chalkboard"/>
                <a:cs typeface="Chalkboard"/>
              </a:rPr>
              <a:t>sia</a:t>
            </a:r>
            <a:r>
              <a:rPr lang="en-GB" sz="2200" dirty="0">
                <a:solidFill>
                  <a:schemeClr val="bg1"/>
                </a:solidFill>
                <a:effectLst/>
                <a:latin typeface="Chalkboard"/>
                <a:cs typeface="Chalkboard"/>
              </a:rPr>
              <a:t> </a:t>
            </a:r>
            <a:r>
              <a:rPr lang="en-GB" sz="2200" dirty="0" err="1">
                <a:solidFill>
                  <a:schemeClr val="bg1"/>
                </a:solidFill>
                <a:effectLst/>
                <a:latin typeface="Chalkboard"/>
                <a:cs typeface="Chalkboard"/>
              </a:rPr>
              <a:t>il</a:t>
            </a:r>
            <a:r>
              <a:rPr lang="en-GB" sz="2200" dirty="0">
                <a:solidFill>
                  <a:schemeClr val="bg1"/>
                </a:solidFill>
                <a:effectLst/>
                <a:latin typeface="Chalkboard"/>
                <a:cs typeface="Chalkboard"/>
              </a:rPr>
              <a:t> </a:t>
            </a:r>
            <a:r>
              <a:rPr lang="en-GB" sz="2200" dirty="0" err="1">
                <a:solidFill>
                  <a:schemeClr val="bg1"/>
                </a:solidFill>
                <a:effectLst/>
                <a:latin typeface="Chalkboard"/>
                <a:cs typeface="Chalkboard"/>
              </a:rPr>
              <a:t>campione</a:t>
            </a:r>
            <a:r>
              <a:rPr lang="en-GB" sz="2200" dirty="0">
                <a:solidFill>
                  <a:schemeClr val="bg1"/>
                </a:solidFill>
                <a:effectLst/>
                <a:latin typeface="Chalkboard"/>
                <a:cs typeface="Chalkboard"/>
              </a:rPr>
              <a:t> </a:t>
            </a:r>
            <a:r>
              <a:rPr lang="en-GB" sz="2200" dirty="0" err="1">
                <a:solidFill>
                  <a:schemeClr val="bg1"/>
                </a:solidFill>
                <a:effectLst/>
                <a:latin typeface="Chalkboard"/>
                <a:cs typeface="Chalkboard"/>
              </a:rPr>
              <a:t>sia</a:t>
            </a:r>
            <a:r>
              <a:rPr lang="en-GB" sz="2200" dirty="0">
                <a:solidFill>
                  <a:schemeClr val="bg1"/>
                </a:solidFill>
                <a:effectLst/>
                <a:latin typeface="Chalkboard"/>
                <a:cs typeface="Chalkboard"/>
              </a:rPr>
              <a:t> </a:t>
            </a:r>
            <a:r>
              <a:rPr lang="en-GB" sz="2200" dirty="0" err="1">
                <a:solidFill>
                  <a:schemeClr val="bg1"/>
                </a:solidFill>
                <a:effectLst/>
                <a:latin typeface="Chalkboard"/>
                <a:cs typeface="Chalkboard"/>
              </a:rPr>
              <a:t>il</a:t>
            </a:r>
            <a:r>
              <a:rPr lang="en-GB" sz="2200" dirty="0">
                <a:solidFill>
                  <a:schemeClr val="bg1"/>
                </a:solidFill>
                <a:effectLst/>
                <a:latin typeface="Chalkboard"/>
                <a:cs typeface="Chalkboard"/>
              </a:rPr>
              <a:t> </a:t>
            </a:r>
            <a:r>
              <a:rPr lang="en-GB" sz="2200" dirty="0" err="1">
                <a:solidFill>
                  <a:schemeClr val="bg1"/>
                </a:solidFill>
                <a:effectLst/>
                <a:latin typeface="Chalkboard"/>
                <a:cs typeface="Chalkboard"/>
              </a:rPr>
              <a:t>solvente</a:t>
            </a:r>
            <a:r>
              <a:rPr lang="en-GB" sz="2200" dirty="0">
                <a:solidFill>
                  <a:schemeClr val="bg1"/>
                </a:solidFill>
                <a:effectLst/>
                <a:latin typeface="Chalkboard"/>
                <a:cs typeface="Chalkboard"/>
              </a:rPr>
              <a:t> </a:t>
            </a:r>
            <a:r>
              <a:rPr lang="en-GB" sz="2200" dirty="0" err="1">
                <a:solidFill>
                  <a:schemeClr val="bg1"/>
                </a:solidFill>
                <a:effectLst/>
                <a:latin typeface="Chalkboard"/>
                <a:cs typeface="Chalkboard"/>
              </a:rPr>
              <a:t>estraente</a:t>
            </a:r>
            <a:endParaRPr lang="en-GB" sz="2200" dirty="0">
              <a:solidFill>
                <a:schemeClr val="bg1"/>
              </a:solidFill>
              <a:effectLst/>
              <a:latin typeface="Chalkboard"/>
              <a:cs typeface="Chalkboard"/>
            </a:endParaRPr>
          </a:p>
          <a:p>
            <a:pPr marL="196850" indent="-196850">
              <a:spcBef>
                <a:spcPct val="50000"/>
              </a:spcBef>
              <a:buSzPct val="50000"/>
              <a:buFont typeface="Wingdings" charset="2"/>
              <a:buChar char="l"/>
            </a:pPr>
            <a:r>
              <a:rPr lang="en-GB" sz="2200" dirty="0" err="1">
                <a:solidFill>
                  <a:schemeClr val="bg1"/>
                </a:solidFill>
                <a:effectLst/>
                <a:latin typeface="Chalkboard"/>
                <a:cs typeface="Chalkboard"/>
              </a:rPr>
              <a:t>Estrazione</a:t>
            </a:r>
            <a:r>
              <a:rPr lang="en-GB" sz="2200" dirty="0">
                <a:solidFill>
                  <a:schemeClr val="bg1"/>
                </a:solidFill>
                <a:effectLst/>
                <a:latin typeface="Chalkboard"/>
                <a:cs typeface="Chalkboard"/>
              </a:rPr>
              <a:t> </a:t>
            </a:r>
            <a:r>
              <a:rPr lang="en-GB" sz="2200" dirty="0" err="1">
                <a:solidFill>
                  <a:schemeClr val="bg1"/>
                </a:solidFill>
                <a:effectLst/>
                <a:latin typeface="Chalkboard"/>
                <a:cs typeface="Chalkboard"/>
              </a:rPr>
              <a:t>liquido/solido</a:t>
            </a:r>
            <a:r>
              <a:rPr lang="en-GB" sz="2200" dirty="0">
                <a:solidFill>
                  <a:schemeClr val="bg1"/>
                </a:solidFill>
                <a:effectLst/>
                <a:latin typeface="Chalkboard"/>
                <a:cs typeface="Chalkboard"/>
              </a:rPr>
              <a:t> se </a:t>
            </a:r>
            <a:r>
              <a:rPr lang="en-GB" sz="2200" dirty="0" err="1">
                <a:solidFill>
                  <a:schemeClr val="bg1"/>
                </a:solidFill>
                <a:effectLst/>
                <a:latin typeface="Chalkboard"/>
                <a:cs typeface="Chalkboard"/>
              </a:rPr>
              <a:t>si</a:t>
            </a:r>
            <a:r>
              <a:rPr lang="en-GB" sz="2200" dirty="0">
                <a:solidFill>
                  <a:schemeClr val="bg1"/>
                </a:solidFill>
                <a:effectLst/>
                <a:latin typeface="Chalkboard"/>
                <a:cs typeface="Chalkboard"/>
              </a:rPr>
              <a:t> </a:t>
            </a:r>
            <a:r>
              <a:rPr lang="en-GB" sz="2200" dirty="0" err="1">
                <a:solidFill>
                  <a:schemeClr val="bg1"/>
                </a:solidFill>
                <a:effectLst/>
                <a:latin typeface="Chalkboard"/>
                <a:cs typeface="Chalkboard"/>
              </a:rPr>
              <a:t>effettua</a:t>
            </a:r>
            <a:r>
              <a:rPr lang="en-GB" sz="2200" dirty="0">
                <a:solidFill>
                  <a:schemeClr val="bg1"/>
                </a:solidFill>
                <a:effectLst/>
                <a:latin typeface="Chalkboard"/>
                <a:cs typeface="Chalkboard"/>
              </a:rPr>
              <a:t> con un </a:t>
            </a:r>
            <a:r>
              <a:rPr lang="en-GB" sz="2200" dirty="0" err="1">
                <a:solidFill>
                  <a:schemeClr val="bg1"/>
                </a:solidFill>
                <a:effectLst/>
                <a:latin typeface="Chalkboard"/>
                <a:cs typeface="Chalkboard"/>
              </a:rPr>
              <a:t>solvente</a:t>
            </a:r>
            <a:r>
              <a:rPr lang="en-GB" sz="2200" dirty="0">
                <a:solidFill>
                  <a:schemeClr val="bg1"/>
                </a:solidFill>
                <a:effectLst/>
                <a:latin typeface="Chalkboard"/>
                <a:cs typeface="Chalkboard"/>
              </a:rPr>
              <a:t> </a:t>
            </a:r>
            <a:r>
              <a:rPr lang="en-GB" sz="2200" dirty="0" err="1" smtClean="0">
                <a:solidFill>
                  <a:schemeClr val="bg1"/>
                </a:solidFill>
                <a:effectLst/>
                <a:latin typeface="Chalkboard"/>
                <a:cs typeface="Chalkboard"/>
              </a:rPr>
              <a:t>liquido</a:t>
            </a:r>
            <a:r>
              <a:rPr lang="en-GB" sz="2200" dirty="0" smtClean="0">
                <a:solidFill>
                  <a:schemeClr val="bg1"/>
                </a:solidFill>
                <a:effectLst/>
                <a:latin typeface="Chalkboard"/>
                <a:cs typeface="Chalkboard"/>
              </a:rPr>
              <a:t> </a:t>
            </a:r>
            <a:r>
              <a:rPr lang="en-GB" sz="2200" dirty="0" err="1">
                <a:solidFill>
                  <a:schemeClr val="bg1"/>
                </a:solidFill>
                <a:effectLst/>
                <a:latin typeface="Chalkboard"/>
                <a:cs typeface="Chalkboard"/>
              </a:rPr>
              <a:t>su</a:t>
            </a:r>
            <a:r>
              <a:rPr lang="en-GB" sz="2200" dirty="0">
                <a:solidFill>
                  <a:schemeClr val="bg1"/>
                </a:solidFill>
                <a:effectLst/>
                <a:latin typeface="Chalkboard"/>
                <a:cs typeface="Chalkboard"/>
              </a:rPr>
              <a:t> un </a:t>
            </a:r>
            <a:r>
              <a:rPr lang="en-GB" sz="2200" dirty="0" err="1">
                <a:solidFill>
                  <a:schemeClr val="bg1"/>
                </a:solidFill>
                <a:effectLst/>
                <a:latin typeface="Chalkboard"/>
                <a:cs typeface="Chalkboard"/>
              </a:rPr>
              <a:t>campione</a:t>
            </a:r>
            <a:r>
              <a:rPr lang="en-GB" sz="2200" dirty="0">
                <a:solidFill>
                  <a:schemeClr val="bg1"/>
                </a:solidFill>
                <a:effectLst/>
                <a:latin typeface="Chalkboard"/>
                <a:cs typeface="Chalkboard"/>
              </a:rPr>
              <a:t> </a:t>
            </a:r>
            <a:r>
              <a:rPr lang="en-GB" sz="2200" dirty="0" err="1">
                <a:solidFill>
                  <a:schemeClr val="bg1"/>
                </a:solidFill>
                <a:effectLst/>
                <a:latin typeface="Chalkboard"/>
                <a:cs typeface="Chalkboard"/>
              </a:rPr>
              <a:t>solido</a:t>
            </a:r>
            <a:endParaRPr lang="en-GB" sz="2200" dirty="0">
              <a:solidFill>
                <a:schemeClr val="bg1"/>
              </a:solidFill>
              <a:effectLst/>
              <a:latin typeface="Chalkboard"/>
              <a:cs typeface="Chalkboard"/>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39298" name="Rectangle 2"/>
          <p:cNvSpPr>
            <a:spLocks noChangeArrowheads="1"/>
          </p:cNvSpPr>
          <p:nvPr/>
        </p:nvSpPr>
        <p:spPr bwMode="auto">
          <a:xfrm>
            <a:off x="614363" y="1520825"/>
            <a:ext cx="4244975" cy="5001369"/>
          </a:xfrm>
          <a:prstGeom prst="rect">
            <a:avLst/>
          </a:prstGeom>
          <a:noFill/>
          <a:ln w="9525">
            <a:noFill/>
            <a:miter lim="800000"/>
            <a:headEnd/>
            <a:tailEnd/>
          </a:ln>
          <a:effectLst/>
        </p:spPr>
        <p:txBody>
          <a:bodyPr>
            <a:prstTxWarp prst="textNoShape">
              <a:avLst/>
            </a:prstTxWarp>
            <a:spAutoFit/>
          </a:bodyPr>
          <a:lstStyle/>
          <a:p>
            <a:pPr>
              <a:spcBef>
                <a:spcPct val="50000"/>
              </a:spcBef>
              <a:buSzPct val="50000"/>
              <a:buFont typeface="Wingdings" charset="2"/>
              <a:buNone/>
            </a:pPr>
            <a:r>
              <a:rPr lang="en-GB" sz="2200" dirty="0" err="1">
                <a:solidFill>
                  <a:srgbClr val="FFFFFF"/>
                </a:solidFill>
                <a:effectLst/>
                <a:latin typeface="Chalkboard"/>
                <a:cs typeface="Chalkboard"/>
              </a:rPr>
              <a:t>L’estrazione</a:t>
            </a:r>
            <a:r>
              <a:rPr lang="en-GB" sz="2200" dirty="0">
                <a:solidFill>
                  <a:srgbClr val="FFFFFF"/>
                </a:solidFill>
                <a:effectLst/>
                <a:latin typeface="Chalkboard"/>
                <a:cs typeface="Chalkboard"/>
              </a:rPr>
              <a:t> </a:t>
            </a:r>
            <a:r>
              <a:rPr lang="en-GB" sz="2200" dirty="0" err="1">
                <a:solidFill>
                  <a:srgbClr val="FFFFFF"/>
                </a:solidFill>
                <a:effectLst/>
                <a:latin typeface="Chalkboard"/>
                <a:cs typeface="Chalkboard"/>
              </a:rPr>
              <a:t>si</a:t>
            </a:r>
            <a:r>
              <a:rPr lang="en-GB" sz="2200" dirty="0">
                <a:solidFill>
                  <a:srgbClr val="FFFFFF"/>
                </a:solidFill>
                <a:effectLst/>
                <a:latin typeface="Chalkboard"/>
                <a:cs typeface="Chalkboard"/>
              </a:rPr>
              <a:t> </a:t>
            </a:r>
            <a:r>
              <a:rPr lang="en-GB" sz="2200" dirty="0" err="1">
                <a:solidFill>
                  <a:srgbClr val="FFFFFF"/>
                </a:solidFill>
                <a:effectLst/>
                <a:latin typeface="Chalkboard"/>
                <a:cs typeface="Chalkboard"/>
              </a:rPr>
              <a:t>effettua</a:t>
            </a:r>
            <a:r>
              <a:rPr lang="en-GB" sz="2200" dirty="0">
                <a:solidFill>
                  <a:srgbClr val="FFFFFF"/>
                </a:solidFill>
                <a:effectLst/>
                <a:latin typeface="Chalkboard"/>
                <a:cs typeface="Chalkboard"/>
              </a:rPr>
              <a:t> </a:t>
            </a:r>
            <a:r>
              <a:rPr lang="en-GB" sz="2200" dirty="0" err="1">
                <a:solidFill>
                  <a:srgbClr val="FFFFFF"/>
                </a:solidFill>
                <a:effectLst/>
                <a:latin typeface="Chalkboard"/>
                <a:cs typeface="Chalkboard"/>
              </a:rPr>
              <a:t>ponendo</a:t>
            </a:r>
            <a:r>
              <a:rPr lang="en-GB" sz="2200" dirty="0">
                <a:solidFill>
                  <a:srgbClr val="FFFFFF"/>
                </a:solidFill>
                <a:effectLst/>
                <a:latin typeface="Chalkboard"/>
                <a:cs typeface="Chalkboard"/>
              </a:rPr>
              <a:t> in </a:t>
            </a:r>
            <a:r>
              <a:rPr lang="en-GB" sz="2200" dirty="0" err="1">
                <a:solidFill>
                  <a:srgbClr val="FFFFFF"/>
                </a:solidFill>
                <a:effectLst/>
                <a:latin typeface="Chalkboard"/>
                <a:cs typeface="Chalkboard"/>
              </a:rPr>
              <a:t>agitazione</a:t>
            </a:r>
            <a:r>
              <a:rPr lang="en-GB" sz="2200" dirty="0">
                <a:solidFill>
                  <a:srgbClr val="FFFFFF"/>
                </a:solidFill>
                <a:effectLst/>
                <a:latin typeface="Chalkboard"/>
                <a:cs typeface="Chalkboard"/>
              </a:rPr>
              <a:t> </a:t>
            </a:r>
            <a:r>
              <a:rPr lang="en-GB" sz="2200" dirty="0" err="1">
                <a:solidFill>
                  <a:srgbClr val="FFFFFF"/>
                </a:solidFill>
                <a:effectLst/>
                <a:latin typeface="Chalkboard"/>
                <a:cs typeface="Chalkboard"/>
              </a:rPr>
              <a:t>il</a:t>
            </a:r>
            <a:r>
              <a:rPr lang="en-GB" sz="2200" dirty="0">
                <a:solidFill>
                  <a:srgbClr val="FFFFFF"/>
                </a:solidFill>
                <a:effectLst/>
                <a:latin typeface="Chalkboard"/>
                <a:cs typeface="Chalkboard"/>
              </a:rPr>
              <a:t> </a:t>
            </a:r>
            <a:r>
              <a:rPr lang="en-GB" sz="2200" dirty="0" err="1">
                <a:solidFill>
                  <a:srgbClr val="FFFFFF"/>
                </a:solidFill>
                <a:effectLst/>
                <a:latin typeface="Chalkboard"/>
                <a:cs typeface="Chalkboard"/>
              </a:rPr>
              <a:t>campione</a:t>
            </a:r>
            <a:r>
              <a:rPr lang="en-GB" sz="2200" dirty="0">
                <a:solidFill>
                  <a:srgbClr val="FFFFFF"/>
                </a:solidFill>
                <a:effectLst/>
                <a:latin typeface="Chalkboard"/>
                <a:cs typeface="Chalkboard"/>
              </a:rPr>
              <a:t> (A) </a:t>
            </a:r>
            <a:r>
              <a:rPr lang="en-GB" sz="2200" dirty="0" err="1">
                <a:solidFill>
                  <a:srgbClr val="FFFFFF"/>
                </a:solidFill>
                <a:effectLst/>
                <a:latin typeface="Chalkboard"/>
                <a:cs typeface="Chalkboard"/>
              </a:rPr>
              <a:t>e</a:t>
            </a:r>
            <a:r>
              <a:rPr lang="en-GB" sz="2200" dirty="0">
                <a:solidFill>
                  <a:srgbClr val="FFFFFF"/>
                </a:solidFill>
                <a:effectLst/>
                <a:latin typeface="Chalkboard"/>
                <a:cs typeface="Chalkboard"/>
              </a:rPr>
              <a:t> </a:t>
            </a:r>
            <a:r>
              <a:rPr lang="en-GB" sz="2200" dirty="0" err="1">
                <a:solidFill>
                  <a:srgbClr val="FFFFFF"/>
                </a:solidFill>
                <a:effectLst/>
                <a:latin typeface="Chalkboard"/>
                <a:cs typeface="Chalkboard"/>
              </a:rPr>
              <a:t>il</a:t>
            </a:r>
            <a:r>
              <a:rPr lang="en-GB" sz="2200" dirty="0">
                <a:solidFill>
                  <a:srgbClr val="FFFFFF"/>
                </a:solidFill>
                <a:effectLst/>
                <a:latin typeface="Chalkboard"/>
                <a:cs typeface="Chalkboard"/>
              </a:rPr>
              <a:t> </a:t>
            </a:r>
            <a:r>
              <a:rPr lang="en-GB" sz="2200" dirty="0" err="1">
                <a:solidFill>
                  <a:srgbClr val="FFFFFF"/>
                </a:solidFill>
                <a:effectLst/>
                <a:latin typeface="Chalkboard"/>
                <a:cs typeface="Chalkboard"/>
              </a:rPr>
              <a:t>solvente</a:t>
            </a:r>
            <a:r>
              <a:rPr lang="en-GB" sz="2200" dirty="0">
                <a:solidFill>
                  <a:srgbClr val="FFFFFF"/>
                </a:solidFill>
                <a:effectLst/>
                <a:latin typeface="Chalkboard"/>
                <a:cs typeface="Chalkboard"/>
              </a:rPr>
              <a:t> per un tempo </a:t>
            </a:r>
            <a:r>
              <a:rPr lang="en-GB" sz="2200" dirty="0" err="1">
                <a:solidFill>
                  <a:srgbClr val="FFFFFF"/>
                </a:solidFill>
                <a:effectLst/>
                <a:latin typeface="Chalkboard"/>
                <a:cs typeface="Chalkboard"/>
              </a:rPr>
              <a:t>determinato</a:t>
            </a:r>
            <a:r>
              <a:rPr lang="en-GB" sz="2200" dirty="0">
                <a:solidFill>
                  <a:srgbClr val="FFFFFF"/>
                </a:solidFill>
                <a:effectLst/>
                <a:latin typeface="Chalkboard"/>
                <a:cs typeface="Chalkboard"/>
              </a:rPr>
              <a:t>, </a:t>
            </a:r>
            <a:r>
              <a:rPr lang="en-GB" sz="2200" dirty="0" err="1">
                <a:solidFill>
                  <a:srgbClr val="FFFFFF"/>
                </a:solidFill>
                <a:effectLst/>
                <a:latin typeface="Chalkboard"/>
                <a:cs typeface="Chalkboard"/>
              </a:rPr>
              <a:t>attendendo</a:t>
            </a:r>
            <a:r>
              <a:rPr lang="en-GB" sz="2200" dirty="0">
                <a:solidFill>
                  <a:srgbClr val="FFFFFF"/>
                </a:solidFill>
                <a:effectLst/>
                <a:latin typeface="Chalkboard"/>
                <a:cs typeface="Chalkboard"/>
              </a:rPr>
              <a:t> la </a:t>
            </a:r>
            <a:r>
              <a:rPr lang="en-GB" sz="2200" dirty="0" err="1">
                <a:solidFill>
                  <a:srgbClr val="FFFFFF"/>
                </a:solidFill>
                <a:effectLst/>
                <a:latin typeface="Chalkboard"/>
                <a:cs typeface="Chalkboard"/>
              </a:rPr>
              <a:t>separazione</a:t>
            </a:r>
            <a:r>
              <a:rPr lang="en-GB" sz="2200" dirty="0">
                <a:solidFill>
                  <a:srgbClr val="FFFFFF"/>
                </a:solidFill>
                <a:effectLst/>
                <a:latin typeface="Chalkboard"/>
                <a:cs typeface="Chalkboard"/>
              </a:rPr>
              <a:t> </a:t>
            </a:r>
            <a:r>
              <a:rPr lang="en-GB" sz="2200" dirty="0" err="1">
                <a:solidFill>
                  <a:srgbClr val="FFFFFF"/>
                </a:solidFill>
                <a:effectLst/>
                <a:latin typeface="Chalkboard"/>
                <a:cs typeface="Chalkboard"/>
              </a:rPr>
              <a:t>di</a:t>
            </a:r>
            <a:r>
              <a:rPr lang="en-GB" sz="2200" dirty="0">
                <a:solidFill>
                  <a:srgbClr val="FFFFFF"/>
                </a:solidFill>
                <a:effectLst/>
                <a:latin typeface="Chalkboard"/>
                <a:cs typeface="Chalkboard"/>
              </a:rPr>
              <a:t> </a:t>
            </a:r>
            <a:r>
              <a:rPr lang="en-GB" sz="2200" dirty="0" err="1">
                <a:solidFill>
                  <a:srgbClr val="FFFFFF"/>
                </a:solidFill>
                <a:effectLst/>
                <a:latin typeface="Chalkboard"/>
                <a:cs typeface="Chalkboard"/>
              </a:rPr>
              <a:t>fase</a:t>
            </a:r>
            <a:r>
              <a:rPr lang="en-GB" sz="2200" dirty="0">
                <a:solidFill>
                  <a:srgbClr val="FFFFFF"/>
                </a:solidFill>
                <a:effectLst/>
                <a:latin typeface="Chalkboard"/>
                <a:cs typeface="Chalkboard"/>
              </a:rPr>
              <a:t> (B) </a:t>
            </a:r>
            <a:r>
              <a:rPr lang="en-GB" sz="2200" dirty="0" err="1">
                <a:solidFill>
                  <a:srgbClr val="FFFFFF"/>
                </a:solidFill>
                <a:effectLst/>
                <a:latin typeface="Chalkboard"/>
                <a:cs typeface="Chalkboard"/>
              </a:rPr>
              <a:t>e</a:t>
            </a:r>
            <a:r>
              <a:rPr lang="en-GB" sz="2200" dirty="0">
                <a:solidFill>
                  <a:srgbClr val="FFFFFF"/>
                </a:solidFill>
                <a:effectLst/>
                <a:latin typeface="Chalkboard"/>
                <a:cs typeface="Chalkboard"/>
              </a:rPr>
              <a:t> </a:t>
            </a:r>
            <a:r>
              <a:rPr lang="en-GB" sz="2200" dirty="0" err="1">
                <a:solidFill>
                  <a:srgbClr val="FFFFFF"/>
                </a:solidFill>
                <a:effectLst/>
                <a:latin typeface="Chalkboard"/>
                <a:cs typeface="Chalkboard"/>
              </a:rPr>
              <a:t>recuperando</a:t>
            </a:r>
            <a:r>
              <a:rPr lang="en-GB" sz="2200" dirty="0">
                <a:solidFill>
                  <a:srgbClr val="FFFFFF"/>
                </a:solidFill>
                <a:effectLst/>
                <a:latin typeface="Chalkboard"/>
                <a:cs typeface="Chalkboard"/>
              </a:rPr>
              <a:t> la </a:t>
            </a:r>
            <a:r>
              <a:rPr lang="en-GB" sz="2200" dirty="0" err="1">
                <a:solidFill>
                  <a:srgbClr val="FFFFFF"/>
                </a:solidFill>
                <a:effectLst/>
                <a:latin typeface="Chalkboard"/>
                <a:cs typeface="Chalkboard"/>
              </a:rPr>
              <a:t>fase</a:t>
            </a:r>
            <a:r>
              <a:rPr lang="en-GB" sz="2200" dirty="0">
                <a:solidFill>
                  <a:srgbClr val="FFFFFF"/>
                </a:solidFill>
                <a:effectLst/>
                <a:latin typeface="Chalkboard"/>
                <a:cs typeface="Chalkboard"/>
              </a:rPr>
              <a:t> </a:t>
            </a:r>
            <a:r>
              <a:rPr lang="en-GB" sz="2200" dirty="0" err="1">
                <a:solidFill>
                  <a:srgbClr val="FFFFFF"/>
                </a:solidFill>
                <a:effectLst/>
                <a:latin typeface="Chalkboard"/>
                <a:cs typeface="Chalkboard"/>
              </a:rPr>
              <a:t>solvente</a:t>
            </a:r>
            <a:r>
              <a:rPr lang="en-GB" sz="2200" dirty="0">
                <a:solidFill>
                  <a:srgbClr val="FFFFFF"/>
                </a:solidFill>
                <a:effectLst/>
                <a:latin typeface="Chalkboard"/>
                <a:cs typeface="Chalkboard"/>
              </a:rPr>
              <a:t> </a:t>
            </a:r>
            <a:r>
              <a:rPr lang="en-GB" sz="2200" dirty="0" err="1">
                <a:solidFill>
                  <a:srgbClr val="FFFFFF"/>
                </a:solidFill>
                <a:effectLst/>
                <a:latin typeface="Chalkboard"/>
                <a:cs typeface="Chalkboard"/>
              </a:rPr>
              <a:t>che</a:t>
            </a:r>
            <a:r>
              <a:rPr lang="en-GB" sz="2200" dirty="0">
                <a:solidFill>
                  <a:srgbClr val="FFFFFF"/>
                </a:solidFill>
                <a:effectLst/>
                <a:latin typeface="Chalkboard"/>
                <a:cs typeface="Chalkboard"/>
              </a:rPr>
              <a:t> </a:t>
            </a:r>
            <a:r>
              <a:rPr lang="en-GB" sz="2200" dirty="0" err="1">
                <a:solidFill>
                  <a:srgbClr val="FFFFFF"/>
                </a:solidFill>
                <a:effectLst/>
                <a:latin typeface="Chalkboard"/>
                <a:cs typeface="Chalkboard"/>
              </a:rPr>
              <a:t>contiene</a:t>
            </a:r>
            <a:r>
              <a:rPr lang="en-GB" sz="2200" dirty="0">
                <a:solidFill>
                  <a:srgbClr val="FFFFFF"/>
                </a:solidFill>
                <a:effectLst/>
                <a:latin typeface="Chalkboard"/>
                <a:cs typeface="Chalkboard"/>
              </a:rPr>
              <a:t> </a:t>
            </a:r>
            <a:r>
              <a:rPr lang="en-GB" sz="2200" dirty="0" err="1">
                <a:solidFill>
                  <a:srgbClr val="FFFFFF"/>
                </a:solidFill>
                <a:effectLst/>
                <a:latin typeface="Chalkboard"/>
                <a:cs typeface="Chalkboard"/>
              </a:rPr>
              <a:t>gli</a:t>
            </a:r>
            <a:r>
              <a:rPr lang="en-GB" sz="2200" dirty="0">
                <a:solidFill>
                  <a:srgbClr val="FFFFFF"/>
                </a:solidFill>
                <a:effectLst/>
                <a:latin typeface="Chalkboard"/>
                <a:cs typeface="Chalkboard"/>
              </a:rPr>
              <a:t> </a:t>
            </a:r>
            <a:r>
              <a:rPr lang="en-GB" sz="2200" dirty="0" err="1">
                <a:solidFill>
                  <a:srgbClr val="FFFFFF"/>
                </a:solidFill>
                <a:effectLst/>
                <a:latin typeface="Chalkboard"/>
                <a:cs typeface="Chalkboard"/>
              </a:rPr>
              <a:t>analiti</a:t>
            </a:r>
            <a:r>
              <a:rPr lang="en-GB" sz="2200" dirty="0">
                <a:solidFill>
                  <a:srgbClr val="FFFFFF"/>
                </a:solidFill>
                <a:effectLst/>
                <a:latin typeface="Chalkboard"/>
                <a:cs typeface="Chalkboard"/>
              </a:rPr>
              <a:t> </a:t>
            </a:r>
            <a:r>
              <a:rPr lang="en-GB" sz="2200" dirty="0" err="1">
                <a:solidFill>
                  <a:srgbClr val="FFFFFF"/>
                </a:solidFill>
                <a:effectLst/>
                <a:latin typeface="Chalkboard"/>
                <a:cs typeface="Chalkboard"/>
              </a:rPr>
              <a:t>estratti</a:t>
            </a:r>
            <a:r>
              <a:rPr lang="en-GB" sz="2200" dirty="0">
                <a:solidFill>
                  <a:srgbClr val="FFFFFF"/>
                </a:solidFill>
                <a:effectLst/>
                <a:latin typeface="Chalkboard"/>
                <a:cs typeface="Chalkboard"/>
              </a:rPr>
              <a:t> </a:t>
            </a:r>
            <a:r>
              <a:rPr lang="en-GB" sz="2200" dirty="0" err="1">
                <a:solidFill>
                  <a:srgbClr val="FFFFFF"/>
                </a:solidFill>
                <a:effectLst/>
                <a:latin typeface="Chalkboard"/>
                <a:cs typeface="Chalkboard"/>
              </a:rPr>
              <a:t>di</a:t>
            </a:r>
            <a:r>
              <a:rPr lang="en-GB" sz="2200" dirty="0">
                <a:solidFill>
                  <a:srgbClr val="FFFFFF"/>
                </a:solidFill>
                <a:effectLst/>
                <a:latin typeface="Chalkboard"/>
                <a:cs typeface="Chalkboard"/>
              </a:rPr>
              <a:t> </a:t>
            </a:r>
            <a:r>
              <a:rPr lang="en-GB" sz="2200" dirty="0" err="1">
                <a:solidFill>
                  <a:srgbClr val="FFFFFF"/>
                </a:solidFill>
                <a:effectLst/>
                <a:latin typeface="Chalkboard"/>
                <a:cs typeface="Chalkboard"/>
              </a:rPr>
              <a:t>interesse</a:t>
            </a:r>
            <a:r>
              <a:rPr lang="en-GB" sz="2200" dirty="0">
                <a:solidFill>
                  <a:srgbClr val="FFFFFF"/>
                </a:solidFill>
                <a:effectLst/>
                <a:latin typeface="Chalkboard"/>
                <a:cs typeface="Chalkboard"/>
              </a:rPr>
              <a:t> (C</a:t>
            </a:r>
            <a:r>
              <a:rPr lang="en-GB" sz="2200" dirty="0" smtClean="0">
                <a:solidFill>
                  <a:srgbClr val="FFFFFF"/>
                </a:solidFill>
                <a:effectLst/>
                <a:latin typeface="Chalkboard"/>
                <a:cs typeface="Chalkboard"/>
              </a:rPr>
              <a:t>).</a:t>
            </a:r>
          </a:p>
          <a:p>
            <a:pPr>
              <a:spcBef>
                <a:spcPct val="50000"/>
              </a:spcBef>
              <a:buSzPct val="50000"/>
              <a:buFont typeface="Wingdings" charset="2"/>
              <a:buNone/>
            </a:pPr>
            <a:r>
              <a:rPr lang="en-GB" sz="2200" dirty="0" err="1">
                <a:solidFill>
                  <a:schemeClr val="tx2">
                    <a:lumMod val="20000"/>
                    <a:lumOff val="80000"/>
                  </a:schemeClr>
                </a:solidFill>
                <a:effectLst/>
                <a:latin typeface="Chalkboard"/>
                <a:cs typeface="Chalkboard"/>
              </a:rPr>
              <a:t>L’ampia</a:t>
            </a:r>
            <a:r>
              <a:rPr lang="en-GB" sz="2200" dirty="0">
                <a:solidFill>
                  <a:schemeClr val="tx2">
                    <a:lumMod val="20000"/>
                    <a:lumOff val="80000"/>
                  </a:schemeClr>
                </a:solidFill>
                <a:effectLst/>
                <a:latin typeface="Chalkboard"/>
                <a:cs typeface="Chalkboard"/>
              </a:rPr>
              <a:t> gamma </a:t>
            </a:r>
            <a:r>
              <a:rPr lang="en-GB" sz="2200" dirty="0" err="1">
                <a:solidFill>
                  <a:schemeClr val="tx2">
                    <a:lumMod val="20000"/>
                    <a:lumOff val="80000"/>
                  </a:schemeClr>
                </a:solidFill>
                <a:effectLst/>
                <a:latin typeface="Chalkboard"/>
                <a:cs typeface="Chalkboard"/>
              </a:rPr>
              <a:t>di</a:t>
            </a:r>
            <a:r>
              <a:rPr lang="en-GB" sz="2200" dirty="0">
                <a:solidFill>
                  <a:schemeClr val="tx2">
                    <a:lumMod val="20000"/>
                    <a:lumOff val="80000"/>
                  </a:schemeClr>
                </a:solidFill>
                <a:effectLst/>
                <a:latin typeface="Chalkboard"/>
                <a:cs typeface="Chalkboard"/>
              </a:rPr>
              <a:t> </a:t>
            </a:r>
            <a:r>
              <a:rPr lang="en-GB" sz="2200" dirty="0" err="1">
                <a:solidFill>
                  <a:schemeClr val="tx2">
                    <a:lumMod val="20000"/>
                    <a:lumOff val="80000"/>
                  </a:schemeClr>
                </a:solidFill>
                <a:effectLst/>
                <a:latin typeface="Chalkboard"/>
                <a:cs typeface="Chalkboard"/>
              </a:rPr>
              <a:t>solventi</a:t>
            </a:r>
            <a:r>
              <a:rPr lang="en-GB" sz="2200" dirty="0">
                <a:solidFill>
                  <a:schemeClr val="tx2">
                    <a:lumMod val="20000"/>
                    <a:lumOff val="80000"/>
                  </a:schemeClr>
                </a:solidFill>
                <a:effectLst/>
                <a:latin typeface="Chalkboard"/>
                <a:cs typeface="Chalkboard"/>
              </a:rPr>
              <a:t> </a:t>
            </a:r>
            <a:r>
              <a:rPr lang="en-GB" sz="2200" dirty="0" err="1">
                <a:solidFill>
                  <a:schemeClr val="tx2">
                    <a:lumMod val="20000"/>
                    <a:lumOff val="80000"/>
                  </a:schemeClr>
                </a:solidFill>
                <a:effectLst/>
                <a:latin typeface="Chalkboard"/>
                <a:cs typeface="Chalkboard"/>
              </a:rPr>
              <a:t>disponibili</a:t>
            </a:r>
            <a:r>
              <a:rPr lang="en-GB" sz="2200" dirty="0">
                <a:solidFill>
                  <a:schemeClr val="tx2">
                    <a:lumMod val="20000"/>
                    <a:lumOff val="80000"/>
                  </a:schemeClr>
                </a:solidFill>
                <a:effectLst/>
                <a:latin typeface="Chalkboard"/>
                <a:cs typeface="Chalkboard"/>
              </a:rPr>
              <a:t> </a:t>
            </a:r>
            <a:r>
              <a:rPr lang="en-GB" sz="2200" dirty="0" err="1">
                <a:solidFill>
                  <a:schemeClr val="tx2">
                    <a:lumMod val="20000"/>
                    <a:lumOff val="80000"/>
                  </a:schemeClr>
                </a:solidFill>
                <a:effectLst/>
                <a:latin typeface="Chalkboard"/>
                <a:cs typeface="Chalkboard"/>
              </a:rPr>
              <a:t>permette</a:t>
            </a:r>
            <a:r>
              <a:rPr lang="en-GB" sz="2200" dirty="0">
                <a:solidFill>
                  <a:schemeClr val="tx2">
                    <a:lumMod val="20000"/>
                    <a:lumOff val="80000"/>
                  </a:schemeClr>
                </a:solidFill>
                <a:effectLst/>
                <a:latin typeface="Chalkboard"/>
                <a:cs typeface="Chalkboard"/>
              </a:rPr>
              <a:t> </a:t>
            </a:r>
            <a:r>
              <a:rPr lang="en-GB" sz="2200" dirty="0" err="1">
                <a:solidFill>
                  <a:schemeClr val="tx2">
                    <a:lumMod val="20000"/>
                    <a:lumOff val="80000"/>
                  </a:schemeClr>
                </a:solidFill>
                <a:effectLst/>
                <a:latin typeface="Chalkboard"/>
                <a:cs typeface="Chalkboard"/>
              </a:rPr>
              <a:t>di</a:t>
            </a:r>
            <a:r>
              <a:rPr lang="en-GB" sz="2200" dirty="0">
                <a:solidFill>
                  <a:schemeClr val="tx2">
                    <a:lumMod val="20000"/>
                    <a:lumOff val="80000"/>
                  </a:schemeClr>
                </a:solidFill>
                <a:effectLst/>
                <a:latin typeface="Chalkboard"/>
                <a:cs typeface="Chalkboard"/>
              </a:rPr>
              <a:t> </a:t>
            </a:r>
            <a:r>
              <a:rPr lang="en-GB" sz="2200" dirty="0" err="1">
                <a:solidFill>
                  <a:schemeClr val="tx2">
                    <a:lumMod val="20000"/>
                    <a:lumOff val="80000"/>
                  </a:schemeClr>
                </a:solidFill>
                <a:effectLst/>
                <a:latin typeface="Chalkboard"/>
                <a:cs typeface="Chalkboard"/>
              </a:rPr>
              <a:t>effettuare</a:t>
            </a:r>
            <a:r>
              <a:rPr lang="en-GB" sz="2200" dirty="0">
                <a:solidFill>
                  <a:schemeClr val="tx2">
                    <a:lumMod val="20000"/>
                    <a:lumOff val="80000"/>
                  </a:schemeClr>
                </a:solidFill>
                <a:effectLst/>
                <a:latin typeface="Chalkboard"/>
                <a:cs typeface="Chalkboard"/>
              </a:rPr>
              <a:t> </a:t>
            </a:r>
            <a:r>
              <a:rPr lang="en-GB" sz="2200" dirty="0" err="1">
                <a:solidFill>
                  <a:schemeClr val="tx2">
                    <a:lumMod val="20000"/>
                    <a:lumOff val="80000"/>
                  </a:schemeClr>
                </a:solidFill>
                <a:effectLst/>
                <a:latin typeface="Chalkboard"/>
                <a:cs typeface="Chalkboard"/>
              </a:rPr>
              <a:t>estrazioni</a:t>
            </a:r>
            <a:r>
              <a:rPr lang="en-GB" sz="2200" dirty="0">
                <a:solidFill>
                  <a:schemeClr val="tx2">
                    <a:lumMod val="20000"/>
                    <a:lumOff val="80000"/>
                  </a:schemeClr>
                </a:solidFill>
                <a:effectLst/>
                <a:latin typeface="Chalkboard"/>
                <a:cs typeface="Chalkboard"/>
              </a:rPr>
              <a:t> </a:t>
            </a:r>
            <a:r>
              <a:rPr lang="en-GB" sz="2200" dirty="0" err="1">
                <a:solidFill>
                  <a:schemeClr val="tx2">
                    <a:lumMod val="20000"/>
                    <a:lumOff val="80000"/>
                  </a:schemeClr>
                </a:solidFill>
                <a:effectLst/>
                <a:latin typeface="Chalkboard"/>
                <a:cs typeface="Chalkboard"/>
              </a:rPr>
              <a:t>molto</a:t>
            </a:r>
            <a:r>
              <a:rPr lang="en-GB" sz="2200" dirty="0">
                <a:solidFill>
                  <a:schemeClr val="tx2">
                    <a:lumMod val="20000"/>
                    <a:lumOff val="80000"/>
                  </a:schemeClr>
                </a:solidFill>
                <a:effectLst/>
                <a:latin typeface="Chalkboard"/>
                <a:cs typeface="Chalkboard"/>
              </a:rPr>
              <a:t> </a:t>
            </a:r>
            <a:r>
              <a:rPr lang="en-GB" sz="2200" dirty="0" err="1">
                <a:solidFill>
                  <a:schemeClr val="tx2">
                    <a:lumMod val="20000"/>
                    <a:lumOff val="80000"/>
                  </a:schemeClr>
                </a:solidFill>
                <a:effectLst/>
                <a:latin typeface="Chalkboard"/>
                <a:cs typeface="Chalkboard"/>
              </a:rPr>
              <a:t>selettive</a:t>
            </a:r>
            <a:r>
              <a:rPr lang="en-GB" sz="2200" dirty="0">
                <a:solidFill>
                  <a:schemeClr val="tx2">
                    <a:lumMod val="20000"/>
                    <a:lumOff val="80000"/>
                  </a:schemeClr>
                </a:solidFill>
                <a:effectLst/>
                <a:latin typeface="Chalkboard"/>
                <a:cs typeface="Chalkboard"/>
              </a:rPr>
              <a:t>. </a:t>
            </a:r>
            <a:r>
              <a:rPr lang="en-GB" sz="2200" dirty="0" err="1">
                <a:solidFill>
                  <a:schemeClr val="tx2">
                    <a:lumMod val="20000"/>
                    <a:lumOff val="80000"/>
                  </a:schemeClr>
                </a:solidFill>
                <a:effectLst/>
                <a:latin typeface="Chalkboard"/>
                <a:cs typeface="Chalkboard"/>
              </a:rPr>
              <a:t>Va</a:t>
            </a:r>
            <a:r>
              <a:rPr lang="en-GB" sz="2200" dirty="0">
                <a:solidFill>
                  <a:schemeClr val="tx2">
                    <a:lumMod val="20000"/>
                    <a:lumOff val="80000"/>
                  </a:schemeClr>
                </a:solidFill>
                <a:effectLst/>
                <a:latin typeface="Chalkboard"/>
                <a:cs typeface="Chalkboard"/>
              </a:rPr>
              <a:t> </a:t>
            </a:r>
            <a:r>
              <a:rPr lang="en-GB" sz="2200" dirty="0" err="1">
                <a:solidFill>
                  <a:schemeClr val="tx2">
                    <a:lumMod val="20000"/>
                    <a:lumOff val="80000"/>
                  </a:schemeClr>
                </a:solidFill>
                <a:effectLst/>
                <a:latin typeface="Chalkboard"/>
                <a:cs typeface="Chalkboard"/>
              </a:rPr>
              <a:t>sempre</a:t>
            </a:r>
            <a:r>
              <a:rPr lang="en-GB" sz="2200" dirty="0">
                <a:solidFill>
                  <a:schemeClr val="tx2">
                    <a:lumMod val="20000"/>
                    <a:lumOff val="80000"/>
                  </a:schemeClr>
                </a:solidFill>
                <a:effectLst/>
                <a:latin typeface="Chalkboard"/>
                <a:cs typeface="Chalkboard"/>
              </a:rPr>
              <a:t> </a:t>
            </a:r>
            <a:r>
              <a:rPr lang="en-GB" sz="2200" dirty="0" err="1">
                <a:solidFill>
                  <a:schemeClr val="tx2">
                    <a:lumMod val="20000"/>
                    <a:lumOff val="80000"/>
                  </a:schemeClr>
                </a:solidFill>
                <a:effectLst/>
                <a:latin typeface="Chalkboard"/>
                <a:cs typeface="Chalkboard"/>
              </a:rPr>
              <a:t>considerato</a:t>
            </a:r>
            <a:r>
              <a:rPr lang="en-GB" sz="2200" dirty="0">
                <a:solidFill>
                  <a:schemeClr val="tx2">
                    <a:lumMod val="20000"/>
                    <a:lumOff val="80000"/>
                  </a:schemeClr>
                </a:solidFill>
                <a:effectLst/>
                <a:latin typeface="Chalkboard"/>
                <a:cs typeface="Chalkboard"/>
              </a:rPr>
              <a:t> </a:t>
            </a:r>
            <a:r>
              <a:rPr lang="en-GB" sz="2200" dirty="0" err="1">
                <a:solidFill>
                  <a:schemeClr val="tx2">
                    <a:lumMod val="20000"/>
                    <a:lumOff val="80000"/>
                  </a:schemeClr>
                </a:solidFill>
                <a:effectLst/>
                <a:latin typeface="Chalkboard"/>
                <a:cs typeface="Chalkboard"/>
              </a:rPr>
              <a:t>il</a:t>
            </a:r>
            <a:r>
              <a:rPr lang="en-GB" sz="2200" dirty="0">
                <a:solidFill>
                  <a:schemeClr val="tx2">
                    <a:lumMod val="20000"/>
                    <a:lumOff val="80000"/>
                  </a:schemeClr>
                </a:solidFill>
                <a:effectLst/>
                <a:latin typeface="Chalkboard"/>
                <a:cs typeface="Chalkboard"/>
              </a:rPr>
              <a:t> </a:t>
            </a:r>
            <a:r>
              <a:rPr lang="en-GB" sz="2200" dirty="0" err="1">
                <a:solidFill>
                  <a:schemeClr val="tx2">
                    <a:lumMod val="20000"/>
                    <a:lumOff val="80000"/>
                  </a:schemeClr>
                </a:solidFill>
                <a:effectLst/>
                <a:latin typeface="Chalkboard"/>
                <a:cs typeface="Chalkboard"/>
              </a:rPr>
              <a:t>fatto</a:t>
            </a:r>
            <a:r>
              <a:rPr lang="en-GB" sz="2200" dirty="0">
                <a:solidFill>
                  <a:schemeClr val="tx2">
                    <a:lumMod val="20000"/>
                    <a:lumOff val="80000"/>
                  </a:schemeClr>
                </a:solidFill>
                <a:effectLst/>
                <a:latin typeface="Chalkboard"/>
                <a:cs typeface="Chalkboard"/>
              </a:rPr>
              <a:t> </a:t>
            </a:r>
            <a:r>
              <a:rPr lang="en-GB" sz="2200" dirty="0" err="1">
                <a:solidFill>
                  <a:schemeClr val="tx2">
                    <a:lumMod val="20000"/>
                    <a:lumOff val="80000"/>
                  </a:schemeClr>
                </a:solidFill>
                <a:effectLst/>
                <a:latin typeface="Chalkboard"/>
                <a:cs typeface="Chalkboard"/>
              </a:rPr>
              <a:t>che</a:t>
            </a:r>
            <a:r>
              <a:rPr lang="en-GB" sz="2200" dirty="0">
                <a:solidFill>
                  <a:schemeClr val="tx2">
                    <a:lumMod val="20000"/>
                    <a:lumOff val="80000"/>
                  </a:schemeClr>
                </a:solidFill>
                <a:effectLst/>
                <a:latin typeface="Chalkboard"/>
                <a:cs typeface="Chalkboard"/>
              </a:rPr>
              <a:t> </a:t>
            </a:r>
            <a:r>
              <a:rPr lang="en-GB" sz="2200" dirty="0" err="1">
                <a:solidFill>
                  <a:schemeClr val="tx2">
                    <a:lumMod val="20000"/>
                    <a:lumOff val="80000"/>
                  </a:schemeClr>
                </a:solidFill>
                <a:effectLst/>
                <a:latin typeface="Chalkboard"/>
                <a:cs typeface="Chalkboard"/>
              </a:rPr>
              <a:t>si</a:t>
            </a:r>
            <a:r>
              <a:rPr lang="en-GB" sz="2200" dirty="0">
                <a:solidFill>
                  <a:schemeClr val="tx2">
                    <a:lumMod val="20000"/>
                    <a:lumOff val="80000"/>
                  </a:schemeClr>
                </a:solidFill>
                <a:effectLst/>
                <a:latin typeface="Chalkboard"/>
                <a:cs typeface="Chalkboard"/>
              </a:rPr>
              <a:t> </a:t>
            </a:r>
            <a:r>
              <a:rPr lang="en-GB" sz="2200" dirty="0" err="1">
                <a:solidFill>
                  <a:schemeClr val="tx2">
                    <a:lumMod val="20000"/>
                    <a:lumOff val="80000"/>
                  </a:schemeClr>
                </a:solidFill>
                <a:effectLst/>
                <a:latin typeface="Chalkboard"/>
                <a:cs typeface="Chalkboard"/>
              </a:rPr>
              <a:t>utilizzano</a:t>
            </a:r>
            <a:r>
              <a:rPr lang="en-GB" sz="2200" dirty="0">
                <a:solidFill>
                  <a:schemeClr val="tx2">
                    <a:lumMod val="20000"/>
                    <a:lumOff val="80000"/>
                  </a:schemeClr>
                </a:solidFill>
                <a:effectLst/>
                <a:latin typeface="Chalkboard"/>
                <a:cs typeface="Chalkboard"/>
              </a:rPr>
              <a:t> </a:t>
            </a:r>
            <a:r>
              <a:rPr lang="en-GB" sz="2200" dirty="0" err="1">
                <a:solidFill>
                  <a:schemeClr val="tx2">
                    <a:lumMod val="20000"/>
                    <a:lumOff val="80000"/>
                  </a:schemeClr>
                </a:solidFill>
                <a:effectLst/>
                <a:latin typeface="Chalkboard"/>
                <a:cs typeface="Chalkboard"/>
              </a:rPr>
              <a:t>spesso</a:t>
            </a:r>
            <a:r>
              <a:rPr lang="en-GB" sz="2200" dirty="0">
                <a:solidFill>
                  <a:schemeClr val="tx2">
                    <a:lumMod val="20000"/>
                    <a:lumOff val="80000"/>
                  </a:schemeClr>
                </a:solidFill>
                <a:effectLst/>
                <a:latin typeface="Chalkboard"/>
                <a:cs typeface="Chalkboard"/>
              </a:rPr>
              <a:t> </a:t>
            </a:r>
            <a:r>
              <a:rPr lang="en-GB" sz="2200" dirty="0" err="1">
                <a:solidFill>
                  <a:schemeClr val="tx2">
                    <a:lumMod val="20000"/>
                    <a:lumOff val="80000"/>
                  </a:schemeClr>
                </a:solidFill>
                <a:effectLst/>
                <a:latin typeface="Chalkboard"/>
                <a:cs typeface="Chalkboard"/>
              </a:rPr>
              <a:t>solventi</a:t>
            </a:r>
            <a:r>
              <a:rPr lang="en-GB" sz="2200" dirty="0">
                <a:solidFill>
                  <a:schemeClr val="tx2">
                    <a:lumMod val="20000"/>
                    <a:lumOff val="80000"/>
                  </a:schemeClr>
                </a:solidFill>
                <a:effectLst/>
                <a:latin typeface="Chalkboard"/>
                <a:cs typeface="Chalkboard"/>
              </a:rPr>
              <a:t> </a:t>
            </a:r>
            <a:r>
              <a:rPr lang="en-GB" sz="2200" dirty="0" err="1">
                <a:solidFill>
                  <a:schemeClr val="tx2">
                    <a:lumMod val="20000"/>
                    <a:lumOff val="80000"/>
                  </a:schemeClr>
                </a:solidFill>
                <a:effectLst/>
                <a:latin typeface="Chalkboard"/>
                <a:cs typeface="Chalkboard"/>
              </a:rPr>
              <a:t>organici</a:t>
            </a:r>
            <a:r>
              <a:rPr lang="en-GB" sz="2200" dirty="0">
                <a:solidFill>
                  <a:schemeClr val="tx2">
                    <a:lumMod val="20000"/>
                    <a:lumOff val="80000"/>
                  </a:schemeClr>
                </a:solidFill>
                <a:effectLst/>
                <a:latin typeface="Chalkboard"/>
                <a:cs typeface="Chalkboard"/>
              </a:rPr>
              <a:t> </a:t>
            </a:r>
            <a:r>
              <a:rPr lang="en-GB" sz="2200" dirty="0" err="1">
                <a:solidFill>
                  <a:schemeClr val="tx2">
                    <a:lumMod val="20000"/>
                    <a:lumOff val="80000"/>
                  </a:schemeClr>
                </a:solidFill>
                <a:effectLst/>
                <a:latin typeface="Chalkboard"/>
                <a:cs typeface="Chalkboard"/>
              </a:rPr>
              <a:t>e</a:t>
            </a:r>
            <a:r>
              <a:rPr lang="en-GB" sz="2200" dirty="0">
                <a:solidFill>
                  <a:schemeClr val="tx2">
                    <a:lumMod val="20000"/>
                    <a:lumOff val="80000"/>
                  </a:schemeClr>
                </a:solidFill>
                <a:effectLst/>
                <a:latin typeface="Chalkboard"/>
                <a:cs typeface="Chalkboard"/>
              </a:rPr>
              <a:t> </a:t>
            </a:r>
            <a:r>
              <a:rPr lang="en-GB" sz="2200" dirty="0" err="1">
                <a:solidFill>
                  <a:schemeClr val="tx2">
                    <a:lumMod val="20000"/>
                    <a:lumOff val="80000"/>
                  </a:schemeClr>
                </a:solidFill>
                <a:effectLst/>
                <a:latin typeface="Chalkboard"/>
                <a:cs typeface="Chalkboard"/>
              </a:rPr>
              <a:t>quindi</a:t>
            </a:r>
            <a:r>
              <a:rPr lang="en-GB" sz="2200" dirty="0">
                <a:solidFill>
                  <a:schemeClr val="tx2">
                    <a:lumMod val="20000"/>
                    <a:lumOff val="80000"/>
                  </a:schemeClr>
                </a:solidFill>
                <a:effectLst/>
                <a:latin typeface="Chalkboard"/>
                <a:cs typeface="Chalkboard"/>
              </a:rPr>
              <a:t> </a:t>
            </a:r>
            <a:r>
              <a:rPr lang="en-GB" sz="2200" dirty="0" err="1" smtClean="0">
                <a:solidFill>
                  <a:schemeClr val="tx2">
                    <a:lumMod val="20000"/>
                    <a:lumOff val="80000"/>
                  </a:schemeClr>
                </a:solidFill>
                <a:effectLst/>
                <a:latin typeface="Chalkboard"/>
                <a:cs typeface="Chalkboard"/>
              </a:rPr>
              <a:t>tossici</a:t>
            </a:r>
            <a:r>
              <a:rPr lang="en-GB" sz="2200" dirty="0" smtClean="0">
                <a:solidFill>
                  <a:schemeClr val="tx2">
                    <a:lumMod val="20000"/>
                    <a:lumOff val="80000"/>
                  </a:schemeClr>
                </a:solidFill>
                <a:effectLst/>
                <a:latin typeface="Chalkboard"/>
                <a:cs typeface="Chalkboard"/>
              </a:rPr>
              <a:t>.</a:t>
            </a:r>
            <a:endParaRPr lang="en-GB" sz="2200" dirty="0">
              <a:solidFill>
                <a:schemeClr val="tx2">
                  <a:lumMod val="20000"/>
                  <a:lumOff val="80000"/>
                </a:schemeClr>
              </a:solidFill>
              <a:effectLst/>
              <a:latin typeface="Chalkboard"/>
              <a:cs typeface="Chalkboard"/>
            </a:endParaRPr>
          </a:p>
        </p:txBody>
      </p:sp>
      <p:sp>
        <p:nvSpPr>
          <p:cNvPr id="439299" name="Rectangle 3"/>
          <p:cNvSpPr>
            <a:spLocks noGrp="1" noChangeArrowheads="1"/>
          </p:cNvSpPr>
          <p:nvPr>
            <p:ph type="title"/>
          </p:nvPr>
        </p:nvSpPr>
        <p:spPr/>
        <p:txBody>
          <a:bodyPr/>
          <a:lstStyle/>
          <a:p>
            <a:r>
              <a:rPr lang="it-IT" dirty="0">
                <a:solidFill>
                  <a:srgbClr val="FAC090"/>
                </a:solidFill>
                <a:latin typeface="Chalkboard"/>
                <a:cs typeface="Chalkboard"/>
              </a:rPr>
              <a:t>Esecuzione dell’estrazione</a:t>
            </a:r>
            <a:endParaRPr lang="en-GB" dirty="0">
              <a:solidFill>
                <a:srgbClr val="FAC090"/>
              </a:solidFill>
              <a:latin typeface="Chalkboard"/>
              <a:cs typeface="Chalkboard"/>
            </a:endParaRPr>
          </a:p>
        </p:txBody>
      </p:sp>
      <p:grpSp>
        <p:nvGrpSpPr>
          <p:cNvPr id="2" name="Group 11"/>
          <p:cNvGrpSpPr>
            <a:grpSpLocks/>
          </p:cNvGrpSpPr>
          <p:nvPr/>
        </p:nvGrpSpPr>
        <p:grpSpPr bwMode="auto">
          <a:xfrm>
            <a:off x="5219700" y="1492250"/>
            <a:ext cx="3384550" cy="4433888"/>
            <a:chOff x="3288" y="940"/>
            <a:chExt cx="2132" cy="2793"/>
          </a:xfrm>
        </p:grpSpPr>
        <p:pic>
          <p:nvPicPr>
            <p:cNvPr id="439303" name="Picture 7" descr="Estrazione liquido-liquido"/>
            <p:cNvPicPr>
              <a:picLocks noChangeAspect="1" noChangeArrowheads="1"/>
            </p:cNvPicPr>
            <p:nvPr/>
          </p:nvPicPr>
          <p:blipFill>
            <a:blip r:embed="rId2"/>
            <a:srcRect/>
            <a:stretch>
              <a:fillRect/>
            </a:stretch>
          </p:blipFill>
          <p:spPr bwMode="auto">
            <a:xfrm>
              <a:off x="3288" y="940"/>
              <a:ext cx="2132" cy="2793"/>
            </a:xfrm>
            <a:prstGeom prst="rect">
              <a:avLst/>
            </a:prstGeom>
            <a:noFill/>
          </p:spPr>
        </p:pic>
        <p:sp>
          <p:nvSpPr>
            <p:cNvPr id="439304" name="Text Box 8"/>
            <p:cNvSpPr txBox="1">
              <a:spLocks noChangeArrowheads="1"/>
            </p:cNvSpPr>
            <p:nvPr/>
          </p:nvSpPr>
          <p:spPr bwMode="auto">
            <a:xfrm>
              <a:off x="3497" y="3022"/>
              <a:ext cx="308" cy="288"/>
            </a:xfrm>
            <a:prstGeom prst="rect">
              <a:avLst/>
            </a:prstGeom>
            <a:noFill/>
            <a:ln w="25400">
              <a:noFill/>
              <a:miter lim="800000"/>
              <a:headEnd type="none" w="sm" len="sm"/>
              <a:tailEnd type="none" w="sm" len="sm"/>
            </a:ln>
            <a:effectLst/>
          </p:spPr>
          <p:txBody>
            <a:bodyPr>
              <a:prstTxWarp prst="textNoShape">
                <a:avLst/>
              </a:prstTxWarp>
              <a:spAutoFit/>
            </a:bodyPr>
            <a:lstStyle/>
            <a:p>
              <a:pPr algn="ctr">
                <a:spcBef>
                  <a:spcPct val="50000"/>
                </a:spcBef>
                <a:buClrTx/>
                <a:buFontTx/>
                <a:buNone/>
              </a:pPr>
              <a:r>
                <a:rPr lang="it-IT" sz="2400">
                  <a:effectLst/>
                </a:rPr>
                <a:t>A</a:t>
              </a:r>
            </a:p>
          </p:txBody>
        </p:sp>
        <p:sp>
          <p:nvSpPr>
            <p:cNvPr id="439305" name="Text Box 9"/>
            <p:cNvSpPr txBox="1">
              <a:spLocks noChangeArrowheads="1"/>
            </p:cNvSpPr>
            <p:nvPr/>
          </p:nvSpPr>
          <p:spPr bwMode="auto">
            <a:xfrm>
              <a:off x="4195" y="3022"/>
              <a:ext cx="309" cy="288"/>
            </a:xfrm>
            <a:prstGeom prst="rect">
              <a:avLst/>
            </a:prstGeom>
            <a:noFill/>
            <a:ln w="25400">
              <a:noFill/>
              <a:miter lim="800000"/>
              <a:headEnd type="none" w="sm" len="sm"/>
              <a:tailEnd type="none" w="sm" len="sm"/>
            </a:ln>
            <a:effectLst/>
          </p:spPr>
          <p:txBody>
            <a:bodyPr>
              <a:prstTxWarp prst="textNoShape">
                <a:avLst/>
              </a:prstTxWarp>
              <a:spAutoFit/>
            </a:bodyPr>
            <a:lstStyle/>
            <a:p>
              <a:pPr algn="ctr">
                <a:spcBef>
                  <a:spcPct val="50000"/>
                </a:spcBef>
                <a:buClrTx/>
                <a:buFontTx/>
                <a:buNone/>
              </a:pPr>
              <a:r>
                <a:rPr lang="it-IT" sz="2400">
                  <a:effectLst/>
                </a:rPr>
                <a:t>B</a:t>
              </a:r>
            </a:p>
          </p:txBody>
        </p:sp>
        <p:sp>
          <p:nvSpPr>
            <p:cNvPr id="439306" name="Text Box 10"/>
            <p:cNvSpPr txBox="1">
              <a:spLocks noChangeArrowheads="1"/>
            </p:cNvSpPr>
            <p:nvPr/>
          </p:nvSpPr>
          <p:spPr bwMode="auto">
            <a:xfrm>
              <a:off x="4443" y="3430"/>
              <a:ext cx="309" cy="288"/>
            </a:xfrm>
            <a:prstGeom prst="rect">
              <a:avLst/>
            </a:prstGeom>
            <a:noFill/>
            <a:ln w="25400">
              <a:noFill/>
              <a:miter lim="800000"/>
              <a:headEnd type="none" w="sm" len="sm"/>
              <a:tailEnd type="none" w="sm" len="sm"/>
            </a:ln>
            <a:effectLst/>
          </p:spPr>
          <p:txBody>
            <a:bodyPr>
              <a:prstTxWarp prst="textNoShape">
                <a:avLst/>
              </a:prstTxWarp>
              <a:spAutoFit/>
            </a:bodyPr>
            <a:lstStyle/>
            <a:p>
              <a:pPr algn="ctr">
                <a:spcBef>
                  <a:spcPct val="50000"/>
                </a:spcBef>
                <a:buClrTx/>
                <a:buFontTx/>
                <a:buNone/>
              </a:pPr>
              <a:r>
                <a:rPr lang="it-IT" sz="2400">
                  <a:effectLst/>
                </a:rPr>
                <a:t>C</a:t>
              </a:r>
            </a:p>
          </p:txBody>
        </p:sp>
      </p:gr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7" name="Text Box 5"/>
          <p:cNvSpPr txBox="1">
            <a:spLocks noChangeArrowheads="1"/>
          </p:cNvSpPr>
          <p:nvPr/>
        </p:nvSpPr>
        <p:spPr bwMode="auto">
          <a:xfrm>
            <a:off x="268288" y="1123523"/>
            <a:ext cx="8650287" cy="4493538"/>
          </a:xfrm>
          <a:prstGeom prst="rect">
            <a:avLst/>
          </a:prstGeom>
          <a:noFill/>
          <a:ln w="9525">
            <a:noFill/>
            <a:miter lim="800000"/>
            <a:headEnd/>
            <a:tailEnd/>
          </a:ln>
        </p:spPr>
        <p:txBody>
          <a:bodyPr>
            <a:prstTxWarp prst="textNoShape">
              <a:avLst/>
            </a:prstTxWarp>
            <a:spAutoFit/>
          </a:bodyPr>
          <a:lstStyle/>
          <a:p>
            <a:pPr marL="457200" indent="-457200"/>
            <a:r>
              <a:rPr lang="en-US" sz="2000" b="0" i="1" dirty="0" err="1" smtClean="0">
                <a:solidFill>
                  <a:schemeClr val="tx2"/>
                </a:solidFill>
                <a:latin typeface="Chalkboard"/>
                <a:cs typeface="Chalkboard"/>
              </a:rPr>
              <a:t>Estrazione</a:t>
            </a:r>
            <a:endParaRPr lang="en-US" sz="2000" b="0" i="1" dirty="0" smtClean="0">
              <a:solidFill>
                <a:schemeClr val="tx2"/>
              </a:solidFill>
              <a:latin typeface="Chalkboard"/>
              <a:cs typeface="Chalkboard"/>
            </a:endParaRPr>
          </a:p>
          <a:p>
            <a:pPr marL="457200" indent="-457200"/>
            <a:endParaRPr lang="en-US" b="0" i="1" dirty="0">
              <a:solidFill>
                <a:schemeClr val="tx2"/>
              </a:solidFill>
              <a:latin typeface="Chalkboard"/>
              <a:cs typeface="Chalkboard"/>
            </a:endParaRPr>
          </a:p>
          <a:p>
            <a:pPr marL="914400" lvl="1" indent="-457200">
              <a:buClr>
                <a:srgbClr val="CC3300"/>
              </a:buClr>
              <a:buSzPct val="60000"/>
              <a:buFont typeface="Wingdings" charset="2"/>
              <a:buNone/>
            </a:pPr>
            <a:r>
              <a:rPr lang="en-US" b="0" dirty="0">
                <a:latin typeface="Chalkboard"/>
                <a:cs typeface="Chalkboard"/>
              </a:rPr>
              <a:t>1.)</a:t>
            </a:r>
            <a:r>
              <a:rPr lang="en-US" b="0" dirty="0" smtClean="0">
                <a:latin typeface="Chalkboard"/>
                <a:cs typeface="Chalkboard"/>
              </a:rPr>
              <a:t>	</a:t>
            </a:r>
            <a:r>
              <a:rPr lang="en-US" b="0" dirty="0" err="1" smtClean="0">
                <a:solidFill>
                  <a:srgbClr val="CC3300"/>
                </a:solidFill>
                <a:latin typeface="Chalkboard"/>
                <a:cs typeface="Chalkboard"/>
              </a:rPr>
              <a:t>Definizione</a:t>
            </a:r>
            <a:endParaRPr lang="en-US" b="0" dirty="0" smtClean="0">
              <a:solidFill>
                <a:srgbClr val="CC3300"/>
              </a:solidFill>
              <a:latin typeface="Chalkboard"/>
              <a:cs typeface="Chalkboard"/>
            </a:endParaRPr>
          </a:p>
          <a:p>
            <a:pPr marL="1371600" lvl="2" indent="-457200">
              <a:buClr>
                <a:srgbClr val="CC3300"/>
              </a:buClr>
              <a:buSzPct val="60000"/>
              <a:buFont typeface="Wingdings" charset="2"/>
              <a:buChar char="Ø"/>
            </a:pPr>
            <a:r>
              <a:rPr lang="en-US" sz="1600" b="0" dirty="0" err="1" smtClean="0">
                <a:latin typeface="Chalkboard"/>
                <a:cs typeface="Chalkboard"/>
              </a:rPr>
              <a:t>Trasferimento</a:t>
            </a:r>
            <a:r>
              <a:rPr lang="en-US" sz="1600" b="0" dirty="0" smtClean="0">
                <a:latin typeface="Chalkboard"/>
                <a:cs typeface="Chalkboard"/>
              </a:rPr>
              <a:t> </a:t>
            </a:r>
            <a:r>
              <a:rPr lang="en-US" sz="1600" b="0" dirty="0" err="1" smtClean="0">
                <a:latin typeface="Chalkboard"/>
                <a:cs typeface="Chalkboard"/>
              </a:rPr>
              <a:t>di</a:t>
            </a:r>
            <a:r>
              <a:rPr lang="en-US" sz="1600" b="0" dirty="0" smtClean="0">
                <a:latin typeface="Chalkboard"/>
                <a:cs typeface="Chalkboard"/>
              </a:rPr>
              <a:t> un </a:t>
            </a:r>
            <a:r>
              <a:rPr lang="en-US" sz="1600" b="0" dirty="0" err="1" smtClean="0">
                <a:latin typeface="Chalkboard"/>
                <a:cs typeface="Chalkboard"/>
              </a:rPr>
              <a:t>composto</a:t>
            </a:r>
            <a:r>
              <a:rPr lang="en-US" sz="1600" b="0" dirty="0" smtClean="0">
                <a:latin typeface="Chalkboard"/>
                <a:cs typeface="Chalkboard"/>
              </a:rPr>
              <a:t> </a:t>
            </a:r>
            <a:r>
              <a:rPr lang="en-US" sz="1600" b="0" dirty="0" err="1" smtClean="0">
                <a:latin typeface="Chalkboard"/>
                <a:cs typeface="Chalkboard"/>
              </a:rPr>
              <a:t>da</a:t>
            </a:r>
            <a:r>
              <a:rPr lang="en-US" sz="1600" b="0" dirty="0" smtClean="0">
                <a:latin typeface="Chalkboard"/>
                <a:cs typeface="Chalkboard"/>
              </a:rPr>
              <a:t> </a:t>
            </a:r>
            <a:r>
              <a:rPr lang="en-US" sz="1600" b="0" dirty="0" err="1" smtClean="0">
                <a:latin typeface="Chalkboard"/>
                <a:cs typeface="Chalkboard"/>
              </a:rPr>
              <a:t>una</a:t>
            </a:r>
            <a:r>
              <a:rPr lang="en-US" sz="1600" b="0" dirty="0" smtClean="0">
                <a:latin typeface="Chalkboard"/>
                <a:cs typeface="Chalkboard"/>
              </a:rPr>
              <a:t> </a:t>
            </a:r>
            <a:r>
              <a:rPr lang="en-US" sz="1600" b="0" dirty="0" err="1" smtClean="0">
                <a:latin typeface="Chalkboard"/>
                <a:cs typeface="Chalkboard"/>
              </a:rPr>
              <a:t>fase</a:t>
            </a:r>
            <a:r>
              <a:rPr lang="en-US" sz="1600" b="0" dirty="0" smtClean="0">
                <a:latin typeface="Chalkboard"/>
                <a:cs typeface="Chalkboard"/>
              </a:rPr>
              <a:t> </a:t>
            </a:r>
            <a:r>
              <a:rPr lang="en-US" sz="1600" b="0" dirty="0" err="1" smtClean="0">
                <a:latin typeface="Chalkboard"/>
                <a:cs typeface="Chalkboard"/>
              </a:rPr>
              <a:t>chimica</a:t>
            </a:r>
            <a:r>
              <a:rPr lang="en-US" sz="1600" b="0" dirty="0" smtClean="0">
                <a:latin typeface="Chalkboard"/>
                <a:cs typeface="Chalkboard"/>
              </a:rPr>
              <a:t> ad </a:t>
            </a:r>
            <a:r>
              <a:rPr lang="en-US" sz="1600" b="0" dirty="0" err="1" smtClean="0">
                <a:latin typeface="Chalkboard"/>
                <a:cs typeface="Chalkboard"/>
              </a:rPr>
              <a:t>un’altra</a:t>
            </a:r>
            <a:endParaRPr lang="en-US" sz="1600" b="0" dirty="0" smtClean="0">
              <a:latin typeface="Chalkboard"/>
              <a:cs typeface="Chalkboard"/>
            </a:endParaRPr>
          </a:p>
          <a:p>
            <a:pPr marL="1828800" lvl="3" indent="-457200">
              <a:buClr>
                <a:schemeClr val="tx1"/>
              </a:buClr>
              <a:buFont typeface="Times New Roman" charset="0"/>
              <a:buChar char="-"/>
            </a:pPr>
            <a:r>
              <a:rPr lang="en-US" sz="1400" dirty="0" smtClean="0">
                <a:solidFill>
                  <a:schemeClr val="accent2"/>
                </a:solidFill>
                <a:latin typeface="Chalkboard"/>
                <a:cs typeface="Chalkboard"/>
              </a:rPr>
              <a:t>Le due </a:t>
            </a:r>
            <a:r>
              <a:rPr lang="en-US" sz="1400" dirty="0" err="1" smtClean="0">
                <a:solidFill>
                  <a:schemeClr val="accent2"/>
                </a:solidFill>
                <a:latin typeface="Chalkboard"/>
                <a:cs typeface="Chalkboard"/>
              </a:rPr>
              <a:t>fasi</a:t>
            </a:r>
            <a:r>
              <a:rPr lang="en-US" sz="1400" dirty="0" smtClean="0">
                <a:solidFill>
                  <a:schemeClr val="accent2"/>
                </a:solidFill>
                <a:latin typeface="Chalkboard"/>
                <a:cs typeface="Chalkboard"/>
              </a:rPr>
              <a:t> </a:t>
            </a:r>
            <a:r>
              <a:rPr lang="en-US" sz="1400" dirty="0" err="1" smtClean="0">
                <a:solidFill>
                  <a:schemeClr val="accent2"/>
                </a:solidFill>
                <a:latin typeface="Chalkboard"/>
                <a:cs typeface="Chalkboard"/>
              </a:rPr>
              <a:t>usate</a:t>
            </a:r>
            <a:r>
              <a:rPr lang="en-US" sz="1400" dirty="0" smtClean="0">
                <a:solidFill>
                  <a:schemeClr val="accent2"/>
                </a:solidFill>
                <a:latin typeface="Chalkboard"/>
                <a:cs typeface="Chalkboard"/>
              </a:rPr>
              <a:t> </a:t>
            </a:r>
            <a:r>
              <a:rPr lang="en-US" sz="1400" dirty="0" err="1" smtClean="0">
                <a:solidFill>
                  <a:schemeClr val="accent2"/>
                </a:solidFill>
                <a:latin typeface="Chalkboard"/>
                <a:cs typeface="Chalkboard"/>
              </a:rPr>
              <a:t>possono</a:t>
            </a:r>
            <a:r>
              <a:rPr lang="en-US" sz="1400" dirty="0" smtClean="0">
                <a:solidFill>
                  <a:schemeClr val="accent2"/>
                </a:solidFill>
                <a:latin typeface="Chalkboard"/>
                <a:cs typeface="Chalkboard"/>
              </a:rPr>
              <a:t> </a:t>
            </a:r>
            <a:r>
              <a:rPr lang="en-US" sz="1400" dirty="0" err="1" smtClean="0">
                <a:solidFill>
                  <a:schemeClr val="accent2"/>
                </a:solidFill>
                <a:latin typeface="Chalkboard"/>
                <a:cs typeface="Chalkboard"/>
              </a:rPr>
              <a:t>essere</a:t>
            </a:r>
            <a:r>
              <a:rPr lang="en-US" sz="1400" dirty="0" smtClean="0">
                <a:solidFill>
                  <a:schemeClr val="accent2"/>
                </a:solidFill>
                <a:latin typeface="Chalkboard"/>
                <a:cs typeface="Chalkboard"/>
              </a:rPr>
              <a:t> </a:t>
            </a:r>
            <a:r>
              <a:rPr lang="en-US" sz="1400" dirty="0" err="1" smtClean="0">
                <a:solidFill>
                  <a:schemeClr val="accent2"/>
                </a:solidFill>
                <a:latin typeface="Chalkboard"/>
                <a:cs typeface="Chalkboard"/>
              </a:rPr>
              <a:t>liquido-liquido</a:t>
            </a:r>
            <a:r>
              <a:rPr lang="en-US" sz="1400" dirty="0" smtClean="0">
                <a:solidFill>
                  <a:schemeClr val="accent2"/>
                </a:solidFill>
                <a:latin typeface="Chalkboard"/>
                <a:cs typeface="Chalkboard"/>
              </a:rPr>
              <a:t>, </a:t>
            </a:r>
            <a:r>
              <a:rPr lang="en-US" sz="1400" dirty="0" err="1" smtClean="0">
                <a:solidFill>
                  <a:schemeClr val="accent2"/>
                </a:solidFill>
                <a:latin typeface="Chalkboard"/>
                <a:cs typeface="Chalkboard"/>
              </a:rPr>
              <a:t>liquido-solido</a:t>
            </a:r>
            <a:r>
              <a:rPr lang="en-US" sz="1400" dirty="0" smtClean="0">
                <a:solidFill>
                  <a:schemeClr val="accent2"/>
                </a:solidFill>
                <a:latin typeface="Chalkboard"/>
                <a:cs typeface="Chalkboard"/>
              </a:rPr>
              <a:t>, </a:t>
            </a:r>
            <a:r>
              <a:rPr lang="en-US" sz="1400" dirty="0">
                <a:solidFill>
                  <a:schemeClr val="accent2"/>
                </a:solidFill>
                <a:latin typeface="Chalkboard"/>
                <a:cs typeface="Chalkboard"/>
              </a:rPr>
              <a:t>gas-</a:t>
            </a:r>
            <a:r>
              <a:rPr lang="en-US" sz="1400" dirty="0" err="1" smtClean="0">
                <a:solidFill>
                  <a:schemeClr val="accent2"/>
                </a:solidFill>
                <a:latin typeface="Chalkboard"/>
                <a:cs typeface="Chalkboard"/>
              </a:rPr>
              <a:t>solido</a:t>
            </a:r>
            <a:r>
              <a:rPr lang="en-US" sz="1400" dirty="0" smtClean="0">
                <a:solidFill>
                  <a:schemeClr val="accent2"/>
                </a:solidFill>
                <a:latin typeface="Chalkboard"/>
                <a:cs typeface="Chalkboard"/>
              </a:rPr>
              <a:t>, etc.</a:t>
            </a:r>
          </a:p>
          <a:p>
            <a:pPr marL="1828800" lvl="3" indent="-457200">
              <a:buClr>
                <a:schemeClr val="tx1"/>
              </a:buClr>
              <a:buFont typeface="Times New Roman" charset="0"/>
              <a:buChar char="-"/>
            </a:pPr>
            <a:r>
              <a:rPr lang="en-US" sz="1400" dirty="0" err="1" smtClean="0">
                <a:solidFill>
                  <a:schemeClr val="accent2"/>
                </a:solidFill>
                <a:latin typeface="Chalkboard"/>
                <a:cs typeface="Chalkboard"/>
              </a:rPr>
              <a:t>Liquido-liquido</a:t>
            </a:r>
            <a:r>
              <a:rPr lang="en-US" sz="1400" dirty="0" smtClean="0">
                <a:solidFill>
                  <a:schemeClr val="accent2"/>
                </a:solidFill>
                <a:latin typeface="Chalkboard"/>
                <a:cs typeface="Chalkboard"/>
              </a:rPr>
              <a:t> </a:t>
            </a:r>
            <a:r>
              <a:rPr lang="en-US" sz="1400" dirty="0" err="1" smtClean="0">
                <a:solidFill>
                  <a:schemeClr val="accent2"/>
                </a:solidFill>
                <a:latin typeface="Chalkboard"/>
                <a:cs typeface="Chalkboard"/>
              </a:rPr>
              <a:t>è</a:t>
            </a:r>
            <a:r>
              <a:rPr lang="en-US" sz="1400" dirty="0" smtClean="0">
                <a:solidFill>
                  <a:schemeClr val="accent2"/>
                </a:solidFill>
                <a:latin typeface="Chalkboard"/>
                <a:cs typeface="Chalkboard"/>
              </a:rPr>
              <a:t> la </a:t>
            </a:r>
            <a:r>
              <a:rPr lang="en-US" sz="1400" dirty="0" err="1" smtClean="0">
                <a:solidFill>
                  <a:schemeClr val="accent2"/>
                </a:solidFill>
                <a:latin typeface="Chalkboard"/>
                <a:cs typeface="Chalkboard"/>
              </a:rPr>
              <a:t>tecnica</a:t>
            </a:r>
            <a:r>
              <a:rPr lang="en-US" sz="1400" dirty="0" smtClean="0">
                <a:solidFill>
                  <a:schemeClr val="accent2"/>
                </a:solidFill>
                <a:latin typeface="Chalkboard"/>
                <a:cs typeface="Chalkboard"/>
              </a:rPr>
              <a:t> </a:t>
            </a:r>
            <a:r>
              <a:rPr lang="en-US" sz="1400" dirty="0" err="1" smtClean="0">
                <a:solidFill>
                  <a:schemeClr val="accent2"/>
                </a:solidFill>
                <a:latin typeface="Chalkboard"/>
                <a:cs typeface="Chalkboard"/>
              </a:rPr>
              <a:t>di</a:t>
            </a:r>
            <a:r>
              <a:rPr lang="en-US" sz="1400" dirty="0" smtClean="0">
                <a:solidFill>
                  <a:schemeClr val="accent2"/>
                </a:solidFill>
                <a:latin typeface="Chalkboard"/>
                <a:cs typeface="Chalkboard"/>
              </a:rPr>
              <a:t> </a:t>
            </a:r>
            <a:r>
              <a:rPr lang="en-US" sz="1400" dirty="0" err="1" smtClean="0">
                <a:solidFill>
                  <a:schemeClr val="accent2"/>
                </a:solidFill>
                <a:latin typeface="Chalkboard"/>
                <a:cs typeface="Chalkboard"/>
              </a:rPr>
              <a:t>estrazione</a:t>
            </a:r>
            <a:r>
              <a:rPr lang="en-US" sz="1400" dirty="0" smtClean="0">
                <a:solidFill>
                  <a:schemeClr val="accent2"/>
                </a:solidFill>
                <a:latin typeface="Chalkboard"/>
                <a:cs typeface="Chalkboard"/>
              </a:rPr>
              <a:t> </a:t>
            </a:r>
            <a:r>
              <a:rPr lang="en-US" sz="1400" dirty="0" err="1" smtClean="0">
                <a:solidFill>
                  <a:schemeClr val="accent2"/>
                </a:solidFill>
                <a:latin typeface="Chalkboard"/>
                <a:cs typeface="Chalkboard"/>
              </a:rPr>
              <a:t>più</a:t>
            </a:r>
            <a:r>
              <a:rPr lang="en-US" sz="1400" dirty="0" smtClean="0">
                <a:solidFill>
                  <a:schemeClr val="accent2"/>
                </a:solidFill>
                <a:latin typeface="Chalkboard"/>
                <a:cs typeface="Chalkboard"/>
              </a:rPr>
              <a:t> </a:t>
            </a:r>
            <a:r>
              <a:rPr lang="en-US" sz="1400" dirty="0" err="1" smtClean="0">
                <a:solidFill>
                  <a:schemeClr val="accent2"/>
                </a:solidFill>
                <a:latin typeface="Chalkboard"/>
                <a:cs typeface="Chalkboard"/>
              </a:rPr>
              <a:t>comune</a:t>
            </a:r>
            <a:endParaRPr lang="en-US" sz="1400" dirty="0" smtClean="0">
              <a:solidFill>
                <a:schemeClr val="accent2"/>
              </a:solidFill>
              <a:latin typeface="Chalkboard"/>
              <a:cs typeface="Chalkboard"/>
            </a:endParaRPr>
          </a:p>
          <a:p>
            <a:pPr marL="1828800" lvl="3" indent="-457200">
              <a:buClr>
                <a:schemeClr val="tx1"/>
              </a:buClr>
              <a:buFont typeface="Times New Roman" charset="0"/>
              <a:buChar char="-"/>
            </a:pPr>
            <a:endParaRPr lang="en-US" sz="1400" dirty="0">
              <a:solidFill>
                <a:schemeClr val="accent2"/>
              </a:solidFill>
              <a:latin typeface="Chalkboard"/>
              <a:cs typeface="Chalkboard"/>
            </a:endParaRPr>
          </a:p>
          <a:p>
            <a:pPr marL="1828800" lvl="3" indent="-457200">
              <a:buClr>
                <a:schemeClr val="tx1"/>
              </a:buClr>
              <a:buFont typeface="Times New Roman" charset="0"/>
              <a:buChar char="-"/>
            </a:pPr>
            <a:endParaRPr lang="en-US" sz="1400" dirty="0">
              <a:solidFill>
                <a:schemeClr val="accent2"/>
              </a:solidFill>
              <a:latin typeface="Chalkboard"/>
              <a:cs typeface="Chalkboard"/>
            </a:endParaRPr>
          </a:p>
          <a:p>
            <a:pPr marL="1828800" lvl="3" indent="-457200">
              <a:buClr>
                <a:schemeClr val="tx1"/>
              </a:buClr>
              <a:buFont typeface="Times New Roman" charset="0"/>
              <a:buChar char="-"/>
            </a:pPr>
            <a:endParaRPr lang="en-US" sz="1400" dirty="0">
              <a:solidFill>
                <a:schemeClr val="accent2"/>
              </a:solidFill>
              <a:latin typeface="Chalkboard"/>
              <a:cs typeface="Chalkboard"/>
            </a:endParaRPr>
          </a:p>
          <a:p>
            <a:pPr marL="1828800" lvl="3" indent="-457200">
              <a:buClr>
                <a:schemeClr val="tx1"/>
              </a:buClr>
              <a:buFont typeface="Times New Roman" charset="0"/>
              <a:buChar char="-"/>
            </a:pPr>
            <a:endParaRPr lang="en-US" sz="1400" dirty="0">
              <a:solidFill>
                <a:schemeClr val="accent2"/>
              </a:solidFill>
              <a:latin typeface="Chalkboard"/>
              <a:cs typeface="Chalkboard"/>
            </a:endParaRPr>
          </a:p>
          <a:p>
            <a:pPr marL="1828800" lvl="3" indent="-457200">
              <a:buClr>
                <a:schemeClr val="tx1"/>
              </a:buClr>
              <a:buFont typeface="Times New Roman" charset="0"/>
              <a:buChar char="-"/>
            </a:pPr>
            <a:endParaRPr lang="en-US" sz="1400" dirty="0">
              <a:solidFill>
                <a:schemeClr val="accent2"/>
              </a:solidFill>
              <a:latin typeface="Chalkboard"/>
              <a:cs typeface="Chalkboard"/>
            </a:endParaRPr>
          </a:p>
          <a:p>
            <a:pPr marL="1828800" lvl="3" indent="-457200">
              <a:buClr>
                <a:schemeClr val="tx1"/>
              </a:buClr>
              <a:buFont typeface="Times New Roman" charset="0"/>
              <a:buChar char="-"/>
            </a:pPr>
            <a:endParaRPr lang="en-US" sz="1400" dirty="0">
              <a:solidFill>
                <a:schemeClr val="accent2"/>
              </a:solidFill>
              <a:latin typeface="Chalkboard"/>
              <a:cs typeface="Chalkboard"/>
            </a:endParaRPr>
          </a:p>
          <a:p>
            <a:pPr marL="1828800" lvl="3" indent="-457200">
              <a:buClr>
                <a:schemeClr val="tx1"/>
              </a:buClr>
              <a:buFont typeface="Times New Roman" charset="0"/>
              <a:buChar char="-"/>
            </a:pPr>
            <a:endParaRPr lang="en-US" sz="1400" dirty="0">
              <a:solidFill>
                <a:schemeClr val="accent2"/>
              </a:solidFill>
              <a:latin typeface="Chalkboard"/>
              <a:cs typeface="Chalkboard"/>
            </a:endParaRPr>
          </a:p>
          <a:p>
            <a:pPr marL="1828800" lvl="3" indent="-457200">
              <a:buClr>
                <a:schemeClr val="tx1"/>
              </a:buClr>
              <a:buFont typeface="Times New Roman" charset="0"/>
              <a:buChar char="-"/>
            </a:pPr>
            <a:endParaRPr lang="en-US" sz="1400" dirty="0">
              <a:solidFill>
                <a:schemeClr val="accent2"/>
              </a:solidFill>
              <a:latin typeface="Chalkboard"/>
              <a:cs typeface="Chalkboard"/>
            </a:endParaRPr>
          </a:p>
          <a:p>
            <a:pPr marL="1828800" lvl="3" indent="-457200">
              <a:buClr>
                <a:schemeClr val="tx1"/>
              </a:buClr>
              <a:buFont typeface="Times New Roman" charset="0"/>
              <a:buChar char="-"/>
            </a:pPr>
            <a:endParaRPr lang="en-US" sz="1400" dirty="0">
              <a:solidFill>
                <a:schemeClr val="accent2"/>
              </a:solidFill>
              <a:latin typeface="Chalkboard"/>
              <a:cs typeface="Chalkboard"/>
            </a:endParaRPr>
          </a:p>
          <a:p>
            <a:pPr marL="1828800" lvl="3" indent="-457200">
              <a:buClr>
                <a:schemeClr val="tx1"/>
              </a:buClr>
              <a:buFont typeface="Times New Roman" charset="0"/>
              <a:buChar char="-"/>
            </a:pPr>
            <a:endParaRPr lang="en-US" sz="1400" dirty="0">
              <a:solidFill>
                <a:schemeClr val="accent2"/>
              </a:solidFill>
              <a:latin typeface="Chalkboard"/>
              <a:cs typeface="Chalkboard"/>
            </a:endParaRPr>
          </a:p>
          <a:p>
            <a:pPr marL="1828800" lvl="3" indent="-457200">
              <a:buClr>
                <a:schemeClr val="tx1"/>
              </a:buClr>
              <a:buFont typeface="Times New Roman" charset="0"/>
              <a:buChar char="-"/>
            </a:pPr>
            <a:endParaRPr lang="en-US" sz="1400" dirty="0" smtClean="0">
              <a:solidFill>
                <a:schemeClr val="accent2"/>
              </a:solidFill>
              <a:latin typeface="Chalkboard"/>
              <a:cs typeface="Chalkboard"/>
            </a:endParaRPr>
          </a:p>
          <a:p>
            <a:pPr marL="1828800" lvl="3" indent="-457200">
              <a:buClr>
                <a:schemeClr val="tx1"/>
              </a:buClr>
              <a:buFont typeface="Times New Roman" charset="0"/>
              <a:buChar char="-"/>
            </a:pPr>
            <a:r>
              <a:rPr lang="en-US" sz="1600" dirty="0" smtClean="0">
                <a:solidFill>
                  <a:schemeClr val="accent2"/>
                </a:solidFill>
                <a:latin typeface="Chalkboard"/>
                <a:cs typeface="Chalkboard"/>
              </a:rPr>
              <a:t>La </a:t>
            </a:r>
            <a:r>
              <a:rPr lang="en-US" sz="1600" dirty="0" err="1" smtClean="0">
                <a:solidFill>
                  <a:schemeClr val="accent2"/>
                </a:solidFill>
                <a:latin typeface="Chalkboard"/>
                <a:cs typeface="Chalkboard"/>
              </a:rPr>
              <a:t>ripartizione</a:t>
            </a:r>
            <a:r>
              <a:rPr lang="en-US" sz="1600" dirty="0" smtClean="0">
                <a:solidFill>
                  <a:schemeClr val="accent2"/>
                </a:solidFill>
                <a:latin typeface="Chalkboard"/>
                <a:cs typeface="Chalkboard"/>
              </a:rPr>
              <a:t> </a:t>
            </a:r>
            <a:r>
              <a:rPr lang="en-US" sz="1600" dirty="0" err="1" smtClean="0">
                <a:solidFill>
                  <a:schemeClr val="accent2"/>
                </a:solidFill>
                <a:latin typeface="Chalkboard"/>
                <a:cs typeface="Chalkboard"/>
              </a:rPr>
              <a:t>di</a:t>
            </a:r>
            <a:r>
              <a:rPr lang="en-US" sz="1600" dirty="0" smtClean="0">
                <a:solidFill>
                  <a:schemeClr val="accent2"/>
                </a:solidFill>
                <a:latin typeface="Chalkboard"/>
                <a:cs typeface="Chalkboard"/>
              </a:rPr>
              <a:t> un </a:t>
            </a:r>
            <a:r>
              <a:rPr lang="en-US" sz="1600" dirty="0" err="1" smtClean="0">
                <a:solidFill>
                  <a:schemeClr val="accent2"/>
                </a:solidFill>
                <a:latin typeface="Chalkboard"/>
                <a:cs typeface="Chalkboard"/>
              </a:rPr>
              <a:t>soluto</a:t>
            </a:r>
            <a:r>
              <a:rPr lang="en-US" sz="1600" dirty="0" smtClean="0">
                <a:solidFill>
                  <a:schemeClr val="accent2"/>
                </a:solidFill>
                <a:latin typeface="Chalkboard"/>
                <a:cs typeface="Chalkboard"/>
              </a:rPr>
              <a:t> “</a:t>
            </a:r>
            <a:r>
              <a:rPr lang="en-US" sz="1600" dirty="0" err="1" smtClean="0">
                <a:solidFill>
                  <a:schemeClr val="accent2"/>
                </a:solidFill>
                <a:latin typeface="Chalkboard"/>
                <a:cs typeface="Chalkboard"/>
              </a:rPr>
              <a:t>s</a:t>
            </a:r>
            <a:r>
              <a:rPr lang="en-US" sz="1600" dirty="0" smtClean="0">
                <a:solidFill>
                  <a:schemeClr val="accent2"/>
                </a:solidFill>
                <a:latin typeface="Chalkboard"/>
                <a:cs typeface="Chalkboard"/>
              </a:rPr>
              <a:t>” </a:t>
            </a:r>
            <a:r>
              <a:rPr lang="en-US" sz="1600" dirty="0" err="1" smtClean="0">
                <a:solidFill>
                  <a:schemeClr val="accent2"/>
                </a:solidFill>
                <a:latin typeface="Chalkboard"/>
                <a:cs typeface="Chalkboard"/>
              </a:rPr>
              <a:t>fra</a:t>
            </a:r>
            <a:r>
              <a:rPr lang="en-US" sz="1600" dirty="0" smtClean="0">
                <a:solidFill>
                  <a:schemeClr val="accent2"/>
                </a:solidFill>
                <a:latin typeface="Chalkboard"/>
                <a:cs typeface="Chalkboard"/>
              </a:rPr>
              <a:t> due </a:t>
            </a:r>
            <a:r>
              <a:rPr lang="en-US" sz="1600" dirty="0" err="1" smtClean="0">
                <a:solidFill>
                  <a:schemeClr val="accent2"/>
                </a:solidFill>
                <a:latin typeface="Chalkboard"/>
                <a:cs typeface="Chalkboard"/>
              </a:rPr>
              <a:t>fasi</a:t>
            </a:r>
            <a:r>
              <a:rPr lang="en-US" sz="1600" dirty="0" smtClean="0">
                <a:solidFill>
                  <a:schemeClr val="accent2"/>
                </a:solidFill>
                <a:latin typeface="Chalkboard"/>
                <a:cs typeface="Chalkboard"/>
              </a:rPr>
              <a:t> </a:t>
            </a:r>
            <a:r>
              <a:rPr lang="en-US" sz="1600" dirty="0" err="1" smtClean="0">
                <a:solidFill>
                  <a:schemeClr val="accent2"/>
                </a:solidFill>
                <a:latin typeface="Chalkboard"/>
                <a:cs typeface="Chalkboard"/>
              </a:rPr>
              <a:t>chimiche</a:t>
            </a:r>
            <a:r>
              <a:rPr lang="en-US" sz="1600" dirty="0" smtClean="0">
                <a:solidFill>
                  <a:schemeClr val="accent2"/>
                </a:solidFill>
                <a:latin typeface="Chalkboard"/>
                <a:cs typeface="Chalkboard"/>
              </a:rPr>
              <a:t> (</a:t>
            </a:r>
            <a:r>
              <a:rPr lang="en-US" sz="1600" dirty="0">
                <a:solidFill>
                  <a:schemeClr val="accent2"/>
                </a:solidFill>
                <a:latin typeface="Chalkboard"/>
                <a:cs typeface="Chalkboard"/>
              </a:rPr>
              <a:t>1</a:t>
            </a:r>
            <a:r>
              <a:rPr lang="en-US" sz="1600" dirty="0" smtClean="0">
                <a:solidFill>
                  <a:schemeClr val="accent2"/>
                </a:solidFill>
                <a:latin typeface="Chalkboard"/>
                <a:cs typeface="Chalkboard"/>
              </a:rPr>
              <a:t> </a:t>
            </a:r>
            <a:r>
              <a:rPr lang="en-US" sz="1600" dirty="0" err="1" smtClean="0">
                <a:solidFill>
                  <a:schemeClr val="accent2"/>
                </a:solidFill>
                <a:latin typeface="Chalkboard"/>
                <a:cs typeface="Chalkboard"/>
              </a:rPr>
              <a:t>e</a:t>
            </a:r>
            <a:r>
              <a:rPr lang="en-US" sz="1600" dirty="0" smtClean="0">
                <a:solidFill>
                  <a:schemeClr val="accent2"/>
                </a:solidFill>
                <a:latin typeface="Chalkboard"/>
                <a:cs typeface="Chalkboard"/>
              </a:rPr>
              <a:t> </a:t>
            </a:r>
            <a:r>
              <a:rPr lang="en-US" sz="1600" dirty="0">
                <a:solidFill>
                  <a:schemeClr val="accent2"/>
                </a:solidFill>
                <a:latin typeface="Chalkboard"/>
                <a:cs typeface="Chalkboard"/>
              </a:rPr>
              <a:t>2)</a:t>
            </a:r>
            <a:r>
              <a:rPr lang="en-US" sz="1600" dirty="0" smtClean="0">
                <a:solidFill>
                  <a:schemeClr val="accent2"/>
                </a:solidFill>
                <a:latin typeface="Chalkboard"/>
                <a:cs typeface="Chalkboard"/>
              </a:rPr>
              <a:t> </a:t>
            </a:r>
            <a:r>
              <a:rPr lang="en-US" sz="1600" dirty="0" err="1" smtClean="0">
                <a:solidFill>
                  <a:schemeClr val="accent2"/>
                </a:solidFill>
                <a:latin typeface="Chalkboard"/>
                <a:cs typeface="Chalkboard"/>
              </a:rPr>
              <a:t>è</a:t>
            </a:r>
            <a:r>
              <a:rPr lang="en-US" sz="1600" dirty="0" smtClean="0">
                <a:solidFill>
                  <a:schemeClr val="accent2"/>
                </a:solidFill>
                <a:latin typeface="Chalkboard"/>
                <a:cs typeface="Chalkboard"/>
              </a:rPr>
              <a:t> </a:t>
            </a:r>
            <a:r>
              <a:rPr lang="en-US" sz="1600" dirty="0" err="1" smtClean="0">
                <a:solidFill>
                  <a:schemeClr val="accent2"/>
                </a:solidFill>
                <a:latin typeface="Chalkboard"/>
                <a:cs typeface="Chalkboard"/>
              </a:rPr>
              <a:t>descritto</a:t>
            </a:r>
            <a:r>
              <a:rPr lang="en-US" sz="1600" dirty="0" smtClean="0">
                <a:solidFill>
                  <a:schemeClr val="accent2"/>
                </a:solidFill>
                <a:latin typeface="Chalkboard"/>
                <a:cs typeface="Chalkboard"/>
              </a:rPr>
              <a:t> </a:t>
            </a:r>
            <a:r>
              <a:rPr lang="en-US" sz="1600" dirty="0" err="1" smtClean="0">
                <a:solidFill>
                  <a:schemeClr val="accent2"/>
                </a:solidFill>
                <a:latin typeface="Chalkboard"/>
                <a:cs typeface="Chalkboard"/>
              </a:rPr>
              <a:t>dalla</a:t>
            </a:r>
            <a:r>
              <a:rPr lang="en-US" sz="1600" dirty="0" smtClean="0">
                <a:solidFill>
                  <a:schemeClr val="accent2"/>
                </a:solidFill>
                <a:latin typeface="Chalkboard"/>
                <a:cs typeface="Chalkboard"/>
              </a:rPr>
              <a:t> </a:t>
            </a:r>
            <a:r>
              <a:rPr lang="en-US" sz="1600" dirty="0" err="1" smtClean="0">
                <a:solidFill>
                  <a:schemeClr val="accent2"/>
                </a:solidFill>
                <a:latin typeface="Chalkboard"/>
                <a:cs typeface="Chalkboard"/>
              </a:rPr>
              <a:t>costante</a:t>
            </a:r>
            <a:r>
              <a:rPr lang="en-US" sz="1600" dirty="0" smtClean="0">
                <a:solidFill>
                  <a:schemeClr val="accent2"/>
                </a:solidFill>
                <a:latin typeface="Chalkboard"/>
                <a:cs typeface="Chalkboard"/>
              </a:rPr>
              <a:t> </a:t>
            </a:r>
            <a:r>
              <a:rPr lang="en-US" sz="1600" dirty="0" err="1" smtClean="0">
                <a:solidFill>
                  <a:schemeClr val="accent2"/>
                </a:solidFill>
                <a:latin typeface="Chalkboard"/>
                <a:cs typeface="Chalkboard"/>
              </a:rPr>
              <a:t>di</a:t>
            </a:r>
            <a:r>
              <a:rPr lang="en-US" sz="1600" dirty="0" smtClean="0">
                <a:solidFill>
                  <a:schemeClr val="accent2"/>
                </a:solidFill>
                <a:latin typeface="Chalkboard"/>
                <a:cs typeface="Chalkboard"/>
              </a:rPr>
              <a:t> </a:t>
            </a:r>
            <a:r>
              <a:rPr lang="en-US" sz="1600" i="1" dirty="0" smtClean="0">
                <a:solidFill>
                  <a:schemeClr val="accent2"/>
                </a:solidFill>
                <a:latin typeface="Chalkboard"/>
                <a:cs typeface="Chalkboard"/>
              </a:rPr>
              <a:t>K</a:t>
            </a:r>
            <a:endParaRPr lang="en-US" sz="1600" i="1" dirty="0">
              <a:solidFill>
                <a:schemeClr val="accent2"/>
              </a:solidFill>
              <a:latin typeface="Chalkboard"/>
              <a:cs typeface="Chalkboard"/>
            </a:endParaRPr>
          </a:p>
        </p:txBody>
      </p:sp>
      <p:pic>
        <p:nvPicPr>
          <p:cNvPr id="1028" name="Picture 7" descr="IC1"/>
          <p:cNvPicPr>
            <a:picLocks noChangeAspect="1" noChangeArrowheads="1"/>
          </p:cNvPicPr>
          <p:nvPr/>
        </p:nvPicPr>
        <p:blipFill>
          <a:blip r:embed="rId3"/>
          <a:srcRect t="5556"/>
          <a:stretch>
            <a:fillRect/>
          </a:stretch>
        </p:blipFill>
        <p:spPr bwMode="auto">
          <a:xfrm>
            <a:off x="1254125" y="2857500"/>
            <a:ext cx="2998788" cy="2097088"/>
          </a:xfrm>
          <a:prstGeom prst="rect">
            <a:avLst/>
          </a:prstGeom>
          <a:noFill/>
          <a:ln w="9525">
            <a:noFill/>
            <a:miter lim="800000"/>
            <a:headEnd/>
            <a:tailEnd/>
          </a:ln>
        </p:spPr>
      </p:pic>
      <p:sp>
        <p:nvSpPr>
          <p:cNvPr id="1029" name="Rectangle 4"/>
          <p:cNvSpPr>
            <a:spLocks noChangeArrowheads="1"/>
          </p:cNvSpPr>
          <p:nvPr/>
        </p:nvSpPr>
        <p:spPr bwMode="auto">
          <a:xfrm>
            <a:off x="457200" y="9525"/>
            <a:ext cx="8229600" cy="1143000"/>
          </a:xfrm>
          <a:prstGeom prst="rect">
            <a:avLst/>
          </a:prstGeom>
          <a:noFill/>
          <a:ln w="9525">
            <a:noFill/>
            <a:miter lim="800000"/>
            <a:headEnd/>
            <a:tailEnd/>
          </a:ln>
        </p:spPr>
        <p:txBody>
          <a:bodyPr anchor="ctr">
            <a:prstTxWarp prst="textNoShape">
              <a:avLst/>
            </a:prstTxWarp>
          </a:bodyPr>
          <a:lstStyle/>
          <a:p>
            <a:r>
              <a:rPr lang="en-US" sz="3200" b="0" dirty="0" err="1" smtClean="0">
                <a:solidFill>
                  <a:schemeClr val="tx2"/>
                </a:solidFill>
                <a:latin typeface="Chalkboard"/>
                <a:cs typeface="Chalkboard"/>
              </a:rPr>
              <a:t>Separazioni</a:t>
            </a:r>
            <a:r>
              <a:rPr lang="en-US" sz="3200" b="0" dirty="0" smtClean="0">
                <a:solidFill>
                  <a:schemeClr val="tx2"/>
                </a:solidFill>
                <a:latin typeface="Chalkboard"/>
                <a:cs typeface="Chalkboard"/>
              </a:rPr>
              <a:t> </a:t>
            </a:r>
            <a:r>
              <a:rPr lang="en-US" sz="3200" b="0" dirty="0" err="1" smtClean="0">
                <a:solidFill>
                  <a:schemeClr val="tx2"/>
                </a:solidFill>
                <a:latin typeface="Chalkboard"/>
                <a:cs typeface="Chalkboard"/>
              </a:rPr>
              <a:t>analitiche</a:t>
            </a:r>
            <a:endParaRPr lang="en-US" sz="4400" b="0" dirty="0">
              <a:solidFill>
                <a:schemeClr val="tx2"/>
              </a:solidFill>
              <a:latin typeface="Chalkboard"/>
              <a:cs typeface="Chalkboard"/>
            </a:endParaRPr>
          </a:p>
        </p:txBody>
      </p:sp>
      <p:graphicFrame>
        <p:nvGraphicFramePr>
          <p:cNvPr id="1026" name="Object 8"/>
          <p:cNvGraphicFramePr>
            <a:graphicFrameLocks noChangeAspect="1"/>
          </p:cNvGraphicFramePr>
          <p:nvPr/>
        </p:nvGraphicFramePr>
        <p:xfrm>
          <a:off x="5737225" y="3830638"/>
          <a:ext cx="1487488" cy="914400"/>
        </p:xfrm>
        <a:graphic>
          <a:graphicData uri="http://schemas.openxmlformats.org/presentationml/2006/ole">
            <p:oleObj spid="_x0000_s60418" name="Equation" r:id="rId4" imgW="660240" imgH="406080" progId="Equation.3">
              <p:embed/>
            </p:oleObj>
          </a:graphicData>
        </a:graphic>
      </p:graphicFrame>
      <p:pic>
        <p:nvPicPr>
          <p:cNvPr id="1030" name="Picture 9" descr="reaction85"/>
          <p:cNvPicPr>
            <a:picLocks noChangeAspect="1" noChangeArrowheads="1"/>
          </p:cNvPicPr>
          <p:nvPr/>
        </p:nvPicPr>
        <p:blipFill>
          <a:blip r:embed="rId5"/>
          <a:srcRect/>
          <a:stretch>
            <a:fillRect/>
          </a:stretch>
        </p:blipFill>
        <p:spPr bwMode="auto">
          <a:xfrm>
            <a:off x="4257675" y="3028950"/>
            <a:ext cx="4538663" cy="527050"/>
          </a:xfrm>
          <a:prstGeom prst="rect">
            <a:avLst/>
          </a:prstGeom>
          <a:noFill/>
          <a:ln w="9525">
            <a:noFill/>
            <a:miter lim="800000"/>
            <a:headEnd/>
            <a:tailEnd/>
          </a:ln>
        </p:spPr>
      </p:pic>
      <p:sp>
        <p:nvSpPr>
          <p:cNvPr id="1031" name="Text Box 10"/>
          <p:cNvSpPr txBox="1">
            <a:spLocks noChangeArrowheads="1"/>
          </p:cNvSpPr>
          <p:nvPr/>
        </p:nvSpPr>
        <p:spPr bwMode="auto">
          <a:xfrm>
            <a:off x="3262313" y="5864225"/>
            <a:ext cx="4430400" cy="430887"/>
          </a:xfrm>
          <a:prstGeom prst="rect">
            <a:avLst/>
          </a:prstGeom>
          <a:noFill/>
          <a:ln w="9525">
            <a:noFill/>
            <a:miter lim="800000"/>
            <a:headEnd/>
            <a:tailEnd/>
          </a:ln>
        </p:spPr>
        <p:txBody>
          <a:bodyPr wrap="none">
            <a:prstTxWarp prst="textNoShape">
              <a:avLst/>
            </a:prstTxWarp>
            <a:spAutoFit/>
          </a:bodyPr>
          <a:lstStyle/>
          <a:p>
            <a:r>
              <a:rPr lang="en-US" sz="2200" b="0" i="1" dirty="0">
                <a:solidFill>
                  <a:srgbClr val="CC3300"/>
                </a:solidFill>
                <a:latin typeface="Chalkboard"/>
                <a:cs typeface="Chalkboard"/>
              </a:rPr>
              <a:t>K</a:t>
            </a:r>
            <a:r>
              <a:rPr lang="en-US" sz="2200" b="0" i="1" dirty="0" smtClean="0">
                <a:solidFill>
                  <a:srgbClr val="CC3300"/>
                </a:solidFill>
                <a:latin typeface="Chalkboard"/>
                <a:cs typeface="Chalkboard"/>
              </a:rPr>
              <a:t> </a:t>
            </a:r>
            <a:r>
              <a:rPr lang="en-US" sz="2200" b="0" i="1" dirty="0" err="1" smtClean="0">
                <a:solidFill>
                  <a:srgbClr val="CC3300"/>
                </a:solidFill>
                <a:latin typeface="Chalkboard"/>
                <a:cs typeface="Chalkboard"/>
              </a:rPr>
              <a:t>è</a:t>
            </a:r>
            <a:r>
              <a:rPr lang="en-US" sz="2200" b="0" i="1" dirty="0" smtClean="0">
                <a:solidFill>
                  <a:srgbClr val="CC3300"/>
                </a:solidFill>
                <a:latin typeface="Chalkboard"/>
                <a:cs typeface="Chalkboard"/>
              </a:rPr>
              <a:t> </a:t>
            </a:r>
            <a:r>
              <a:rPr lang="en-US" sz="2200" b="0" i="1" dirty="0" err="1" smtClean="0">
                <a:solidFill>
                  <a:srgbClr val="CC3300"/>
                </a:solidFill>
                <a:latin typeface="Chalkboard"/>
                <a:cs typeface="Chalkboard"/>
              </a:rPr>
              <a:t>il</a:t>
            </a:r>
            <a:r>
              <a:rPr lang="en-US" sz="2200" b="0" i="1" dirty="0" smtClean="0">
                <a:solidFill>
                  <a:srgbClr val="CC3300"/>
                </a:solidFill>
                <a:latin typeface="Chalkboard"/>
                <a:cs typeface="Chalkboard"/>
              </a:rPr>
              <a:t> </a:t>
            </a:r>
            <a:r>
              <a:rPr lang="en-US" sz="2200" b="0" i="1" dirty="0" err="1" smtClean="0">
                <a:solidFill>
                  <a:srgbClr val="CC3300"/>
                </a:solidFill>
                <a:latin typeface="Chalkboard"/>
                <a:cs typeface="Chalkboard"/>
              </a:rPr>
              <a:t>coefficiente</a:t>
            </a:r>
            <a:r>
              <a:rPr lang="en-US" sz="2200" b="0" i="1" dirty="0" smtClean="0">
                <a:solidFill>
                  <a:srgbClr val="CC3300"/>
                </a:solidFill>
                <a:latin typeface="Chalkboard"/>
                <a:cs typeface="Chalkboard"/>
              </a:rPr>
              <a:t> </a:t>
            </a:r>
            <a:r>
              <a:rPr lang="en-US" sz="2200" b="0" i="1" dirty="0" err="1" smtClean="0">
                <a:solidFill>
                  <a:srgbClr val="CC3300"/>
                </a:solidFill>
                <a:latin typeface="Chalkboard"/>
                <a:cs typeface="Chalkboard"/>
              </a:rPr>
              <a:t>di</a:t>
            </a:r>
            <a:r>
              <a:rPr lang="en-US" sz="2200" b="0" i="1" dirty="0" smtClean="0">
                <a:solidFill>
                  <a:srgbClr val="CC3300"/>
                </a:solidFill>
                <a:latin typeface="Chalkboard"/>
                <a:cs typeface="Chalkboard"/>
              </a:rPr>
              <a:t> </a:t>
            </a:r>
            <a:r>
              <a:rPr lang="en-US" sz="2200" b="0" i="1" dirty="0" err="1" smtClean="0">
                <a:solidFill>
                  <a:srgbClr val="CC3300"/>
                </a:solidFill>
                <a:latin typeface="Chalkboard"/>
                <a:cs typeface="Chalkboard"/>
              </a:rPr>
              <a:t>ripartizione</a:t>
            </a:r>
            <a:endParaRPr lang="en-US" sz="2200" b="0" i="1" u="sng" dirty="0">
              <a:solidFill>
                <a:srgbClr val="CC3300"/>
              </a:solidFill>
              <a:latin typeface="Chalkboard"/>
              <a:cs typeface="Chalkboard"/>
            </a:endParaRPr>
          </a:p>
        </p:txBody>
      </p:sp>
      <p:sp>
        <p:nvSpPr>
          <p:cNvPr id="1032" name="AutoShape 11"/>
          <p:cNvSpPr>
            <a:spLocks/>
          </p:cNvSpPr>
          <p:nvPr/>
        </p:nvSpPr>
        <p:spPr bwMode="auto">
          <a:xfrm>
            <a:off x="1252538" y="3657600"/>
            <a:ext cx="268287" cy="839788"/>
          </a:xfrm>
          <a:prstGeom prst="leftBrace">
            <a:avLst>
              <a:gd name="adj1" fmla="val 26085"/>
              <a:gd name="adj2" fmla="val 50000"/>
            </a:avLst>
          </a:prstGeom>
          <a:noFill/>
          <a:ln w="19050">
            <a:solidFill>
              <a:srgbClr val="CC3300"/>
            </a:solidFill>
            <a:round/>
            <a:headEnd/>
            <a:tailEnd/>
          </a:ln>
        </p:spPr>
        <p:txBody>
          <a:bodyPr wrap="none" anchor="ctr">
            <a:prstTxWarp prst="textNoShape">
              <a:avLst/>
            </a:prstTxWarp>
          </a:bodyPr>
          <a:lstStyle/>
          <a:p>
            <a:endParaRPr lang="it-IT"/>
          </a:p>
        </p:txBody>
      </p:sp>
      <p:sp>
        <p:nvSpPr>
          <p:cNvPr id="1033" name="Text Box 12"/>
          <p:cNvSpPr txBox="1">
            <a:spLocks noChangeArrowheads="1"/>
          </p:cNvSpPr>
          <p:nvPr/>
        </p:nvSpPr>
        <p:spPr bwMode="auto">
          <a:xfrm>
            <a:off x="309563" y="3725863"/>
            <a:ext cx="1308100" cy="517525"/>
          </a:xfrm>
          <a:prstGeom prst="rect">
            <a:avLst/>
          </a:prstGeom>
          <a:noFill/>
          <a:ln w="9525">
            <a:noFill/>
            <a:miter lim="800000"/>
            <a:headEnd/>
            <a:tailEnd/>
          </a:ln>
        </p:spPr>
        <p:txBody>
          <a:bodyPr>
            <a:prstTxWarp prst="textNoShape">
              <a:avLst/>
            </a:prstTxWarp>
            <a:spAutoFit/>
          </a:bodyPr>
          <a:lstStyle/>
          <a:p>
            <a:r>
              <a:rPr lang="en-US" sz="1400" i="1">
                <a:solidFill>
                  <a:srgbClr val="CC3300"/>
                </a:solidFill>
              </a:rPr>
              <a:t>Immiscible liquids</a:t>
            </a:r>
            <a:endParaRPr lang="en-US" sz="1400" i="1" u="sng">
              <a:solidFill>
                <a:srgbClr val="CC3300"/>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7" name="Text Box 5"/>
          <p:cNvSpPr txBox="1">
            <a:spLocks noChangeArrowheads="1"/>
          </p:cNvSpPr>
          <p:nvPr/>
        </p:nvSpPr>
        <p:spPr bwMode="auto">
          <a:xfrm>
            <a:off x="268288" y="1166813"/>
            <a:ext cx="8650287" cy="1190625"/>
          </a:xfrm>
          <a:prstGeom prst="rect">
            <a:avLst/>
          </a:prstGeom>
          <a:noFill/>
          <a:ln w="9525">
            <a:noFill/>
            <a:miter lim="800000"/>
            <a:headEnd/>
            <a:tailEnd/>
          </a:ln>
        </p:spPr>
        <p:txBody>
          <a:bodyPr>
            <a:prstTxWarp prst="textNoShape">
              <a:avLst/>
            </a:prstTxWarp>
            <a:spAutoFit/>
          </a:bodyPr>
          <a:lstStyle/>
          <a:p>
            <a:pPr marL="457200" indent="-457200"/>
            <a:r>
              <a:rPr lang="en-US" sz="2000" b="0" i="1" dirty="0" err="1" smtClean="0">
                <a:solidFill>
                  <a:schemeClr val="tx2"/>
                </a:solidFill>
                <a:latin typeface="Chalkboard"/>
                <a:cs typeface="Chalkboard"/>
              </a:rPr>
              <a:t>Estrazione</a:t>
            </a:r>
            <a:r>
              <a:rPr lang="en-US" sz="2000" b="0" i="1" dirty="0" smtClean="0">
                <a:solidFill>
                  <a:schemeClr val="tx2"/>
                </a:solidFill>
                <a:latin typeface="Chalkboard"/>
                <a:cs typeface="Chalkboard"/>
              </a:rPr>
              <a:t> </a:t>
            </a:r>
          </a:p>
          <a:p>
            <a:pPr marL="457200" indent="-457200"/>
            <a:endParaRPr lang="en-US" b="0" i="1" dirty="0">
              <a:solidFill>
                <a:schemeClr val="tx2"/>
              </a:solidFill>
              <a:latin typeface="Chalkboard"/>
              <a:cs typeface="Chalkboard"/>
            </a:endParaRPr>
          </a:p>
          <a:p>
            <a:pPr marL="914400" lvl="1" indent="-457200">
              <a:buClr>
                <a:srgbClr val="CC3300"/>
              </a:buClr>
              <a:buSzPct val="60000"/>
              <a:buFont typeface="Wingdings" charset="2"/>
              <a:buNone/>
            </a:pPr>
            <a:r>
              <a:rPr lang="en-US" b="0" dirty="0">
                <a:latin typeface="Chalkboard"/>
                <a:cs typeface="Chalkboard"/>
              </a:rPr>
              <a:t>2.)</a:t>
            </a:r>
            <a:r>
              <a:rPr lang="en-US" b="0" dirty="0" smtClean="0">
                <a:latin typeface="Chalkboard"/>
                <a:cs typeface="Chalkboard"/>
              </a:rPr>
              <a:t>	</a:t>
            </a:r>
            <a:r>
              <a:rPr lang="en-US" b="0" dirty="0" err="1" smtClean="0">
                <a:solidFill>
                  <a:srgbClr val="CC3300"/>
                </a:solidFill>
                <a:latin typeface="Chalkboard"/>
                <a:cs typeface="Chalkboard"/>
              </a:rPr>
              <a:t>Efficienza</a:t>
            </a:r>
            <a:r>
              <a:rPr lang="en-US" b="0" dirty="0" smtClean="0">
                <a:solidFill>
                  <a:srgbClr val="CC3300"/>
                </a:solidFill>
                <a:latin typeface="Chalkboard"/>
                <a:cs typeface="Chalkboard"/>
              </a:rPr>
              <a:t> </a:t>
            </a:r>
            <a:r>
              <a:rPr lang="en-US" b="0" dirty="0" err="1" smtClean="0">
                <a:solidFill>
                  <a:srgbClr val="CC3300"/>
                </a:solidFill>
                <a:latin typeface="Chalkboard"/>
                <a:cs typeface="Chalkboard"/>
              </a:rPr>
              <a:t>dell’estrazione</a:t>
            </a:r>
            <a:endParaRPr lang="en-US" b="0" dirty="0" smtClean="0">
              <a:solidFill>
                <a:srgbClr val="CC3300"/>
              </a:solidFill>
              <a:latin typeface="Chalkboard"/>
              <a:cs typeface="Chalkboard"/>
            </a:endParaRPr>
          </a:p>
          <a:p>
            <a:pPr marL="1371600" lvl="2" indent="-457200">
              <a:buClr>
                <a:srgbClr val="CC3300"/>
              </a:buClr>
              <a:buSzPct val="60000"/>
            </a:pPr>
            <a:endParaRPr lang="en-US" sz="1600" b="0" dirty="0">
              <a:latin typeface="Chalkboard"/>
              <a:cs typeface="Chalkboard"/>
            </a:endParaRPr>
          </a:p>
        </p:txBody>
      </p:sp>
      <p:pic>
        <p:nvPicPr>
          <p:cNvPr id="21508" name="Picture 6" descr="CP25"/>
          <p:cNvPicPr>
            <a:picLocks noChangeAspect="1" noChangeArrowheads="1"/>
          </p:cNvPicPr>
          <p:nvPr/>
        </p:nvPicPr>
        <p:blipFill>
          <a:blip r:embed="rId2"/>
          <a:srcRect l="1581" t="3001" r="1581" b="9004"/>
          <a:stretch>
            <a:fillRect/>
          </a:stretch>
        </p:blipFill>
        <p:spPr bwMode="auto">
          <a:xfrm>
            <a:off x="954088" y="2484438"/>
            <a:ext cx="7496175" cy="3582987"/>
          </a:xfrm>
          <a:prstGeom prst="rect">
            <a:avLst/>
          </a:prstGeom>
          <a:noFill/>
          <a:ln w="9525">
            <a:noFill/>
            <a:miter lim="800000"/>
            <a:headEnd/>
            <a:tailEnd/>
          </a:ln>
        </p:spPr>
      </p:pic>
      <p:sp>
        <p:nvSpPr>
          <p:cNvPr id="21509" name="Line 8"/>
          <p:cNvSpPr>
            <a:spLocks noChangeShapeType="1"/>
          </p:cNvSpPr>
          <p:nvPr/>
        </p:nvSpPr>
        <p:spPr bwMode="auto">
          <a:xfrm>
            <a:off x="1076325" y="3822700"/>
            <a:ext cx="698500" cy="0"/>
          </a:xfrm>
          <a:prstGeom prst="line">
            <a:avLst/>
          </a:prstGeom>
          <a:noFill/>
          <a:ln w="28575">
            <a:solidFill>
              <a:schemeClr val="accent6">
                <a:lumMod val="75000"/>
              </a:schemeClr>
            </a:solidFill>
            <a:round/>
            <a:headEnd/>
            <a:tailEnd type="triangle" w="med" len="med"/>
          </a:ln>
        </p:spPr>
        <p:txBody>
          <a:bodyPr>
            <a:prstTxWarp prst="textNoShape">
              <a:avLst/>
            </a:prstTxWarp>
          </a:bodyPr>
          <a:lstStyle/>
          <a:p>
            <a:endParaRPr lang="it-IT"/>
          </a:p>
        </p:txBody>
      </p:sp>
      <p:sp>
        <p:nvSpPr>
          <p:cNvPr id="21510" name="Text Box 9"/>
          <p:cNvSpPr txBox="1">
            <a:spLocks noChangeArrowheads="1"/>
          </p:cNvSpPr>
          <p:nvPr/>
        </p:nvSpPr>
        <p:spPr bwMode="auto">
          <a:xfrm>
            <a:off x="0" y="3648075"/>
            <a:ext cx="1381125" cy="304800"/>
          </a:xfrm>
          <a:prstGeom prst="rect">
            <a:avLst/>
          </a:prstGeom>
          <a:noFill/>
          <a:ln w="9525">
            <a:noFill/>
            <a:miter lim="800000"/>
            <a:headEnd/>
            <a:tailEnd/>
          </a:ln>
        </p:spPr>
        <p:txBody>
          <a:bodyPr>
            <a:prstTxWarp prst="textNoShape">
              <a:avLst/>
            </a:prstTxWarp>
            <a:spAutoFit/>
          </a:bodyPr>
          <a:lstStyle/>
          <a:p>
            <a:r>
              <a:rPr lang="en-US" sz="1400" i="1" dirty="0">
                <a:solidFill>
                  <a:srgbClr val="CC3300"/>
                </a:solidFill>
                <a:latin typeface="Chalkboard"/>
                <a:cs typeface="Chalkboard"/>
              </a:rPr>
              <a:t>Ether layer</a:t>
            </a:r>
          </a:p>
        </p:txBody>
      </p:sp>
      <p:sp>
        <p:nvSpPr>
          <p:cNvPr id="21511" name="Text Box 10"/>
          <p:cNvSpPr txBox="1">
            <a:spLocks noChangeArrowheads="1"/>
          </p:cNvSpPr>
          <p:nvPr/>
        </p:nvSpPr>
        <p:spPr bwMode="auto">
          <a:xfrm>
            <a:off x="0" y="4111625"/>
            <a:ext cx="1381125" cy="304800"/>
          </a:xfrm>
          <a:prstGeom prst="rect">
            <a:avLst/>
          </a:prstGeom>
          <a:noFill/>
          <a:ln w="9525">
            <a:noFill/>
            <a:miter lim="800000"/>
            <a:headEnd/>
            <a:tailEnd/>
          </a:ln>
        </p:spPr>
        <p:txBody>
          <a:bodyPr>
            <a:prstTxWarp prst="textNoShape">
              <a:avLst/>
            </a:prstTxWarp>
            <a:spAutoFit/>
          </a:bodyPr>
          <a:lstStyle/>
          <a:p>
            <a:r>
              <a:rPr lang="en-US" sz="1400" i="1">
                <a:solidFill>
                  <a:srgbClr val="CC3300"/>
                </a:solidFill>
                <a:latin typeface="Chalkboard"/>
                <a:cs typeface="Chalkboard"/>
              </a:rPr>
              <a:t>Water layer</a:t>
            </a:r>
          </a:p>
        </p:txBody>
      </p:sp>
      <p:sp>
        <p:nvSpPr>
          <p:cNvPr id="21512" name="Line 11"/>
          <p:cNvSpPr>
            <a:spLocks noChangeShapeType="1"/>
          </p:cNvSpPr>
          <p:nvPr/>
        </p:nvSpPr>
        <p:spPr bwMode="auto">
          <a:xfrm>
            <a:off x="1095375" y="4275138"/>
            <a:ext cx="817563" cy="0"/>
          </a:xfrm>
          <a:prstGeom prst="line">
            <a:avLst/>
          </a:prstGeom>
          <a:noFill/>
          <a:ln w="28575">
            <a:solidFill>
              <a:schemeClr val="accent6">
                <a:lumMod val="75000"/>
              </a:schemeClr>
            </a:solidFill>
            <a:round/>
            <a:headEnd/>
            <a:tailEnd type="triangle" w="med" len="med"/>
          </a:ln>
        </p:spPr>
        <p:txBody>
          <a:bodyPr>
            <a:prstTxWarp prst="textNoShape">
              <a:avLst/>
            </a:prstTxWarp>
          </a:bodyPr>
          <a:lstStyle/>
          <a:p>
            <a:endParaRPr lang="it-IT"/>
          </a:p>
        </p:txBody>
      </p:sp>
      <p:sp>
        <p:nvSpPr>
          <p:cNvPr id="21513" name="Line 12"/>
          <p:cNvSpPr>
            <a:spLocks noChangeShapeType="1"/>
          </p:cNvSpPr>
          <p:nvPr/>
        </p:nvSpPr>
        <p:spPr bwMode="auto">
          <a:xfrm flipV="1">
            <a:off x="1096963" y="4491038"/>
            <a:ext cx="871537" cy="407987"/>
          </a:xfrm>
          <a:prstGeom prst="line">
            <a:avLst/>
          </a:prstGeom>
          <a:noFill/>
          <a:ln w="28575">
            <a:solidFill>
              <a:schemeClr val="tx1"/>
            </a:solidFill>
            <a:round/>
            <a:headEnd/>
            <a:tailEnd type="triangle" w="med" len="med"/>
          </a:ln>
        </p:spPr>
        <p:txBody>
          <a:bodyPr>
            <a:prstTxWarp prst="textNoShape">
              <a:avLst/>
            </a:prstTxWarp>
          </a:bodyPr>
          <a:lstStyle/>
          <a:p>
            <a:endParaRPr lang="it-IT"/>
          </a:p>
        </p:txBody>
      </p:sp>
      <p:sp>
        <p:nvSpPr>
          <p:cNvPr id="21514" name="Text Box 13"/>
          <p:cNvSpPr txBox="1">
            <a:spLocks noChangeArrowheads="1"/>
          </p:cNvSpPr>
          <p:nvPr/>
        </p:nvSpPr>
        <p:spPr bwMode="auto">
          <a:xfrm>
            <a:off x="304800" y="4856163"/>
            <a:ext cx="1489075" cy="523220"/>
          </a:xfrm>
          <a:prstGeom prst="rect">
            <a:avLst/>
          </a:prstGeom>
          <a:noFill/>
          <a:ln w="9525">
            <a:noFill/>
            <a:miter lim="800000"/>
            <a:headEnd/>
            <a:tailEnd/>
          </a:ln>
        </p:spPr>
        <p:txBody>
          <a:bodyPr>
            <a:prstTxWarp prst="textNoShape">
              <a:avLst/>
            </a:prstTxWarp>
            <a:spAutoFit/>
          </a:bodyPr>
          <a:lstStyle/>
          <a:p>
            <a:pPr algn="ctr"/>
            <a:r>
              <a:rPr lang="en-US" sz="1400" i="1" dirty="0">
                <a:latin typeface="Chalkboard"/>
                <a:cs typeface="Chalkboard"/>
              </a:rPr>
              <a:t>1M UO</a:t>
            </a:r>
            <a:r>
              <a:rPr lang="en-US" sz="1400" i="1" baseline="-25000" dirty="0">
                <a:latin typeface="Chalkboard"/>
                <a:cs typeface="Chalkboard"/>
              </a:rPr>
              <a:t>2</a:t>
            </a:r>
            <a:r>
              <a:rPr lang="en-US" sz="1400" i="1" dirty="0">
                <a:latin typeface="Chalkboard"/>
                <a:cs typeface="Chalkboard"/>
              </a:rPr>
              <a:t>(NO</a:t>
            </a:r>
            <a:r>
              <a:rPr lang="en-US" sz="1400" i="1" baseline="-25000" dirty="0">
                <a:latin typeface="Chalkboard"/>
                <a:cs typeface="Chalkboard"/>
              </a:rPr>
              <a:t>3</a:t>
            </a:r>
            <a:r>
              <a:rPr lang="en-US" sz="1400" i="1" dirty="0">
                <a:latin typeface="Chalkboard"/>
                <a:cs typeface="Chalkboard"/>
              </a:rPr>
              <a:t>)</a:t>
            </a:r>
            <a:r>
              <a:rPr lang="en-US" sz="1400" i="1" baseline="-25000" dirty="0">
                <a:latin typeface="Chalkboard"/>
                <a:cs typeface="Chalkboard"/>
              </a:rPr>
              <a:t>2</a:t>
            </a:r>
            <a:r>
              <a:rPr lang="en-US" sz="1400" i="1" dirty="0">
                <a:latin typeface="Chalkboard"/>
                <a:cs typeface="Chalkboard"/>
              </a:rPr>
              <a:t> </a:t>
            </a:r>
          </a:p>
          <a:p>
            <a:pPr algn="ctr"/>
            <a:r>
              <a:rPr lang="en-US" sz="1400" i="1" dirty="0">
                <a:latin typeface="Chalkboard"/>
                <a:cs typeface="Chalkboard"/>
              </a:rPr>
              <a:t>(yellow)</a:t>
            </a:r>
          </a:p>
        </p:txBody>
      </p:sp>
      <p:sp>
        <p:nvSpPr>
          <p:cNvPr id="21515" name="Text Box 14"/>
          <p:cNvSpPr txBox="1">
            <a:spLocks noChangeArrowheads="1"/>
          </p:cNvSpPr>
          <p:nvPr/>
        </p:nvSpPr>
        <p:spPr bwMode="auto">
          <a:xfrm>
            <a:off x="3468648" y="6069013"/>
            <a:ext cx="2467342" cy="523220"/>
          </a:xfrm>
          <a:prstGeom prst="rect">
            <a:avLst/>
          </a:prstGeom>
          <a:noFill/>
          <a:ln w="9525">
            <a:noFill/>
            <a:miter lim="800000"/>
            <a:headEnd/>
            <a:tailEnd/>
          </a:ln>
        </p:spPr>
        <p:txBody>
          <a:bodyPr wrap="none">
            <a:prstTxWarp prst="textNoShape">
              <a:avLst/>
            </a:prstTxWarp>
            <a:spAutoFit/>
          </a:bodyPr>
          <a:lstStyle/>
          <a:p>
            <a:pPr algn="ctr"/>
            <a:r>
              <a:rPr lang="en-US" sz="1400">
                <a:solidFill>
                  <a:srgbClr val="660066"/>
                </a:solidFill>
                <a:latin typeface="Chalkboard"/>
                <a:cs typeface="Chalkboard"/>
              </a:rPr>
              <a:t>After mixing, UO</a:t>
            </a:r>
            <a:r>
              <a:rPr lang="en-US" sz="1400" baseline="-25000">
                <a:solidFill>
                  <a:srgbClr val="660066"/>
                </a:solidFill>
                <a:latin typeface="Chalkboard"/>
                <a:cs typeface="Chalkboard"/>
              </a:rPr>
              <a:t>2</a:t>
            </a:r>
            <a:r>
              <a:rPr lang="en-US" sz="1400">
                <a:solidFill>
                  <a:srgbClr val="660066"/>
                </a:solidFill>
                <a:latin typeface="Chalkboard"/>
                <a:cs typeface="Chalkboard"/>
              </a:rPr>
              <a:t>(NO</a:t>
            </a:r>
            <a:r>
              <a:rPr lang="en-US" sz="1400" baseline="-25000">
                <a:solidFill>
                  <a:srgbClr val="660066"/>
                </a:solidFill>
                <a:latin typeface="Chalkboard"/>
                <a:cs typeface="Chalkboard"/>
              </a:rPr>
              <a:t>3</a:t>
            </a:r>
            <a:r>
              <a:rPr lang="en-US" sz="1400">
                <a:solidFill>
                  <a:srgbClr val="660066"/>
                </a:solidFill>
                <a:latin typeface="Chalkboard"/>
                <a:cs typeface="Chalkboard"/>
              </a:rPr>
              <a:t>)</a:t>
            </a:r>
            <a:r>
              <a:rPr lang="en-US" sz="1400" baseline="-25000">
                <a:solidFill>
                  <a:srgbClr val="660066"/>
                </a:solidFill>
                <a:latin typeface="Chalkboard"/>
                <a:cs typeface="Chalkboard"/>
              </a:rPr>
              <a:t>2</a:t>
            </a:r>
          </a:p>
          <a:p>
            <a:pPr algn="ctr"/>
            <a:r>
              <a:rPr lang="en-US" sz="1400">
                <a:solidFill>
                  <a:srgbClr val="660066"/>
                </a:solidFill>
                <a:latin typeface="Chalkboard"/>
                <a:cs typeface="Chalkboard"/>
              </a:rPr>
              <a:t>Is distributed in both layers</a:t>
            </a:r>
          </a:p>
        </p:txBody>
      </p:sp>
      <p:sp>
        <p:nvSpPr>
          <p:cNvPr id="21516" name="Text Box 15"/>
          <p:cNvSpPr txBox="1">
            <a:spLocks noChangeArrowheads="1"/>
          </p:cNvSpPr>
          <p:nvPr/>
        </p:nvSpPr>
        <p:spPr bwMode="auto">
          <a:xfrm>
            <a:off x="6072188" y="6073775"/>
            <a:ext cx="2716212" cy="523220"/>
          </a:xfrm>
          <a:prstGeom prst="rect">
            <a:avLst/>
          </a:prstGeom>
          <a:noFill/>
          <a:ln w="9525">
            <a:noFill/>
            <a:miter lim="800000"/>
            <a:headEnd/>
            <a:tailEnd/>
          </a:ln>
        </p:spPr>
        <p:txBody>
          <a:bodyPr>
            <a:prstTxWarp prst="textNoShape">
              <a:avLst/>
            </a:prstTxWarp>
            <a:spAutoFit/>
          </a:bodyPr>
          <a:lstStyle/>
          <a:p>
            <a:r>
              <a:rPr lang="en-US" sz="1400">
                <a:solidFill>
                  <a:srgbClr val="660066"/>
                </a:solidFill>
                <a:latin typeface="Chalkboard"/>
                <a:cs typeface="Chalkboard"/>
              </a:rPr>
              <a:t>After 8 extractions, UO</a:t>
            </a:r>
            <a:r>
              <a:rPr lang="en-US" sz="1400" baseline="-25000">
                <a:solidFill>
                  <a:srgbClr val="660066"/>
                </a:solidFill>
                <a:latin typeface="Chalkboard"/>
                <a:cs typeface="Chalkboard"/>
              </a:rPr>
              <a:t>2</a:t>
            </a:r>
            <a:r>
              <a:rPr lang="en-US" sz="1400">
                <a:solidFill>
                  <a:srgbClr val="660066"/>
                </a:solidFill>
                <a:latin typeface="Chalkboard"/>
                <a:cs typeface="Chalkboard"/>
              </a:rPr>
              <a:t>(NO</a:t>
            </a:r>
            <a:r>
              <a:rPr lang="en-US" sz="1400" baseline="-25000">
                <a:solidFill>
                  <a:srgbClr val="660066"/>
                </a:solidFill>
                <a:latin typeface="Chalkboard"/>
                <a:cs typeface="Chalkboard"/>
              </a:rPr>
              <a:t>3</a:t>
            </a:r>
            <a:r>
              <a:rPr lang="en-US" sz="1400">
                <a:solidFill>
                  <a:srgbClr val="660066"/>
                </a:solidFill>
                <a:latin typeface="Chalkboard"/>
                <a:cs typeface="Chalkboard"/>
              </a:rPr>
              <a:t>)</a:t>
            </a:r>
            <a:r>
              <a:rPr lang="en-US" sz="1400" baseline="-25000">
                <a:solidFill>
                  <a:srgbClr val="660066"/>
                </a:solidFill>
                <a:latin typeface="Chalkboard"/>
                <a:cs typeface="Chalkboard"/>
              </a:rPr>
              <a:t>2  </a:t>
            </a:r>
            <a:r>
              <a:rPr lang="en-US" sz="1400">
                <a:solidFill>
                  <a:srgbClr val="660066"/>
                </a:solidFill>
                <a:latin typeface="Chalkboard"/>
                <a:cs typeface="Chalkboard"/>
              </a:rPr>
              <a:t>has been removed from water</a:t>
            </a:r>
          </a:p>
        </p:txBody>
      </p:sp>
      <p:sp>
        <p:nvSpPr>
          <p:cNvPr id="14" name="Rettangolo 13"/>
          <p:cNvSpPr/>
          <p:nvPr/>
        </p:nvSpPr>
        <p:spPr>
          <a:xfrm>
            <a:off x="550770" y="418479"/>
            <a:ext cx="4211409" cy="584776"/>
          </a:xfrm>
          <a:prstGeom prst="rect">
            <a:avLst/>
          </a:prstGeom>
        </p:spPr>
        <p:txBody>
          <a:bodyPr wrap="none">
            <a:spAutoFit/>
          </a:bodyPr>
          <a:lstStyle/>
          <a:p>
            <a:r>
              <a:rPr lang="en-US" sz="3200" dirty="0" err="1" smtClean="0">
                <a:solidFill>
                  <a:schemeClr val="tx2"/>
                </a:solidFill>
                <a:latin typeface="Chalkboard"/>
                <a:cs typeface="Chalkboard"/>
              </a:rPr>
              <a:t>Separazioni</a:t>
            </a:r>
            <a:r>
              <a:rPr lang="en-US" sz="3200" dirty="0" smtClean="0">
                <a:solidFill>
                  <a:schemeClr val="tx2"/>
                </a:solidFill>
                <a:latin typeface="Chalkboard"/>
                <a:cs typeface="Chalkboard"/>
              </a:rPr>
              <a:t> </a:t>
            </a:r>
            <a:r>
              <a:rPr lang="en-US" sz="3200" dirty="0" err="1" smtClean="0">
                <a:solidFill>
                  <a:schemeClr val="tx2"/>
                </a:solidFill>
                <a:latin typeface="Chalkboard"/>
                <a:cs typeface="Chalkboard"/>
              </a:rPr>
              <a:t>analitiche</a:t>
            </a:r>
            <a:endParaRPr lang="en-US" sz="3200" dirty="0">
              <a:solidFill>
                <a:schemeClr val="tx2"/>
              </a:solidFill>
              <a:latin typeface="Chalkboard"/>
              <a:cs typeface="Chalkboard"/>
            </a:endParaRPr>
          </a:p>
        </p:txBody>
      </p:sp>
      <p:sp>
        <p:nvSpPr>
          <p:cNvPr id="15" name="Rettangolo 14"/>
          <p:cNvSpPr/>
          <p:nvPr/>
        </p:nvSpPr>
        <p:spPr>
          <a:xfrm>
            <a:off x="4460472" y="1166813"/>
            <a:ext cx="4739705" cy="923330"/>
          </a:xfrm>
          <a:prstGeom prst="rect">
            <a:avLst/>
          </a:prstGeom>
        </p:spPr>
        <p:txBody>
          <a:bodyPr wrap="none">
            <a:spAutoFit/>
          </a:bodyPr>
          <a:lstStyle/>
          <a:p>
            <a:r>
              <a:rPr lang="it-IT" dirty="0" smtClean="0">
                <a:latin typeface="Chalkboard"/>
                <a:cs typeface="Chalkboard"/>
              </a:rPr>
              <a:t>C</a:t>
            </a:r>
            <a:r>
              <a:rPr lang="it-IT" baseline="-25000" dirty="0" smtClean="0">
                <a:latin typeface="Chalkboard"/>
                <a:cs typeface="Chalkboard"/>
              </a:rPr>
              <a:t>13</a:t>
            </a:r>
            <a:r>
              <a:rPr lang="it-IT" dirty="0" smtClean="0">
                <a:latin typeface="Chalkboard"/>
                <a:cs typeface="Chalkboard"/>
              </a:rPr>
              <a:t>H</a:t>
            </a:r>
            <a:r>
              <a:rPr lang="it-IT" baseline="-25000" dirty="0" smtClean="0">
                <a:latin typeface="Chalkboard"/>
                <a:cs typeface="Chalkboard"/>
              </a:rPr>
              <a:t>12</a:t>
            </a:r>
            <a:r>
              <a:rPr lang="it-IT" dirty="0" smtClean="0">
                <a:latin typeface="Chalkboard"/>
                <a:cs typeface="Chalkboard"/>
              </a:rPr>
              <a:t>N</a:t>
            </a:r>
            <a:r>
              <a:rPr lang="it-IT" baseline="-25000" dirty="0" smtClean="0">
                <a:latin typeface="Chalkboard"/>
                <a:cs typeface="Chalkboard"/>
              </a:rPr>
              <a:t>4</a:t>
            </a:r>
            <a:r>
              <a:rPr lang="it-IT" dirty="0" smtClean="0">
                <a:latin typeface="Chalkboard"/>
                <a:cs typeface="Chalkboard"/>
              </a:rPr>
              <a:t>S </a:t>
            </a:r>
            <a:r>
              <a:rPr lang="it-IT" dirty="0" smtClean="0">
                <a:latin typeface="Chalkboard"/>
                <a:cs typeface="Chalkboard"/>
                <a:sym typeface="Wingdings"/>
              </a:rPr>
              <a:t> Ditizone</a:t>
            </a:r>
            <a:r>
              <a:rPr lang="it-IT" dirty="0" smtClean="0">
                <a:latin typeface="Chalkboard"/>
                <a:cs typeface="Chalkboard"/>
              </a:rPr>
              <a:t>	</a:t>
            </a:r>
          </a:p>
          <a:p>
            <a:r>
              <a:rPr lang="it-IT" dirty="0" smtClean="0">
                <a:latin typeface="Chalkboard"/>
                <a:cs typeface="Chalkboard"/>
              </a:rPr>
              <a:t>C</a:t>
            </a:r>
            <a:r>
              <a:rPr lang="it-IT" baseline="-25000" dirty="0" smtClean="0">
                <a:latin typeface="Chalkboard"/>
                <a:cs typeface="Chalkboard"/>
              </a:rPr>
              <a:t>6</a:t>
            </a:r>
            <a:r>
              <a:rPr lang="it-IT" dirty="0" smtClean="0">
                <a:latin typeface="Chalkboard"/>
                <a:cs typeface="Chalkboard"/>
              </a:rPr>
              <a:t>H</a:t>
            </a:r>
            <a:r>
              <a:rPr lang="it-IT" baseline="-25000" dirty="0" smtClean="0">
                <a:latin typeface="Chalkboard"/>
                <a:cs typeface="Chalkboard"/>
              </a:rPr>
              <a:t>12</a:t>
            </a:r>
            <a:r>
              <a:rPr lang="it-IT" dirty="0" smtClean="0">
                <a:latin typeface="Chalkboard"/>
                <a:cs typeface="Chalkboard"/>
              </a:rPr>
              <a:t>O	</a:t>
            </a:r>
            <a:r>
              <a:rPr lang="it-IT" dirty="0" smtClean="0">
                <a:latin typeface="Chalkboard"/>
                <a:cs typeface="Chalkboard"/>
                <a:sym typeface="Wingdings"/>
              </a:rPr>
              <a:t> MIBK, Methyl-Isobutyl-Ketone</a:t>
            </a:r>
            <a:endParaRPr lang="it-IT" dirty="0" smtClean="0">
              <a:latin typeface="Chalkboard"/>
              <a:cs typeface="Chalkboard"/>
            </a:endParaRPr>
          </a:p>
          <a:p>
            <a:endParaRPr lang="it-IT" dirty="0" smtClean="0">
              <a:latin typeface="Chalkboard"/>
              <a:cs typeface="Chalkboard"/>
            </a:endParaRPr>
          </a:p>
        </p:txBody>
      </p:sp>
      <p:pic>
        <p:nvPicPr>
          <p:cNvPr id="16" name="Immagine 15"/>
          <p:cNvPicPr>
            <a:picLocks noChangeAspect="1"/>
          </p:cNvPicPr>
          <p:nvPr/>
        </p:nvPicPr>
        <p:blipFill>
          <a:blip r:embed="rId3"/>
          <a:stretch>
            <a:fillRect/>
          </a:stretch>
        </p:blipFill>
        <p:spPr>
          <a:xfrm>
            <a:off x="4834334" y="375188"/>
            <a:ext cx="4207318" cy="6310977"/>
          </a:xfrm>
          <a:prstGeom prst="rect">
            <a:avLst/>
          </a:prstGeom>
          <a:solidFill>
            <a:srgbClr val="CCFFCC"/>
          </a:solidFill>
        </p:spPr>
      </p:pic>
      <p:grpSp>
        <p:nvGrpSpPr>
          <p:cNvPr id="22" name="Gruppo 21"/>
          <p:cNvGrpSpPr/>
          <p:nvPr/>
        </p:nvGrpSpPr>
        <p:grpSpPr>
          <a:xfrm>
            <a:off x="7526767" y="4090472"/>
            <a:ext cx="1632081" cy="1750576"/>
            <a:chOff x="7526767" y="4090472"/>
            <a:chExt cx="1632081" cy="1750576"/>
          </a:xfrm>
        </p:grpSpPr>
        <p:sp>
          <p:nvSpPr>
            <p:cNvPr id="17" name="CasellaDiTesto 16"/>
            <p:cNvSpPr txBox="1"/>
            <p:nvPr/>
          </p:nvSpPr>
          <p:spPr>
            <a:xfrm>
              <a:off x="7526768" y="4090472"/>
              <a:ext cx="1391807" cy="461665"/>
            </a:xfrm>
            <a:prstGeom prst="rect">
              <a:avLst/>
            </a:prstGeom>
            <a:noFill/>
          </p:spPr>
          <p:txBody>
            <a:bodyPr wrap="square" rtlCol="0">
              <a:spAutoFit/>
            </a:bodyPr>
            <a:lstStyle/>
            <a:p>
              <a:r>
                <a:rPr lang="it-IT" sz="2400" b="1" dirty="0" smtClean="0">
                  <a:solidFill>
                    <a:srgbClr val="FF0000"/>
                  </a:solidFill>
                  <a:latin typeface="Chalkboard"/>
                  <a:cs typeface="Chalkboard"/>
                </a:rPr>
                <a:t>100 </a:t>
              </a:r>
              <a:r>
                <a:rPr lang="it-IT" sz="2400" b="1" dirty="0" err="1" smtClean="0">
                  <a:solidFill>
                    <a:srgbClr val="FF0000"/>
                  </a:solidFill>
                  <a:latin typeface="Chalkboard"/>
                  <a:cs typeface="Chalkboard"/>
                </a:rPr>
                <a:t>mL</a:t>
              </a:r>
              <a:endParaRPr lang="it-IT" sz="2400" b="1" dirty="0">
                <a:solidFill>
                  <a:srgbClr val="FF0000"/>
                </a:solidFill>
                <a:latin typeface="Chalkboard"/>
                <a:cs typeface="Chalkboard"/>
              </a:endParaRPr>
            </a:p>
          </p:txBody>
        </p:sp>
        <p:sp>
          <p:nvSpPr>
            <p:cNvPr id="18" name="CasellaDiTesto 17"/>
            <p:cNvSpPr txBox="1"/>
            <p:nvPr/>
          </p:nvSpPr>
          <p:spPr>
            <a:xfrm>
              <a:off x="7526767" y="5379383"/>
              <a:ext cx="1632081" cy="461665"/>
            </a:xfrm>
            <a:prstGeom prst="rect">
              <a:avLst/>
            </a:prstGeom>
            <a:noFill/>
          </p:spPr>
          <p:txBody>
            <a:bodyPr wrap="square" rtlCol="0">
              <a:spAutoFit/>
            </a:bodyPr>
            <a:lstStyle/>
            <a:p>
              <a:r>
                <a:rPr lang="it-IT" sz="2400" b="1" dirty="0" err="1" smtClean="0">
                  <a:solidFill>
                    <a:srgbClr val="FF0000"/>
                  </a:solidFill>
                  <a:latin typeface="Chalkboard"/>
                  <a:cs typeface="Chalkboard"/>
                </a:rPr>
                <a:t>5</a:t>
              </a:r>
              <a:r>
                <a:rPr lang="it-IT" sz="2400" b="1" dirty="0" smtClean="0">
                  <a:solidFill>
                    <a:srgbClr val="FF0000"/>
                  </a:solidFill>
                  <a:latin typeface="Chalkboard"/>
                  <a:cs typeface="Chalkboard"/>
                </a:rPr>
                <a:t> </a:t>
              </a:r>
              <a:r>
                <a:rPr lang="it-IT" sz="2400" b="1" dirty="0" err="1" smtClean="0">
                  <a:solidFill>
                    <a:srgbClr val="FF0000"/>
                  </a:solidFill>
                  <a:latin typeface="Chalkboard"/>
                  <a:cs typeface="Chalkboard"/>
                </a:rPr>
                <a:t>–</a:t>
              </a:r>
              <a:r>
                <a:rPr lang="it-IT" sz="2400" b="1" dirty="0" smtClean="0">
                  <a:solidFill>
                    <a:srgbClr val="FF0000"/>
                  </a:solidFill>
                  <a:latin typeface="Chalkboard"/>
                  <a:cs typeface="Chalkboard"/>
                </a:rPr>
                <a:t> </a:t>
              </a:r>
              <a:r>
                <a:rPr lang="it-IT" sz="2400" b="1" dirty="0" err="1" smtClean="0">
                  <a:solidFill>
                    <a:srgbClr val="FF0000"/>
                  </a:solidFill>
                  <a:latin typeface="Chalkboard"/>
                  <a:cs typeface="Chalkboard"/>
                </a:rPr>
                <a:t>1</a:t>
              </a:r>
              <a:r>
                <a:rPr lang="it-IT" sz="2400" b="1" dirty="0" smtClean="0">
                  <a:solidFill>
                    <a:srgbClr val="FF0000"/>
                  </a:solidFill>
                  <a:latin typeface="Chalkboard"/>
                  <a:cs typeface="Chalkboard"/>
                </a:rPr>
                <a:t> </a:t>
              </a:r>
              <a:r>
                <a:rPr lang="it-IT" sz="2400" b="1" dirty="0" err="1" smtClean="0">
                  <a:solidFill>
                    <a:srgbClr val="FF0000"/>
                  </a:solidFill>
                  <a:latin typeface="Chalkboard"/>
                  <a:cs typeface="Chalkboard"/>
                </a:rPr>
                <a:t>mL</a:t>
              </a:r>
              <a:endParaRPr lang="it-IT" sz="2400" b="1" dirty="0">
                <a:solidFill>
                  <a:srgbClr val="FF0000"/>
                </a:solidFill>
                <a:latin typeface="Chalkboard"/>
                <a:cs typeface="Chalkboard"/>
              </a:endParaRPr>
            </a:p>
          </p:txBody>
        </p:sp>
        <p:cxnSp>
          <p:nvCxnSpPr>
            <p:cNvPr id="20" name="Connettore 2 19"/>
            <p:cNvCxnSpPr/>
            <p:nvPr/>
          </p:nvCxnSpPr>
          <p:spPr>
            <a:xfrm rot="5400000">
              <a:off x="7729563" y="4958413"/>
              <a:ext cx="703870" cy="1588"/>
            </a:xfrm>
            <a:prstGeom prst="straightConnector1">
              <a:avLst/>
            </a:prstGeom>
            <a:ln w="76200"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accel="50000" decel="5000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slide(fromBottom)">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sz="3200" dirty="0">
                <a:latin typeface="Chalkboard"/>
                <a:cs typeface="Chalkboard"/>
              </a:rPr>
              <a:t>Atomic Spectroscopy for Metal Analysis</a:t>
            </a:r>
            <a:br>
              <a:rPr lang="en-US" sz="3200" dirty="0">
                <a:latin typeface="Chalkboard"/>
                <a:cs typeface="Chalkboard"/>
              </a:rPr>
            </a:br>
            <a:r>
              <a:rPr lang="en-US" sz="2000" dirty="0">
                <a:latin typeface="Chalkboard"/>
                <a:cs typeface="Chalkboard"/>
              </a:rPr>
              <a:t>Instruments for Atomic Spectroscopy</a:t>
            </a:r>
            <a:endParaRPr lang="en-US" sz="3200" dirty="0">
              <a:latin typeface="Chalkboard"/>
              <a:cs typeface="Chalkboard"/>
            </a:endParaRPr>
          </a:p>
        </p:txBody>
      </p:sp>
      <p:sp>
        <p:nvSpPr>
          <p:cNvPr id="29699" name="Rectangle 3"/>
          <p:cNvSpPr>
            <a:spLocks noGrp="1" noChangeArrowheads="1"/>
          </p:cNvSpPr>
          <p:nvPr>
            <p:ph type="body" idx="1"/>
          </p:nvPr>
        </p:nvSpPr>
        <p:spPr/>
        <p:txBody>
          <a:bodyPr>
            <a:normAutofit/>
          </a:bodyPr>
          <a:lstStyle/>
          <a:p>
            <a:pPr eaLnBrk="1" hangingPunct="1">
              <a:buFontTx/>
              <a:buNone/>
            </a:pPr>
            <a:r>
              <a:rPr lang="en-US" sz="2400" i="1" dirty="0" err="1" smtClean="0">
                <a:latin typeface="Chalkboard"/>
                <a:cs typeface="Chalkboard"/>
              </a:rPr>
              <a:t>Vapori</a:t>
            </a:r>
            <a:r>
              <a:rPr lang="en-US" sz="2400" i="1" dirty="0" smtClean="0">
                <a:latin typeface="Chalkboard"/>
                <a:cs typeface="Chalkboard"/>
              </a:rPr>
              <a:t> </a:t>
            </a:r>
            <a:r>
              <a:rPr lang="en-US" sz="2400" i="1" dirty="0" err="1" smtClean="0">
                <a:latin typeface="Chalkboard"/>
                <a:cs typeface="Chalkboard"/>
              </a:rPr>
              <a:t>Freddi</a:t>
            </a:r>
            <a:r>
              <a:rPr lang="en-US" sz="2400" i="1" dirty="0" smtClean="0">
                <a:latin typeface="Chalkboard"/>
                <a:cs typeface="Chalkboard"/>
              </a:rPr>
              <a:t> </a:t>
            </a:r>
            <a:r>
              <a:rPr lang="en-US" sz="2400" i="1" dirty="0" err="1" smtClean="0">
                <a:latin typeface="Chalkboard"/>
                <a:cs typeface="Chalkboard"/>
              </a:rPr>
              <a:t>e</a:t>
            </a:r>
            <a:r>
              <a:rPr lang="en-US" sz="2400" i="1" dirty="0" smtClean="0">
                <a:latin typeface="Chalkboard"/>
                <a:cs typeface="Chalkboard"/>
              </a:rPr>
              <a:t> </a:t>
            </a:r>
            <a:r>
              <a:rPr lang="en-US" sz="2400" i="1" dirty="0" err="1" smtClean="0">
                <a:latin typeface="Chalkboard"/>
                <a:cs typeface="Chalkboard"/>
              </a:rPr>
              <a:t>Generazione</a:t>
            </a:r>
            <a:r>
              <a:rPr lang="en-US" sz="2400" i="1" dirty="0" smtClean="0">
                <a:latin typeface="Chalkboard"/>
                <a:cs typeface="Chalkboard"/>
              </a:rPr>
              <a:t> </a:t>
            </a:r>
            <a:r>
              <a:rPr lang="en-US" sz="2400" i="1" dirty="0" err="1" smtClean="0">
                <a:latin typeface="Chalkboard"/>
                <a:cs typeface="Chalkboard"/>
              </a:rPr>
              <a:t>di</a:t>
            </a:r>
            <a:r>
              <a:rPr lang="en-US" sz="2400" i="1" dirty="0" smtClean="0">
                <a:latin typeface="Chalkboard"/>
                <a:cs typeface="Chalkboard"/>
              </a:rPr>
              <a:t> </a:t>
            </a:r>
            <a:r>
              <a:rPr lang="en-US" sz="2400" i="1" dirty="0" err="1" smtClean="0">
                <a:latin typeface="Chalkboard"/>
                <a:cs typeface="Chalkboard"/>
              </a:rPr>
              <a:t>Idruri</a:t>
            </a:r>
            <a:r>
              <a:rPr lang="en-US" sz="2400" i="1" dirty="0" smtClean="0">
                <a:latin typeface="Chalkboard"/>
                <a:cs typeface="Chalkboard"/>
              </a:rPr>
              <a:t> per AAS</a:t>
            </a:r>
          </a:p>
          <a:p>
            <a:pPr eaLnBrk="1" hangingPunct="1">
              <a:buFontTx/>
              <a:buNone/>
            </a:pPr>
            <a:endParaRPr lang="en-US" sz="2400" dirty="0" smtClean="0">
              <a:latin typeface="Chalkboard"/>
              <a:cs typeface="Chalkboard"/>
            </a:endParaRPr>
          </a:p>
          <a:p>
            <a:pPr eaLnBrk="1" hangingPunct="1"/>
            <a:r>
              <a:rPr lang="en-US" sz="2400" dirty="0">
                <a:latin typeface="Chalkboard"/>
                <a:cs typeface="Chalkboard"/>
              </a:rPr>
              <a:t>FAAS</a:t>
            </a:r>
            <a:r>
              <a:rPr lang="en-US" sz="2400" dirty="0" smtClean="0">
                <a:latin typeface="Chalkboard"/>
                <a:cs typeface="Chalkboard"/>
              </a:rPr>
              <a:t> </a:t>
            </a:r>
            <a:r>
              <a:rPr lang="en-US" sz="2400" dirty="0" err="1" smtClean="0">
                <a:latin typeface="Chalkboard"/>
                <a:cs typeface="Chalkboard"/>
              </a:rPr>
              <a:t>e</a:t>
            </a:r>
            <a:r>
              <a:rPr lang="en-US" sz="2400" dirty="0" smtClean="0">
                <a:latin typeface="Chalkboard"/>
                <a:cs typeface="Chalkboard"/>
              </a:rPr>
              <a:t> GFAAS </a:t>
            </a:r>
            <a:r>
              <a:rPr lang="en-US" sz="2400" dirty="0" err="1" smtClean="0">
                <a:latin typeface="Chalkboard"/>
                <a:cs typeface="Chalkboard"/>
              </a:rPr>
              <a:t>permettono</a:t>
            </a:r>
            <a:r>
              <a:rPr lang="en-US" sz="2400" dirty="0" smtClean="0">
                <a:latin typeface="Chalkboard"/>
                <a:cs typeface="Chalkboard"/>
              </a:rPr>
              <a:t> </a:t>
            </a:r>
            <a:r>
              <a:rPr lang="en-US" sz="2400" dirty="0" err="1" smtClean="0">
                <a:latin typeface="Chalkboard"/>
                <a:cs typeface="Chalkboard"/>
              </a:rPr>
              <a:t>di</a:t>
            </a:r>
            <a:r>
              <a:rPr lang="en-US" sz="2400" dirty="0" smtClean="0">
                <a:latin typeface="Chalkboard"/>
                <a:cs typeface="Chalkboard"/>
              </a:rPr>
              <a:t> </a:t>
            </a:r>
            <a:r>
              <a:rPr lang="en-US" sz="2400" dirty="0" err="1" smtClean="0">
                <a:latin typeface="Chalkboard"/>
                <a:cs typeface="Chalkboard"/>
              </a:rPr>
              <a:t>analizzare</a:t>
            </a:r>
            <a:r>
              <a:rPr lang="en-US" sz="2400" dirty="0" smtClean="0">
                <a:latin typeface="Chalkboard"/>
                <a:cs typeface="Chalkboard"/>
              </a:rPr>
              <a:t> </a:t>
            </a:r>
            <a:r>
              <a:rPr lang="en-US" sz="2400" dirty="0" err="1" smtClean="0">
                <a:latin typeface="Chalkboard"/>
                <a:cs typeface="Chalkboard"/>
              </a:rPr>
              <a:t>vari</a:t>
            </a:r>
            <a:r>
              <a:rPr lang="en-US" sz="2400" dirty="0" smtClean="0">
                <a:latin typeface="Chalkboard"/>
                <a:cs typeface="Chalkboard"/>
              </a:rPr>
              <a:t> </a:t>
            </a:r>
            <a:r>
              <a:rPr lang="en-US" sz="2400" dirty="0" err="1" smtClean="0">
                <a:latin typeface="Chalkboard"/>
                <a:cs typeface="Chalkboard"/>
              </a:rPr>
              <a:t>elementi</a:t>
            </a:r>
            <a:endParaRPr lang="en-US" sz="2400" dirty="0" smtClean="0">
              <a:latin typeface="Chalkboard"/>
              <a:cs typeface="Chalkboard"/>
            </a:endParaRPr>
          </a:p>
          <a:p>
            <a:pPr eaLnBrk="1" hangingPunct="1"/>
            <a:endParaRPr lang="en-US" sz="2400" dirty="0" smtClean="0">
              <a:latin typeface="Chalkboard"/>
              <a:cs typeface="Chalkboard"/>
            </a:endParaRPr>
          </a:p>
          <a:p>
            <a:pPr eaLnBrk="1" hangingPunct="1"/>
            <a:r>
              <a:rPr lang="en-US" sz="2400" dirty="0" smtClean="0">
                <a:latin typeface="Chalkboard"/>
                <a:cs typeface="Chalkboard"/>
              </a:rPr>
              <a:t>Non </a:t>
            </a:r>
            <a:r>
              <a:rPr lang="en-US" sz="2400" dirty="0" err="1" smtClean="0">
                <a:latin typeface="Chalkboard"/>
                <a:cs typeface="Chalkboard"/>
              </a:rPr>
              <a:t>sono</a:t>
            </a:r>
            <a:r>
              <a:rPr lang="en-US" sz="2400" dirty="0" smtClean="0">
                <a:latin typeface="Chalkboard"/>
                <a:cs typeface="Chalkboard"/>
              </a:rPr>
              <a:t> </a:t>
            </a:r>
            <a:r>
              <a:rPr lang="en-US" sz="2400" dirty="0" err="1" smtClean="0">
                <a:latin typeface="Chalkboard"/>
                <a:cs typeface="Chalkboard"/>
              </a:rPr>
              <a:t>però</a:t>
            </a:r>
            <a:r>
              <a:rPr lang="en-US" sz="2400" dirty="0" smtClean="0">
                <a:latin typeface="Chalkboard"/>
                <a:cs typeface="Chalkboard"/>
              </a:rPr>
              <a:t> in </a:t>
            </a:r>
            <a:r>
              <a:rPr lang="en-US" sz="2400" dirty="0" err="1" smtClean="0">
                <a:latin typeface="Chalkboard"/>
                <a:cs typeface="Chalkboard"/>
              </a:rPr>
              <a:t>grado</a:t>
            </a:r>
            <a:r>
              <a:rPr lang="en-US" sz="2400" dirty="0" smtClean="0">
                <a:latin typeface="Chalkboard"/>
                <a:cs typeface="Chalkboard"/>
              </a:rPr>
              <a:t> </a:t>
            </a:r>
            <a:r>
              <a:rPr lang="en-US" sz="2400" dirty="0" err="1" smtClean="0">
                <a:latin typeface="Chalkboard"/>
                <a:cs typeface="Chalkboard"/>
              </a:rPr>
              <a:t>di</a:t>
            </a:r>
            <a:r>
              <a:rPr lang="en-US" sz="2400" dirty="0" smtClean="0">
                <a:latin typeface="Chalkboard"/>
                <a:cs typeface="Chalkboard"/>
              </a:rPr>
              <a:t> dare </a:t>
            </a:r>
            <a:r>
              <a:rPr lang="en-US" sz="2400" dirty="0" err="1" smtClean="0">
                <a:latin typeface="Chalkboard"/>
                <a:cs typeface="Chalkboard"/>
              </a:rPr>
              <a:t>valori</a:t>
            </a:r>
            <a:r>
              <a:rPr lang="en-US" sz="2400" dirty="0" smtClean="0">
                <a:latin typeface="Chalkboard"/>
                <a:cs typeface="Chalkboard"/>
              </a:rPr>
              <a:t> </a:t>
            </a:r>
            <a:r>
              <a:rPr lang="en-US" sz="2400" dirty="0" err="1" smtClean="0">
                <a:latin typeface="Chalkboard"/>
                <a:cs typeface="Chalkboard"/>
              </a:rPr>
              <a:t>sufficientemente</a:t>
            </a:r>
            <a:r>
              <a:rPr lang="en-US" sz="2400" dirty="0" smtClean="0">
                <a:latin typeface="Chalkboard"/>
                <a:cs typeface="Chalkboard"/>
              </a:rPr>
              <a:t> </a:t>
            </a:r>
            <a:r>
              <a:rPr lang="en-US" sz="2400" dirty="0" err="1" smtClean="0">
                <a:latin typeface="Chalkboard"/>
                <a:cs typeface="Chalkboard"/>
              </a:rPr>
              <a:t>attendibili</a:t>
            </a:r>
            <a:r>
              <a:rPr lang="en-US" sz="2400" dirty="0" smtClean="0">
                <a:latin typeface="Chalkboard"/>
                <a:cs typeface="Chalkboard"/>
              </a:rPr>
              <a:t> per: Hg, Se </a:t>
            </a:r>
            <a:r>
              <a:rPr lang="en-US" sz="2400" dirty="0" err="1" smtClean="0">
                <a:latin typeface="Chalkboard"/>
                <a:cs typeface="Chalkboard"/>
              </a:rPr>
              <a:t>e</a:t>
            </a:r>
            <a:r>
              <a:rPr lang="en-US" sz="2400" dirty="0" smtClean="0">
                <a:latin typeface="Chalkboard"/>
                <a:cs typeface="Chalkboard"/>
              </a:rPr>
              <a:t> As.</a:t>
            </a:r>
          </a:p>
          <a:p>
            <a:pPr eaLnBrk="1" hangingPunct="1"/>
            <a:endParaRPr lang="en-US" sz="2400" dirty="0" smtClean="0">
              <a:latin typeface="Chalkboard"/>
              <a:cs typeface="Chalkboard"/>
            </a:endParaRPr>
          </a:p>
          <a:p>
            <a:pPr eaLnBrk="1" hangingPunct="1"/>
            <a:r>
              <a:rPr lang="en-US" sz="2400" dirty="0" err="1" smtClean="0">
                <a:latin typeface="Chalkboard"/>
                <a:cs typeface="Chalkboard"/>
              </a:rPr>
              <a:t>Sono</a:t>
            </a:r>
            <a:r>
              <a:rPr lang="en-US" sz="2400" dirty="0" smtClean="0">
                <a:latin typeface="Chalkboard"/>
                <a:cs typeface="Chalkboard"/>
              </a:rPr>
              <a:t> </a:t>
            </a:r>
            <a:r>
              <a:rPr lang="en-US" sz="2400" dirty="0" err="1" smtClean="0">
                <a:latin typeface="Chalkboard"/>
                <a:cs typeface="Chalkboard"/>
              </a:rPr>
              <a:t>troppo</a:t>
            </a:r>
            <a:r>
              <a:rPr lang="en-US" sz="2400" dirty="0" smtClean="0">
                <a:latin typeface="Chalkboard"/>
                <a:cs typeface="Chalkboard"/>
              </a:rPr>
              <a:t> </a:t>
            </a:r>
            <a:r>
              <a:rPr lang="en-US" sz="2400" dirty="0" err="1" smtClean="0">
                <a:latin typeface="Chalkboard"/>
                <a:cs typeface="Chalkboard"/>
              </a:rPr>
              <a:t>volatili</a:t>
            </a:r>
            <a:r>
              <a:rPr lang="en-US" sz="2400" dirty="0" smtClean="0">
                <a:latin typeface="Chalkboard"/>
                <a:cs typeface="Chalkboard"/>
              </a:rPr>
              <a:t> per </a:t>
            </a:r>
            <a:r>
              <a:rPr lang="en-US" sz="2400" dirty="0" err="1" smtClean="0">
                <a:latin typeface="Chalkboard"/>
                <a:cs typeface="Chalkboard"/>
              </a:rPr>
              <a:t>essere</a:t>
            </a:r>
            <a:r>
              <a:rPr lang="en-US" sz="2400" dirty="0" smtClean="0">
                <a:latin typeface="Chalkboard"/>
                <a:cs typeface="Chalkboard"/>
              </a:rPr>
              <a:t> </a:t>
            </a:r>
            <a:r>
              <a:rPr lang="en-US" sz="2400" dirty="0" err="1" smtClean="0">
                <a:latin typeface="Chalkboard"/>
                <a:cs typeface="Chalkboard"/>
              </a:rPr>
              <a:t>misurati</a:t>
            </a:r>
            <a:r>
              <a:rPr lang="en-US" sz="2400" dirty="0" smtClean="0">
                <a:latin typeface="Chalkboard"/>
                <a:cs typeface="Chalkboard"/>
              </a:rPr>
              <a:t> con AAS-FLAME </a:t>
            </a:r>
            <a:r>
              <a:rPr lang="en-US" sz="2400" dirty="0" err="1" smtClean="0">
                <a:latin typeface="Chalkboard"/>
                <a:cs typeface="Chalkboard"/>
              </a:rPr>
              <a:t>e</a:t>
            </a:r>
            <a:r>
              <a:rPr lang="en-US" sz="2400" dirty="0" smtClean="0">
                <a:latin typeface="Chalkboard"/>
                <a:cs typeface="Chalkboard"/>
              </a:rPr>
              <a:t> AAS-GF.</a:t>
            </a:r>
          </a:p>
          <a:p>
            <a:pPr eaLnBrk="1" hangingPunct="1">
              <a:buFontTx/>
              <a:buNone/>
            </a:pPr>
            <a:endParaRPr lang="en-US" sz="2400" dirty="0">
              <a:latin typeface="Chalkboard"/>
              <a:cs typeface="Chalkboard"/>
            </a:endParaRPr>
          </a:p>
          <a:p>
            <a:pPr eaLnBrk="1" hangingPunct="1">
              <a:buFontTx/>
              <a:buNone/>
            </a:pPr>
            <a:endParaRPr lang="en-US" sz="2400" dirty="0">
              <a:latin typeface="Chalkboard"/>
              <a:cs typeface="Chalkboard"/>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0"/>
            <a:ext cx="8229600" cy="1143000"/>
          </a:xfrm>
        </p:spPr>
        <p:txBody>
          <a:bodyPr/>
          <a:lstStyle/>
          <a:p>
            <a:pPr eaLnBrk="1" hangingPunct="1"/>
            <a:r>
              <a:rPr lang="en-US" sz="3200">
                <a:latin typeface="Chalkboard"/>
                <a:cs typeface="Chalkboard"/>
              </a:rPr>
              <a:t>Atomic Spectroscopy for Metal Analysis</a:t>
            </a:r>
            <a:br>
              <a:rPr lang="en-US" sz="3200">
                <a:latin typeface="Chalkboard"/>
                <a:cs typeface="Chalkboard"/>
              </a:rPr>
            </a:br>
            <a:r>
              <a:rPr lang="en-US" sz="2000">
                <a:latin typeface="Chalkboard"/>
                <a:cs typeface="Chalkboard"/>
              </a:rPr>
              <a:t>Instruments for Atomic Spectroscopy</a:t>
            </a:r>
            <a:endParaRPr lang="en-US" sz="3200">
              <a:latin typeface="Chalkboard"/>
              <a:cs typeface="Chalkboard"/>
            </a:endParaRPr>
          </a:p>
        </p:txBody>
      </p:sp>
      <p:sp>
        <p:nvSpPr>
          <p:cNvPr id="30723" name="Rectangle 3"/>
          <p:cNvSpPr>
            <a:spLocks noGrp="1" noChangeArrowheads="1"/>
          </p:cNvSpPr>
          <p:nvPr>
            <p:ph type="body" idx="1"/>
          </p:nvPr>
        </p:nvSpPr>
        <p:spPr>
          <a:xfrm>
            <a:off x="457200" y="969840"/>
            <a:ext cx="8229600" cy="2484438"/>
          </a:xfrm>
        </p:spPr>
        <p:txBody>
          <a:bodyPr/>
          <a:lstStyle/>
          <a:p>
            <a:pPr eaLnBrk="1" hangingPunct="1">
              <a:buFontTx/>
              <a:buNone/>
            </a:pPr>
            <a:endParaRPr lang="en-US" sz="1600" dirty="0" smtClean="0">
              <a:latin typeface="Chalkboard"/>
              <a:cs typeface="Chalkboard"/>
            </a:endParaRPr>
          </a:p>
          <a:p>
            <a:pPr eaLnBrk="1" hangingPunct="1">
              <a:buFontTx/>
              <a:buNone/>
            </a:pPr>
            <a:r>
              <a:rPr lang="en-US" sz="1600" b="1" dirty="0">
                <a:latin typeface="Chalkboard"/>
                <a:cs typeface="Chalkboard"/>
              </a:rPr>
              <a:t>Cold Vapor Atomic Absorption (CVAA)</a:t>
            </a:r>
            <a:r>
              <a:rPr lang="en-US" sz="1600" b="1" dirty="0" smtClean="0">
                <a:latin typeface="Chalkboard"/>
                <a:cs typeface="Chalkboard"/>
              </a:rPr>
              <a:t> per Hg</a:t>
            </a:r>
          </a:p>
          <a:p>
            <a:pPr eaLnBrk="1" hangingPunct="1"/>
            <a:r>
              <a:rPr lang="en-US" sz="1600" dirty="0" err="1" smtClean="0">
                <a:latin typeface="Chalkboard"/>
                <a:cs typeface="Chalkboard"/>
              </a:rPr>
              <a:t>Atomi</a:t>
            </a:r>
            <a:r>
              <a:rPr lang="en-US" sz="1600" dirty="0" smtClean="0">
                <a:latin typeface="Chalkboard"/>
                <a:cs typeface="Chalkboard"/>
              </a:rPr>
              <a:t> </a:t>
            </a:r>
            <a:r>
              <a:rPr lang="en-US" sz="1600" dirty="0" err="1" smtClean="0">
                <a:latin typeface="Chalkboard"/>
                <a:cs typeface="Chalkboard"/>
              </a:rPr>
              <a:t>liberi</a:t>
            </a:r>
            <a:r>
              <a:rPr lang="en-US" sz="1600" dirty="0" smtClean="0">
                <a:latin typeface="Chalkboard"/>
                <a:cs typeface="Chalkboard"/>
              </a:rPr>
              <a:t> </a:t>
            </a:r>
            <a:r>
              <a:rPr lang="en-US" sz="1600" dirty="0" err="1" smtClean="0">
                <a:latin typeface="Chalkboard"/>
                <a:cs typeface="Chalkboard"/>
              </a:rPr>
              <a:t>di</a:t>
            </a:r>
            <a:r>
              <a:rPr lang="en-US" sz="1600" dirty="0" smtClean="0">
                <a:latin typeface="Chalkboard"/>
                <a:cs typeface="Chalkboard"/>
              </a:rPr>
              <a:t> Hg </a:t>
            </a:r>
            <a:r>
              <a:rPr lang="en-US" sz="1600" dirty="0" err="1" smtClean="0">
                <a:latin typeface="Chalkboard"/>
                <a:cs typeface="Chalkboard"/>
              </a:rPr>
              <a:t>sono</a:t>
            </a:r>
            <a:r>
              <a:rPr lang="en-US" sz="1600" dirty="0" smtClean="0">
                <a:latin typeface="Chalkboard"/>
                <a:cs typeface="Chalkboard"/>
              </a:rPr>
              <a:t> </a:t>
            </a:r>
            <a:r>
              <a:rPr lang="en-US" sz="1600" dirty="0" err="1" smtClean="0">
                <a:latin typeface="Chalkboard"/>
                <a:cs typeface="Chalkboard"/>
              </a:rPr>
              <a:t>presenti</a:t>
            </a:r>
            <a:r>
              <a:rPr lang="en-US" sz="1600" dirty="0" smtClean="0">
                <a:latin typeface="Chalkboard"/>
                <a:cs typeface="Chalkboard"/>
              </a:rPr>
              <a:t> a </a:t>
            </a:r>
            <a:r>
              <a:rPr lang="en-US" sz="1600" dirty="0" err="1" smtClean="0">
                <a:latin typeface="Chalkboard"/>
                <a:cs typeface="Chalkboard"/>
              </a:rPr>
              <a:t>temperatura</a:t>
            </a:r>
            <a:r>
              <a:rPr lang="en-US" sz="1600" dirty="0" smtClean="0">
                <a:latin typeface="Chalkboard"/>
                <a:cs typeface="Chalkboard"/>
              </a:rPr>
              <a:t> </a:t>
            </a:r>
            <a:r>
              <a:rPr lang="en-US" sz="1600" dirty="0" err="1" smtClean="0">
                <a:latin typeface="Chalkboard"/>
                <a:cs typeface="Chalkboard"/>
              </a:rPr>
              <a:t>ambiente</a:t>
            </a:r>
            <a:r>
              <a:rPr lang="en-US" sz="1600" dirty="0" smtClean="0">
                <a:latin typeface="Chalkboard"/>
                <a:cs typeface="Chalkboard"/>
              </a:rPr>
              <a:t>, non </a:t>
            </a:r>
            <a:r>
              <a:rPr lang="en-US" sz="1600" dirty="0" err="1" smtClean="0">
                <a:latin typeface="Chalkboard"/>
                <a:cs typeface="Chalkboard"/>
              </a:rPr>
              <a:t>è</a:t>
            </a:r>
            <a:r>
              <a:rPr lang="en-US" sz="1600" dirty="0" smtClean="0">
                <a:latin typeface="Chalkboard"/>
                <a:cs typeface="Chalkboard"/>
              </a:rPr>
              <a:t> </a:t>
            </a:r>
            <a:r>
              <a:rPr lang="en-US" sz="1600" dirty="0" err="1" smtClean="0">
                <a:latin typeface="Chalkboard"/>
                <a:cs typeface="Chalkboard"/>
              </a:rPr>
              <a:t>necessario</a:t>
            </a:r>
            <a:r>
              <a:rPr lang="en-US" sz="1600" dirty="0" smtClean="0">
                <a:latin typeface="Chalkboard"/>
                <a:cs typeface="Chalkboard"/>
              </a:rPr>
              <a:t> </a:t>
            </a:r>
            <a:r>
              <a:rPr lang="en-US" sz="1600" dirty="0" err="1" smtClean="0">
                <a:latin typeface="Chalkboard"/>
                <a:cs typeface="Chalkboard"/>
              </a:rPr>
              <a:t>alcun</a:t>
            </a:r>
            <a:r>
              <a:rPr lang="en-US" sz="1600" dirty="0" smtClean="0">
                <a:latin typeface="Chalkboard"/>
                <a:cs typeface="Chalkboard"/>
              </a:rPr>
              <a:t> </a:t>
            </a:r>
            <a:r>
              <a:rPr lang="en-US" sz="1600" dirty="0" err="1" smtClean="0">
                <a:latin typeface="Chalkboard"/>
                <a:cs typeface="Chalkboard"/>
              </a:rPr>
              <a:t>riscaldamento</a:t>
            </a:r>
            <a:r>
              <a:rPr lang="en-US" sz="1600" dirty="0" smtClean="0">
                <a:latin typeface="Chalkboard"/>
                <a:cs typeface="Chalkboard"/>
              </a:rPr>
              <a:t>;</a:t>
            </a:r>
          </a:p>
          <a:p>
            <a:pPr eaLnBrk="1" hangingPunct="1"/>
            <a:r>
              <a:rPr lang="en-US" sz="1600" dirty="0" smtClean="0">
                <a:latin typeface="Chalkboard"/>
                <a:cs typeface="Chalkboard"/>
              </a:rPr>
              <a:t>Un </a:t>
            </a:r>
            <a:r>
              <a:rPr lang="en-US" sz="1600" dirty="0" err="1" smtClean="0">
                <a:latin typeface="Chalkboard"/>
                <a:cs typeface="Chalkboard"/>
              </a:rPr>
              <a:t>campione</a:t>
            </a:r>
            <a:r>
              <a:rPr lang="en-US" sz="1600" dirty="0" smtClean="0">
                <a:latin typeface="Chalkboard"/>
                <a:cs typeface="Chalkboard"/>
              </a:rPr>
              <a:t> </a:t>
            </a:r>
            <a:r>
              <a:rPr lang="en-US" sz="1600" dirty="0" err="1" smtClean="0">
                <a:latin typeface="Chalkboard"/>
                <a:cs typeface="Chalkboard"/>
              </a:rPr>
              <a:t>può</a:t>
            </a:r>
            <a:r>
              <a:rPr lang="en-US" sz="1600" dirty="0" smtClean="0">
                <a:latin typeface="Chalkboard"/>
                <a:cs typeface="Chalkboard"/>
              </a:rPr>
              <a:t> </a:t>
            </a:r>
            <a:r>
              <a:rPr lang="en-US" sz="1600" dirty="0" err="1" smtClean="0">
                <a:latin typeface="Chalkboard"/>
                <a:cs typeface="Chalkboard"/>
              </a:rPr>
              <a:t>contenere</a:t>
            </a:r>
            <a:r>
              <a:rPr lang="en-US" sz="1600" dirty="0" smtClean="0">
                <a:latin typeface="Chalkboard"/>
                <a:cs typeface="Chalkboard"/>
              </a:rPr>
              <a:t> Hg</a:t>
            </a:r>
            <a:r>
              <a:rPr lang="en-US" sz="1600" baseline="30000" dirty="0" smtClean="0">
                <a:latin typeface="Chalkboard"/>
                <a:cs typeface="Chalkboard"/>
              </a:rPr>
              <a:t>0</a:t>
            </a:r>
            <a:r>
              <a:rPr lang="en-US" sz="1600" dirty="0">
                <a:latin typeface="Chalkboard"/>
                <a:cs typeface="Chalkboard"/>
              </a:rPr>
              <a:t>, Hg</a:t>
            </a:r>
            <a:r>
              <a:rPr lang="en-US" sz="1600" baseline="-25000" dirty="0">
                <a:latin typeface="Chalkboard"/>
                <a:cs typeface="Chalkboard"/>
              </a:rPr>
              <a:t>2</a:t>
            </a:r>
            <a:r>
              <a:rPr lang="en-US" sz="1600" baseline="30000" dirty="0">
                <a:latin typeface="Chalkboard"/>
                <a:cs typeface="Chalkboard"/>
              </a:rPr>
              <a:t>2+</a:t>
            </a:r>
            <a:r>
              <a:rPr lang="en-US" sz="1600" dirty="0">
                <a:latin typeface="Chalkboard"/>
                <a:cs typeface="Chalkboard"/>
              </a:rPr>
              <a:t> </a:t>
            </a:r>
            <a:r>
              <a:rPr lang="en-US" sz="1600" dirty="0" err="1" smtClean="0">
                <a:latin typeface="Chalkboard"/>
                <a:cs typeface="Chalkboard"/>
              </a:rPr>
              <a:t>o</a:t>
            </a:r>
            <a:r>
              <a:rPr lang="en-US" sz="1600" dirty="0" smtClean="0">
                <a:latin typeface="Chalkboard"/>
                <a:cs typeface="Chalkboard"/>
              </a:rPr>
              <a:t> </a:t>
            </a:r>
            <a:r>
              <a:rPr lang="en-US" sz="1600" dirty="0">
                <a:latin typeface="Chalkboard"/>
                <a:cs typeface="Chalkboard"/>
              </a:rPr>
              <a:t>Hg</a:t>
            </a:r>
            <a:r>
              <a:rPr lang="en-US" sz="1600" baseline="30000" dirty="0">
                <a:latin typeface="Chalkboard"/>
                <a:cs typeface="Chalkboard"/>
              </a:rPr>
              <a:t>2+</a:t>
            </a:r>
          </a:p>
          <a:p>
            <a:pPr eaLnBrk="1" hangingPunct="1"/>
            <a:r>
              <a:rPr lang="en-US" sz="1600" dirty="0">
                <a:latin typeface="Chalkboard"/>
                <a:cs typeface="Chalkboard"/>
              </a:rPr>
              <a:t>In CVAA</a:t>
            </a:r>
            <a:r>
              <a:rPr lang="en-US" sz="1600" dirty="0" smtClean="0">
                <a:latin typeface="Chalkboard"/>
                <a:cs typeface="Chalkboard"/>
              </a:rPr>
              <a:t> </a:t>
            </a:r>
            <a:r>
              <a:rPr lang="en-US" sz="1600" dirty="0" err="1" smtClean="0">
                <a:latin typeface="Chalkboard"/>
                <a:cs typeface="Chalkboard"/>
              </a:rPr>
              <a:t>il</a:t>
            </a:r>
            <a:r>
              <a:rPr lang="en-US" sz="1600" dirty="0" smtClean="0">
                <a:latin typeface="Chalkboard"/>
                <a:cs typeface="Chalkboard"/>
              </a:rPr>
              <a:t> Hg </a:t>
            </a:r>
            <a:r>
              <a:rPr lang="en-US" sz="1600" dirty="0" err="1" smtClean="0">
                <a:latin typeface="Chalkboard"/>
                <a:cs typeface="Chalkboard"/>
              </a:rPr>
              <a:t>è</a:t>
            </a:r>
            <a:r>
              <a:rPr lang="en-US" sz="1600" dirty="0" smtClean="0">
                <a:latin typeface="Chalkboard"/>
                <a:cs typeface="Chalkboard"/>
              </a:rPr>
              <a:t> </a:t>
            </a:r>
            <a:r>
              <a:rPr lang="en-US" sz="1600" dirty="0" err="1" smtClean="0">
                <a:latin typeface="Chalkboard"/>
                <a:cs typeface="Chalkboard"/>
              </a:rPr>
              <a:t>chimicamente</a:t>
            </a:r>
            <a:r>
              <a:rPr lang="en-US" sz="1600" dirty="0" smtClean="0">
                <a:latin typeface="Chalkboard"/>
                <a:cs typeface="Chalkboard"/>
              </a:rPr>
              <a:t> </a:t>
            </a:r>
            <a:r>
              <a:rPr lang="en-US" sz="1600" dirty="0" err="1" smtClean="0">
                <a:latin typeface="Chalkboard"/>
                <a:cs typeface="Chalkboard"/>
              </a:rPr>
              <a:t>ridotto</a:t>
            </a:r>
            <a:r>
              <a:rPr lang="en-US" sz="1600" dirty="0" smtClean="0">
                <a:latin typeface="Chalkboard"/>
                <a:cs typeface="Chalkboard"/>
              </a:rPr>
              <a:t> </a:t>
            </a:r>
            <a:r>
              <a:rPr lang="en-US" sz="1600" dirty="0" err="1" smtClean="0">
                <a:latin typeface="Chalkboard"/>
                <a:cs typeface="Chalkboard"/>
              </a:rPr>
              <a:t>allo</a:t>
            </a:r>
            <a:r>
              <a:rPr lang="en-US" sz="1600" dirty="0" smtClean="0">
                <a:latin typeface="Chalkboard"/>
                <a:cs typeface="Chalkboard"/>
              </a:rPr>
              <a:t> </a:t>
            </a:r>
            <a:r>
              <a:rPr lang="en-US" sz="1600" dirty="0" err="1" smtClean="0">
                <a:latin typeface="Chalkboard"/>
                <a:cs typeface="Chalkboard"/>
              </a:rPr>
              <a:t>stato</a:t>
            </a:r>
            <a:r>
              <a:rPr lang="en-US" sz="1600" dirty="0" smtClean="0">
                <a:latin typeface="Chalkboard"/>
                <a:cs typeface="Chalkboard"/>
              </a:rPr>
              <a:t> </a:t>
            </a:r>
            <a:r>
              <a:rPr lang="en-US" sz="1600" dirty="0" err="1" smtClean="0">
                <a:latin typeface="Chalkboard"/>
                <a:cs typeface="Chalkboard"/>
              </a:rPr>
              <a:t>atomico</a:t>
            </a:r>
            <a:r>
              <a:rPr lang="en-US" sz="1600" dirty="0" smtClean="0">
                <a:latin typeface="Chalkboard"/>
                <a:cs typeface="Chalkboard"/>
              </a:rPr>
              <a:t> </a:t>
            </a:r>
            <a:r>
              <a:rPr lang="en-US" sz="1600" dirty="0" err="1" smtClean="0">
                <a:latin typeface="Chalkboard"/>
                <a:cs typeface="Chalkboard"/>
              </a:rPr>
              <a:t>mediante</a:t>
            </a:r>
            <a:r>
              <a:rPr lang="en-US" sz="1600" dirty="0" smtClean="0">
                <a:latin typeface="Chalkboard"/>
                <a:cs typeface="Chalkboard"/>
              </a:rPr>
              <a:t> </a:t>
            </a:r>
            <a:r>
              <a:rPr lang="en-US" sz="1600" dirty="0" err="1" smtClean="0">
                <a:latin typeface="Chalkboard"/>
                <a:cs typeface="Chalkboard"/>
              </a:rPr>
              <a:t>una</a:t>
            </a:r>
            <a:r>
              <a:rPr lang="en-US" sz="1600" dirty="0" smtClean="0">
                <a:latin typeface="Chalkboard"/>
                <a:cs typeface="Chalkboard"/>
              </a:rPr>
              <a:t> </a:t>
            </a:r>
            <a:r>
              <a:rPr lang="en-US" sz="1600" dirty="0" err="1" smtClean="0">
                <a:latin typeface="Chalkboard"/>
                <a:cs typeface="Chalkboard"/>
              </a:rPr>
              <a:t>reazione</a:t>
            </a:r>
            <a:r>
              <a:rPr lang="en-US" sz="1600" dirty="0" smtClean="0">
                <a:latin typeface="Chalkboard"/>
                <a:cs typeface="Chalkboard"/>
              </a:rPr>
              <a:t> con un forte </a:t>
            </a:r>
            <a:r>
              <a:rPr lang="en-US" sz="1600" dirty="0" err="1" smtClean="0">
                <a:latin typeface="Chalkboard"/>
                <a:cs typeface="Chalkboard"/>
              </a:rPr>
              <a:t>agente</a:t>
            </a:r>
            <a:r>
              <a:rPr lang="en-US" sz="1600" dirty="0" smtClean="0">
                <a:latin typeface="Chalkboard"/>
                <a:cs typeface="Chalkboard"/>
              </a:rPr>
              <a:t> </a:t>
            </a:r>
            <a:r>
              <a:rPr lang="en-US" sz="1600" dirty="0" err="1" smtClean="0">
                <a:latin typeface="Chalkboard"/>
                <a:cs typeface="Chalkboard"/>
              </a:rPr>
              <a:t>riducente</a:t>
            </a:r>
            <a:r>
              <a:rPr lang="en-US" sz="1600" dirty="0" smtClean="0">
                <a:latin typeface="Chalkboard"/>
                <a:cs typeface="Chalkboard"/>
              </a:rPr>
              <a:t> </a:t>
            </a:r>
            <a:r>
              <a:rPr lang="en-US" sz="1600" dirty="0">
                <a:latin typeface="Chalkboard"/>
                <a:cs typeface="Chalkboard"/>
              </a:rPr>
              <a:t>(e.g. SnCl</a:t>
            </a:r>
            <a:r>
              <a:rPr lang="en-US" sz="1600" baseline="-25000" dirty="0">
                <a:latin typeface="Chalkboard"/>
                <a:cs typeface="Chalkboard"/>
              </a:rPr>
              <a:t>2</a:t>
            </a:r>
            <a:r>
              <a:rPr lang="en-US" sz="1600" dirty="0">
                <a:latin typeface="Chalkboard"/>
                <a:cs typeface="Chalkboard"/>
              </a:rPr>
              <a:t> </a:t>
            </a:r>
            <a:r>
              <a:rPr lang="en-US" sz="1600" dirty="0" err="1" smtClean="0">
                <a:latin typeface="Chalkboard"/>
                <a:cs typeface="Chalkboard"/>
              </a:rPr>
              <a:t>o</a:t>
            </a:r>
            <a:r>
              <a:rPr lang="en-US" sz="1600" dirty="0" smtClean="0">
                <a:latin typeface="Chalkboard"/>
                <a:cs typeface="Chalkboard"/>
              </a:rPr>
              <a:t> </a:t>
            </a:r>
            <a:r>
              <a:rPr lang="en-US" sz="1600" dirty="0">
                <a:latin typeface="Chalkboard"/>
                <a:cs typeface="Chalkboard"/>
              </a:rPr>
              <a:t>NaBH</a:t>
            </a:r>
            <a:r>
              <a:rPr lang="en-US" sz="1600" baseline="-25000" dirty="0">
                <a:latin typeface="Chalkboard"/>
                <a:cs typeface="Chalkboard"/>
              </a:rPr>
              <a:t>4</a:t>
            </a:r>
            <a:r>
              <a:rPr lang="en-US" sz="1600" dirty="0">
                <a:latin typeface="Chalkboard"/>
                <a:cs typeface="Chalkboard"/>
              </a:rPr>
              <a:t>) in</a:t>
            </a:r>
            <a:r>
              <a:rPr lang="en-US" sz="1600" dirty="0" smtClean="0">
                <a:latin typeface="Chalkboard"/>
                <a:cs typeface="Chalkboard"/>
              </a:rPr>
              <a:t> un </a:t>
            </a:r>
            <a:r>
              <a:rPr lang="en-US" sz="1600" dirty="0" err="1" smtClean="0">
                <a:latin typeface="Chalkboard"/>
                <a:cs typeface="Chalkboard"/>
              </a:rPr>
              <a:t>contenitore</a:t>
            </a:r>
            <a:r>
              <a:rPr lang="en-US" sz="1600" dirty="0" smtClean="0">
                <a:latin typeface="Chalkboard"/>
                <a:cs typeface="Chalkboard"/>
              </a:rPr>
              <a:t> </a:t>
            </a:r>
            <a:r>
              <a:rPr lang="en-US" sz="1600" dirty="0" err="1" smtClean="0">
                <a:latin typeface="Chalkboard"/>
                <a:cs typeface="Chalkboard"/>
              </a:rPr>
              <a:t>apposito</a:t>
            </a:r>
            <a:endParaRPr lang="en-US" sz="1600" dirty="0" smtClean="0">
              <a:latin typeface="Chalkboard"/>
              <a:cs typeface="Chalkboard"/>
            </a:endParaRPr>
          </a:p>
          <a:p>
            <a:pPr eaLnBrk="1" hangingPunct="1"/>
            <a:r>
              <a:rPr lang="en-US" sz="1600" dirty="0" smtClean="0">
                <a:latin typeface="Chalkboard"/>
                <a:cs typeface="Chalkboard"/>
              </a:rPr>
              <a:t>Il Hg </a:t>
            </a:r>
            <a:r>
              <a:rPr lang="en-US" sz="1600" dirty="0" err="1" smtClean="0">
                <a:latin typeface="Chalkboard"/>
                <a:cs typeface="Chalkboard"/>
              </a:rPr>
              <a:t>è</a:t>
            </a:r>
            <a:r>
              <a:rPr lang="en-US" sz="1600" dirty="0" smtClean="0">
                <a:latin typeface="Chalkboard"/>
                <a:cs typeface="Chalkboard"/>
              </a:rPr>
              <a:t> </a:t>
            </a:r>
            <a:r>
              <a:rPr lang="en-US" sz="1600" dirty="0" err="1" smtClean="0">
                <a:latin typeface="Chalkboard"/>
                <a:cs typeface="Chalkboard"/>
              </a:rPr>
              <a:t>trasportato</a:t>
            </a:r>
            <a:r>
              <a:rPr lang="en-US" sz="1600" dirty="0" smtClean="0">
                <a:latin typeface="Chalkboard"/>
                <a:cs typeface="Chalkboard"/>
              </a:rPr>
              <a:t> </a:t>
            </a:r>
            <a:r>
              <a:rPr lang="en-US" sz="1600" dirty="0" err="1" smtClean="0">
                <a:latin typeface="Chalkboard"/>
                <a:cs typeface="Chalkboard"/>
              </a:rPr>
              <a:t>da</a:t>
            </a:r>
            <a:r>
              <a:rPr lang="en-US" sz="1600" dirty="0" smtClean="0">
                <a:latin typeface="Chalkboard"/>
                <a:cs typeface="Chalkboard"/>
              </a:rPr>
              <a:t> un </a:t>
            </a:r>
            <a:r>
              <a:rPr lang="en-US" sz="1600" dirty="0" err="1" smtClean="0">
                <a:latin typeface="Chalkboard"/>
                <a:cs typeface="Chalkboard"/>
              </a:rPr>
              <a:t>flusso</a:t>
            </a:r>
            <a:r>
              <a:rPr lang="en-US" sz="1600" dirty="0" smtClean="0">
                <a:latin typeface="Chalkboard"/>
                <a:cs typeface="Chalkboard"/>
              </a:rPr>
              <a:t> </a:t>
            </a:r>
            <a:r>
              <a:rPr lang="en-US" sz="1600" dirty="0" err="1" smtClean="0">
                <a:latin typeface="Chalkboard"/>
                <a:cs typeface="Chalkboard"/>
              </a:rPr>
              <a:t>di</a:t>
            </a:r>
            <a:r>
              <a:rPr lang="en-US" sz="1600" dirty="0" smtClean="0">
                <a:latin typeface="Chalkboard"/>
                <a:cs typeface="Chalkboard"/>
              </a:rPr>
              <a:t> gas </a:t>
            </a:r>
            <a:r>
              <a:rPr lang="en-US" sz="1600" dirty="0" err="1" smtClean="0">
                <a:latin typeface="Chalkboard"/>
                <a:cs typeface="Chalkboard"/>
              </a:rPr>
              <a:t>alla</a:t>
            </a:r>
            <a:r>
              <a:rPr lang="en-US" sz="1600" dirty="0" smtClean="0">
                <a:latin typeface="Chalkboard"/>
                <a:cs typeface="Chalkboard"/>
              </a:rPr>
              <a:t> </a:t>
            </a:r>
            <a:r>
              <a:rPr lang="en-US" sz="1600" dirty="0" err="1" smtClean="0">
                <a:latin typeface="Chalkboard"/>
                <a:cs typeface="Chalkboard"/>
              </a:rPr>
              <a:t>cella</a:t>
            </a:r>
            <a:r>
              <a:rPr lang="en-US" sz="1600" dirty="0" smtClean="0">
                <a:latin typeface="Chalkboard"/>
                <a:cs typeface="Chalkboard"/>
              </a:rPr>
              <a:t> </a:t>
            </a:r>
            <a:r>
              <a:rPr lang="en-US" sz="1600" dirty="0" err="1" smtClean="0">
                <a:latin typeface="Chalkboard"/>
                <a:cs typeface="Chalkboard"/>
              </a:rPr>
              <a:t>di</a:t>
            </a:r>
            <a:r>
              <a:rPr lang="en-US" sz="1600" dirty="0" smtClean="0">
                <a:latin typeface="Chalkboard"/>
                <a:cs typeface="Chalkboard"/>
              </a:rPr>
              <a:t> </a:t>
            </a:r>
            <a:r>
              <a:rPr lang="en-US" sz="1600" dirty="0" err="1" smtClean="0">
                <a:latin typeface="Chalkboard"/>
                <a:cs typeface="Chalkboard"/>
              </a:rPr>
              <a:t>assorbimento</a:t>
            </a:r>
            <a:r>
              <a:rPr lang="en-US" sz="1600" dirty="0" smtClean="0">
                <a:latin typeface="Chalkboard"/>
                <a:cs typeface="Chalkboard"/>
              </a:rPr>
              <a:t>.</a:t>
            </a:r>
          </a:p>
          <a:p>
            <a:pPr eaLnBrk="1" hangingPunct="1"/>
            <a:endParaRPr lang="en-US" sz="1600" dirty="0">
              <a:latin typeface="Chalkboard"/>
              <a:cs typeface="Chalkboard"/>
            </a:endParaRPr>
          </a:p>
          <a:p>
            <a:pPr eaLnBrk="1" hangingPunct="1">
              <a:buFontTx/>
              <a:buNone/>
            </a:pPr>
            <a:endParaRPr lang="en-US" sz="1600" dirty="0">
              <a:latin typeface="Chalkboard"/>
              <a:cs typeface="Chalkboard"/>
            </a:endParaRPr>
          </a:p>
          <a:p>
            <a:pPr eaLnBrk="1" hangingPunct="1">
              <a:buFontTx/>
              <a:buNone/>
            </a:pPr>
            <a:endParaRPr lang="en-US" sz="2000" dirty="0">
              <a:latin typeface="Chalkboard"/>
              <a:cs typeface="Chalkboard"/>
            </a:endParaRPr>
          </a:p>
        </p:txBody>
      </p:sp>
      <p:pic>
        <p:nvPicPr>
          <p:cNvPr id="30724" name="Picture 3" descr="fig9-5.jpg"/>
          <p:cNvPicPr>
            <a:picLocks noChangeAspect="1"/>
          </p:cNvPicPr>
          <p:nvPr/>
        </p:nvPicPr>
        <p:blipFill>
          <a:blip r:embed="rId3"/>
          <a:srcRect/>
          <a:stretch>
            <a:fillRect/>
          </a:stretch>
        </p:blipFill>
        <p:spPr bwMode="auto">
          <a:xfrm>
            <a:off x="3554924" y="3226820"/>
            <a:ext cx="5131876" cy="36311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4" descr="7"/>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4" descr="6"/>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4" descr="5"/>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0" y="2107082"/>
            <a:ext cx="9144000" cy="3618487"/>
          </a:xfrm>
          <a:prstGeom prst="rect">
            <a:avLst/>
          </a:prstGeom>
        </p:spPr>
      </p:pic>
      <p:sp>
        <p:nvSpPr>
          <p:cNvPr id="5" name="Rectangle 2"/>
          <p:cNvSpPr>
            <a:spLocks noGrp="1" noChangeArrowheads="1"/>
          </p:cNvSpPr>
          <p:nvPr>
            <p:ph type="title"/>
          </p:nvPr>
        </p:nvSpPr>
        <p:spPr>
          <a:xfrm>
            <a:off x="457200" y="274638"/>
            <a:ext cx="8229600" cy="1143000"/>
          </a:xfrm>
        </p:spPr>
        <p:txBody>
          <a:bodyPr>
            <a:normAutofit fontScale="90000"/>
          </a:bodyPr>
          <a:lstStyle/>
          <a:p>
            <a:r>
              <a:rPr lang="en-US" sz="4000" dirty="0">
                <a:solidFill>
                  <a:schemeClr val="accent6">
                    <a:lumMod val="75000"/>
                  </a:schemeClr>
                </a:solidFill>
                <a:latin typeface="Chalkboard"/>
                <a:ea typeface="Times New Roman" charset="0"/>
                <a:cs typeface="Chalkboard"/>
              </a:rPr>
              <a:t>DMA (Direct Mercury Analyzer) 80</a:t>
            </a:r>
            <a:r>
              <a:rPr lang="en-US" sz="4000" dirty="0">
                <a:solidFill>
                  <a:schemeClr val="accent6">
                    <a:lumMod val="75000"/>
                  </a:schemeClr>
                </a:solidFill>
                <a:latin typeface="Chalkboard"/>
                <a:cs typeface="Chalkboard"/>
              </a:rPr>
              <a:t>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8195" name="Rectangle 3"/>
          <p:cNvSpPr>
            <a:spLocks noGrp="1" noChangeArrowheads="1"/>
          </p:cNvSpPr>
          <p:nvPr>
            <p:ph idx="1"/>
          </p:nvPr>
        </p:nvSpPr>
        <p:spPr>
          <a:xfrm>
            <a:off x="323850" y="1006172"/>
            <a:ext cx="8640763" cy="3349571"/>
          </a:xfrm>
        </p:spPr>
        <p:txBody>
          <a:bodyPr wrap="square" numCol="1" anchorCtr="0" compatLnSpc="1">
            <a:prstTxWarp prst="textNoShape">
              <a:avLst/>
            </a:prstTxWarp>
            <a:normAutofit fontScale="92500"/>
          </a:bodyPr>
          <a:lstStyle/>
          <a:p>
            <a:pPr marL="533400" indent="-533400" eaLnBrk="1" hangingPunct="1">
              <a:buFontTx/>
              <a:buAutoNum type="arabicPeriod"/>
            </a:pPr>
            <a:r>
              <a:rPr lang="en-US" sz="2600" dirty="0">
                <a:solidFill>
                  <a:srgbClr val="FFFFFF"/>
                </a:solidFill>
                <a:latin typeface="Chalkboard"/>
                <a:cs typeface="Chalkboard"/>
              </a:rPr>
              <a:t>Sample/Std is weighed and wrapped in tin foil, placed in culture tray/</a:t>
            </a:r>
            <a:r>
              <a:rPr lang="en-US" sz="2600" dirty="0" err="1">
                <a:solidFill>
                  <a:srgbClr val="FFFFFF"/>
                </a:solidFill>
                <a:latin typeface="Chalkboard"/>
                <a:cs typeface="Chalkboard"/>
              </a:rPr>
              <a:t>autosampler</a:t>
            </a:r>
            <a:endParaRPr lang="en-US" sz="2600" dirty="0">
              <a:solidFill>
                <a:srgbClr val="FFFFFF"/>
              </a:solidFill>
              <a:latin typeface="Chalkboard"/>
              <a:cs typeface="Chalkboard"/>
            </a:endParaRPr>
          </a:p>
          <a:p>
            <a:pPr marL="533400" indent="-533400" eaLnBrk="1" hangingPunct="1">
              <a:buFontTx/>
              <a:buAutoNum type="arabicPeriod"/>
            </a:pPr>
            <a:r>
              <a:rPr lang="en-US" sz="2600" dirty="0">
                <a:solidFill>
                  <a:srgbClr val="FFFFFF"/>
                </a:solidFill>
                <a:latin typeface="Chalkboard"/>
                <a:cs typeface="Chalkboard"/>
              </a:rPr>
              <a:t>Sample</a:t>
            </a:r>
            <a:r>
              <a:rPr lang="en-US" sz="2600" dirty="0" smtClean="0">
                <a:solidFill>
                  <a:srgbClr val="FFFFFF"/>
                </a:solidFill>
                <a:latin typeface="Chalkboard"/>
                <a:cs typeface="Chalkboard"/>
              </a:rPr>
              <a:t> </a:t>
            </a:r>
            <a:r>
              <a:rPr lang="en-US" sz="2600" dirty="0" err="1" smtClean="0">
                <a:solidFill>
                  <a:srgbClr val="FFFFFF"/>
                </a:solidFill>
                <a:latin typeface="Chalkboard"/>
                <a:cs typeface="Chalkboard"/>
              </a:rPr>
              <a:t>Sn</a:t>
            </a:r>
            <a:r>
              <a:rPr lang="en-US" sz="2600" dirty="0" smtClean="0">
                <a:solidFill>
                  <a:srgbClr val="FFFFFF"/>
                </a:solidFill>
                <a:latin typeface="Chalkboard"/>
                <a:cs typeface="Chalkboard"/>
              </a:rPr>
              <a:t>-drops are flash</a:t>
            </a:r>
            <a:r>
              <a:rPr lang="en-US" sz="2600" dirty="0">
                <a:solidFill>
                  <a:srgbClr val="FFFFFF"/>
                </a:solidFill>
                <a:latin typeface="Chalkboard"/>
                <a:cs typeface="Chalkboard"/>
              </a:rPr>
              <a:t>-combusted in O</a:t>
            </a:r>
            <a:r>
              <a:rPr lang="en-US" sz="2600" baseline="-20000" dirty="0">
                <a:solidFill>
                  <a:srgbClr val="FFFFFF"/>
                </a:solidFill>
                <a:latin typeface="Chalkboard"/>
                <a:cs typeface="Chalkboard"/>
              </a:rPr>
              <a:t>2</a:t>
            </a:r>
            <a:r>
              <a:rPr lang="en-US" sz="2600" dirty="0">
                <a:solidFill>
                  <a:srgbClr val="FFFFFF"/>
                </a:solidFill>
                <a:latin typeface="Chalkboard"/>
                <a:cs typeface="Chalkboard"/>
              </a:rPr>
              <a:t> in He stream, causing rapid cracking and oxidation of gases </a:t>
            </a:r>
            <a:r>
              <a:rPr lang="en-US" sz="2600" dirty="0" err="1">
                <a:solidFill>
                  <a:srgbClr val="FFFFFF"/>
                </a:solidFill>
                <a:latin typeface="Chalkboard"/>
                <a:cs typeface="Chalkboard"/>
              </a:rPr>
              <a:t>stoichiometrically</a:t>
            </a:r>
            <a:r>
              <a:rPr lang="en-US" sz="2600" dirty="0">
                <a:solidFill>
                  <a:srgbClr val="FFFFFF"/>
                </a:solidFill>
                <a:latin typeface="Chalkboard"/>
                <a:cs typeface="Chalkboard"/>
              </a:rPr>
              <a:t> equivalent to their elemental components, some gas oxides need to be reduced before obtaining final products (N</a:t>
            </a:r>
            <a:r>
              <a:rPr lang="en-US" sz="2600" baseline="-20000" dirty="0">
                <a:solidFill>
                  <a:srgbClr val="FFFFFF"/>
                </a:solidFill>
                <a:latin typeface="Chalkboard"/>
                <a:cs typeface="Chalkboard"/>
              </a:rPr>
              <a:t>2</a:t>
            </a:r>
            <a:r>
              <a:rPr lang="en-US" sz="2600" dirty="0">
                <a:solidFill>
                  <a:srgbClr val="FFFFFF"/>
                </a:solidFill>
                <a:latin typeface="Chalkboard"/>
                <a:cs typeface="Chalkboard"/>
              </a:rPr>
              <a:t>, CO</a:t>
            </a:r>
            <a:r>
              <a:rPr lang="en-US" sz="2600" baseline="-20000" dirty="0">
                <a:solidFill>
                  <a:srgbClr val="FFFFFF"/>
                </a:solidFill>
                <a:latin typeface="Chalkboard"/>
                <a:cs typeface="Chalkboard"/>
              </a:rPr>
              <a:t>2</a:t>
            </a:r>
            <a:r>
              <a:rPr lang="en-US" sz="2600" dirty="0">
                <a:solidFill>
                  <a:srgbClr val="FFFFFF"/>
                </a:solidFill>
                <a:latin typeface="Chalkboard"/>
                <a:cs typeface="Chalkboard"/>
              </a:rPr>
              <a:t>, H</a:t>
            </a:r>
            <a:r>
              <a:rPr lang="en-US" sz="2600" baseline="-20000" dirty="0">
                <a:solidFill>
                  <a:srgbClr val="FFFFFF"/>
                </a:solidFill>
                <a:latin typeface="Chalkboard"/>
                <a:cs typeface="Chalkboard"/>
              </a:rPr>
              <a:t>2</a:t>
            </a:r>
            <a:r>
              <a:rPr lang="en-US" sz="2600" dirty="0">
                <a:solidFill>
                  <a:srgbClr val="FFFFFF"/>
                </a:solidFill>
                <a:latin typeface="Chalkboard"/>
                <a:cs typeface="Chalkboard"/>
              </a:rPr>
              <a:t>O, SO</a:t>
            </a:r>
            <a:r>
              <a:rPr lang="en-US" sz="2600" baseline="-20000" dirty="0">
                <a:solidFill>
                  <a:srgbClr val="FFFFFF"/>
                </a:solidFill>
                <a:latin typeface="Chalkboard"/>
                <a:cs typeface="Chalkboard"/>
              </a:rPr>
              <a:t>2</a:t>
            </a:r>
            <a:r>
              <a:rPr lang="en-US" sz="2600" dirty="0">
                <a:solidFill>
                  <a:srgbClr val="FFFFFF"/>
                </a:solidFill>
                <a:latin typeface="Chalkboard"/>
                <a:cs typeface="Chalkboard"/>
              </a:rPr>
              <a:t>) i.e. oxidation and reducing reactions involved</a:t>
            </a:r>
          </a:p>
        </p:txBody>
      </p:sp>
      <p:sp>
        <p:nvSpPr>
          <p:cNvPr id="6" name="Rettangolo 5"/>
          <p:cNvSpPr/>
          <p:nvPr/>
        </p:nvSpPr>
        <p:spPr>
          <a:xfrm>
            <a:off x="873552" y="482952"/>
            <a:ext cx="5660524" cy="523220"/>
          </a:xfrm>
          <a:prstGeom prst="rect">
            <a:avLst/>
          </a:prstGeom>
        </p:spPr>
        <p:txBody>
          <a:bodyPr wrap="none">
            <a:spAutoFit/>
          </a:bodyPr>
          <a:lstStyle/>
          <a:p>
            <a:r>
              <a:rPr lang="en-US" sz="2800" dirty="0" smtClean="0">
                <a:solidFill>
                  <a:srgbClr val="00FFFF"/>
                </a:solidFill>
                <a:latin typeface="Chalkboard"/>
                <a:cs typeface="Chalkboard"/>
              </a:rPr>
              <a:t>Typical Analysis Procedure for EA</a:t>
            </a:r>
            <a:endParaRPr lang="it-IT" sz="2800" dirty="0">
              <a:solidFill>
                <a:srgbClr val="00FFFF"/>
              </a:solidFill>
            </a:endParaRPr>
          </a:p>
        </p:txBody>
      </p:sp>
      <p:sp>
        <p:nvSpPr>
          <p:cNvPr id="7" name="Rectangle 5"/>
          <p:cNvSpPr>
            <a:spLocks noChangeArrowheads="1"/>
          </p:cNvSpPr>
          <p:nvPr/>
        </p:nvSpPr>
        <p:spPr bwMode="auto">
          <a:xfrm>
            <a:off x="323850" y="4355743"/>
            <a:ext cx="8496300" cy="2893100"/>
          </a:xfrm>
          <a:prstGeom prst="rect">
            <a:avLst/>
          </a:prstGeom>
          <a:noFill/>
          <a:ln w="9525">
            <a:noFill/>
            <a:miter lim="800000"/>
            <a:headEnd/>
            <a:tailEnd/>
          </a:ln>
        </p:spPr>
        <p:txBody>
          <a:bodyPr>
            <a:prstTxWarp prst="textNoShape">
              <a:avLst/>
            </a:prstTxWarp>
            <a:spAutoFit/>
          </a:bodyPr>
          <a:lstStyle/>
          <a:p>
            <a:pPr marL="457200" indent="-457200">
              <a:buFontTx/>
              <a:buAutoNum type="arabicPeriod" startAt="3"/>
            </a:pPr>
            <a:r>
              <a:rPr lang="en-US" sz="2600" dirty="0">
                <a:solidFill>
                  <a:srgbClr val="FFFF00"/>
                </a:solidFill>
                <a:latin typeface="Chalkboard"/>
                <a:cs typeface="Chalkboard"/>
              </a:rPr>
              <a:t>Separation of gases by gas chromatography or chemical column traps</a:t>
            </a:r>
          </a:p>
          <a:p>
            <a:pPr marL="457200" indent="-457200">
              <a:buFontTx/>
              <a:buAutoNum type="arabicPeriod" startAt="3"/>
            </a:pPr>
            <a:r>
              <a:rPr lang="en-US" sz="2600" dirty="0">
                <a:solidFill>
                  <a:srgbClr val="FFFF00"/>
                </a:solidFill>
                <a:latin typeface="Chalkboard"/>
                <a:cs typeface="Chalkboard"/>
              </a:rPr>
              <a:t>Detection by thermal </a:t>
            </a:r>
            <a:r>
              <a:rPr lang="en-US" sz="2600" dirty="0" err="1">
                <a:solidFill>
                  <a:srgbClr val="FFFF00"/>
                </a:solidFill>
                <a:latin typeface="Chalkboard"/>
                <a:cs typeface="Chalkboard"/>
              </a:rPr>
              <a:t>c</a:t>
            </a:r>
            <a:r>
              <a:rPr lang="fr-CA" sz="2600" dirty="0" err="1">
                <a:solidFill>
                  <a:srgbClr val="FFFF00"/>
                </a:solidFill>
                <a:latin typeface="Chalkboard"/>
                <a:cs typeface="Chalkboard"/>
              </a:rPr>
              <a:t>onductivity</a:t>
            </a:r>
            <a:r>
              <a:rPr lang="en-US" sz="2600" dirty="0">
                <a:solidFill>
                  <a:srgbClr val="FFFF00"/>
                </a:solidFill>
                <a:latin typeface="Chalkboard"/>
                <a:cs typeface="Chalkboard"/>
              </a:rPr>
              <a:t> detector (TCD) or IRMS.</a:t>
            </a:r>
          </a:p>
          <a:p>
            <a:pPr marL="457200" indent="-457200">
              <a:buFontTx/>
              <a:buAutoNum type="arabicPeriod" startAt="3"/>
            </a:pPr>
            <a:r>
              <a:rPr lang="en-US" sz="2600" dirty="0">
                <a:solidFill>
                  <a:srgbClr val="FFFF00"/>
                </a:solidFill>
                <a:latin typeface="Chalkboard"/>
                <a:cs typeface="Chalkboard"/>
              </a:rPr>
              <a:t>Curve made from weighing certified </a:t>
            </a:r>
            <a:r>
              <a:rPr lang="en-US" sz="2600" dirty="0" err="1">
                <a:solidFill>
                  <a:srgbClr val="FFFF00"/>
                </a:solidFill>
                <a:latin typeface="Chalkboard"/>
                <a:cs typeface="Chalkboard"/>
              </a:rPr>
              <a:t>stds</a:t>
            </a:r>
            <a:r>
              <a:rPr lang="en-US" sz="2600" dirty="0">
                <a:solidFill>
                  <a:srgbClr val="FFFF00"/>
                </a:solidFill>
                <a:latin typeface="Chalkboard"/>
                <a:cs typeface="Chalkboard"/>
              </a:rPr>
              <a:t> (for isotope and/or quantitative measurements</a:t>
            </a:r>
            <a:r>
              <a:rPr lang="en-US" sz="2600" dirty="0" smtClean="0">
                <a:solidFill>
                  <a:srgbClr val="FFFF00"/>
                </a:solidFill>
                <a:latin typeface="Chalkboard"/>
                <a:cs typeface="Chalkboard"/>
              </a:rPr>
              <a:t>)</a:t>
            </a:r>
          </a:p>
          <a:p>
            <a:pPr marL="457200" indent="-457200">
              <a:buFontTx/>
              <a:buAutoNum type="arabicPeriod" startAt="3"/>
            </a:pPr>
            <a:endParaRPr lang="fr-CA" sz="2600" dirty="0">
              <a:solidFill>
                <a:srgbClr val="FFFF00"/>
              </a:solidFill>
              <a:latin typeface="Chalkboard"/>
              <a:cs typeface="Chalkboar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strips(downRight)">
                                      <p:cBhvr>
                                        <p:cTn id="7" dur="500"/>
                                        <p:tgtEl>
                                          <p:spTgt spid="81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nodeType="clickEffect">
                                  <p:stCondLst>
                                    <p:cond delay="0"/>
                                  </p:stCondLst>
                                  <p:childTnLst>
                                    <p:set>
                                      <p:cBhvr>
                                        <p:cTn id="11" dur="1" fill="hold">
                                          <p:stCondLst>
                                            <p:cond delay="0"/>
                                          </p:stCondLst>
                                        </p:cTn>
                                        <p:tgtEl>
                                          <p:spTgt spid="8195">
                                            <p:txEl>
                                              <p:pRg st="1" end="1"/>
                                            </p:txEl>
                                          </p:spTgt>
                                        </p:tgtEl>
                                        <p:attrNameLst>
                                          <p:attrName>style.visibility</p:attrName>
                                        </p:attrNameLst>
                                      </p:cBhvr>
                                      <p:to>
                                        <p:strVal val="visible"/>
                                      </p:to>
                                    </p:set>
                                    <p:animEffect transition="in" filter="strips(downRight)">
                                      <p:cBhvr>
                                        <p:cTn id="12" dur="500"/>
                                        <p:tgtEl>
                                          <p:spTgt spid="81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accel="50000" decel="5000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 name="Rettangolo 3"/>
          <p:cNvSpPr/>
          <p:nvPr/>
        </p:nvSpPr>
        <p:spPr>
          <a:xfrm>
            <a:off x="727425" y="1428600"/>
            <a:ext cx="7094312" cy="3539431"/>
          </a:xfrm>
          <a:prstGeom prst="rect">
            <a:avLst/>
          </a:prstGeom>
        </p:spPr>
        <p:txBody>
          <a:bodyPr wrap="square">
            <a:spAutoFit/>
          </a:bodyPr>
          <a:lstStyle/>
          <a:p>
            <a:r>
              <a:rPr lang="it-IT" sz="2800" dirty="0" err="1" smtClean="0">
                <a:solidFill>
                  <a:srgbClr val="FFFF00"/>
                </a:solidFill>
                <a:latin typeface="Chalkboard"/>
                <a:cs typeface="Chalkboard"/>
              </a:rPr>
              <a:t>•</a:t>
            </a:r>
            <a:r>
              <a:rPr lang="it-IT" sz="2800" dirty="0" smtClean="0">
                <a:solidFill>
                  <a:srgbClr val="FFFF00"/>
                </a:solidFill>
                <a:latin typeface="Chalkboard"/>
                <a:cs typeface="Chalkboard"/>
              </a:rPr>
              <a:t> Misura diretta di Hg a livello di tracce su campioni solidi, liquidi ed animali;</a:t>
            </a:r>
          </a:p>
          <a:p>
            <a:r>
              <a:rPr lang="it-IT" sz="2800" dirty="0" err="1" smtClean="0">
                <a:solidFill>
                  <a:srgbClr val="FFFF00"/>
                </a:solidFill>
                <a:latin typeface="Chalkboard"/>
                <a:cs typeface="Chalkboard"/>
              </a:rPr>
              <a:t>•</a:t>
            </a:r>
            <a:r>
              <a:rPr lang="it-IT" sz="2800" dirty="0" smtClean="0">
                <a:solidFill>
                  <a:srgbClr val="FFFF00"/>
                </a:solidFill>
                <a:latin typeface="Chalkboard"/>
                <a:cs typeface="Chalkboard"/>
              </a:rPr>
              <a:t> Nessuno </a:t>
            </a:r>
            <a:r>
              <a:rPr lang="it-IT" sz="2800" dirty="0" err="1" smtClean="0">
                <a:solidFill>
                  <a:srgbClr val="FFFF00"/>
                </a:solidFill>
                <a:latin typeface="Chalkboard"/>
                <a:cs typeface="Chalkboard"/>
              </a:rPr>
              <a:t>step</a:t>
            </a:r>
            <a:r>
              <a:rPr lang="it-IT" sz="2800" dirty="0" smtClean="0">
                <a:solidFill>
                  <a:srgbClr val="FFFF00"/>
                </a:solidFill>
                <a:latin typeface="Chalkboard"/>
                <a:cs typeface="Chalkboard"/>
              </a:rPr>
              <a:t> di “digestione”</a:t>
            </a:r>
          </a:p>
          <a:p>
            <a:r>
              <a:rPr lang="it-IT" sz="2800" dirty="0" err="1" smtClean="0">
                <a:solidFill>
                  <a:srgbClr val="FFFF00"/>
                </a:solidFill>
                <a:latin typeface="Chalkboard"/>
                <a:cs typeface="Chalkboard"/>
              </a:rPr>
              <a:t>•</a:t>
            </a:r>
            <a:r>
              <a:rPr lang="it-IT" sz="2800" dirty="0" smtClean="0">
                <a:solidFill>
                  <a:srgbClr val="FFFF00"/>
                </a:solidFill>
                <a:latin typeface="Chalkboard"/>
                <a:cs typeface="Chalkboard"/>
              </a:rPr>
              <a:t> Nessun pre-trattamento</a:t>
            </a:r>
          </a:p>
          <a:p>
            <a:r>
              <a:rPr lang="it-IT" sz="2800" dirty="0" err="1" smtClean="0">
                <a:solidFill>
                  <a:srgbClr val="FFFF00"/>
                </a:solidFill>
                <a:latin typeface="Chalkboard"/>
                <a:cs typeface="Chalkboard"/>
              </a:rPr>
              <a:t>•</a:t>
            </a:r>
            <a:r>
              <a:rPr lang="it-IT" sz="2800" dirty="0" smtClean="0">
                <a:solidFill>
                  <a:srgbClr val="FFFF00"/>
                </a:solidFill>
                <a:latin typeface="Chalkboard"/>
                <a:cs typeface="Chalkboard"/>
              </a:rPr>
              <a:t> Veloce…5-6 minuti per campione</a:t>
            </a:r>
          </a:p>
          <a:p>
            <a:r>
              <a:rPr lang="it-IT" sz="2800" dirty="0" err="1" smtClean="0">
                <a:solidFill>
                  <a:srgbClr val="FFFF00"/>
                </a:solidFill>
                <a:latin typeface="Chalkboard"/>
                <a:cs typeface="Chalkboard"/>
              </a:rPr>
              <a:t>•</a:t>
            </a:r>
            <a:r>
              <a:rPr lang="it-IT" sz="2800" dirty="0" smtClean="0">
                <a:solidFill>
                  <a:srgbClr val="FFFF00"/>
                </a:solidFill>
                <a:latin typeface="Chalkboard"/>
                <a:cs typeface="Chalkboard"/>
              </a:rPr>
              <a:t> No residui</a:t>
            </a:r>
          </a:p>
          <a:p>
            <a:r>
              <a:rPr lang="it-IT" sz="2800" dirty="0" err="1" smtClean="0">
                <a:solidFill>
                  <a:srgbClr val="FFFF00"/>
                </a:solidFill>
                <a:latin typeface="Chalkboard"/>
                <a:cs typeface="Chalkboard"/>
              </a:rPr>
              <a:t>•</a:t>
            </a:r>
            <a:r>
              <a:rPr lang="it-IT" sz="2800" dirty="0" smtClean="0">
                <a:solidFill>
                  <a:srgbClr val="FFFF00"/>
                </a:solidFill>
                <a:latin typeface="Chalkboard"/>
                <a:cs typeface="Chalkboard"/>
              </a:rPr>
              <a:t> Risultati validati dal metodo US EPA metodo 7473 per matrici solide e liquide</a:t>
            </a:r>
            <a:endParaRPr lang="it-IT" sz="2800" dirty="0">
              <a:solidFill>
                <a:srgbClr val="FFFF00"/>
              </a:solidFill>
              <a:latin typeface="Chalkboard"/>
              <a:cs typeface="Chalkboard"/>
            </a:endParaRPr>
          </a:p>
        </p:txBody>
      </p:sp>
      <p:sp>
        <p:nvSpPr>
          <p:cNvPr id="6" name="Rettangolo 5"/>
          <p:cNvSpPr/>
          <p:nvPr/>
        </p:nvSpPr>
        <p:spPr>
          <a:xfrm>
            <a:off x="1009599" y="432909"/>
            <a:ext cx="2341942" cy="769441"/>
          </a:xfrm>
          <a:prstGeom prst="rect">
            <a:avLst/>
          </a:prstGeom>
        </p:spPr>
        <p:txBody>
          <a:bodyPr wrap="none">
            <a:spAutoFit/>
          </a:bodyPr>
          <a:lstStyle/>
          <a:p>
            <a:r>
              <a:rPr lang="it-IT" sz="4400" dirty="0" smtClean="0">
                <a:solidFill>
                  <a:srgbClr val="FAC090"/>
                </a:solidFill>
                <a:latin typeface="Chalkboard"/>
                <a:cs typeface="Chalkboard"/>
              </a:rPr>
              <a:t>Vantaggi</a:t>
            </a:r>
            <a:endParaRPr lang="it-IT" sz="4400" dirty="0">
              <a:solidFill>
                <a:srgbClr val="FAC090"/>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r>
              <a:rPr lang="en-US" sz="4000" dirty="0">
                <a:solidFill>
                  <a:srgbClr val="FFFF00"/>
                </a:solidFill>
                <a:latin typeface="Chalkboard"/>
                <a:ea typeface="Times New Roman" charset="0"/>
                <a:cs typeface="Chalkboard"/>
              </a:rPr>
              <a:t>DMA (Direct Mercury Analyzer) 80</a:t>
            </a:r>
            <a:r>
              <a:rPr lang="en-US" sz="4000" dirty="0">
                <a:solidFill>
                  <a:srgbClr val="FFFF00"/>
                </a:solidFill>
                <a:latin typeface="Chalkboard"/>
                <a:cs typeface="Chalkboard"/>
              </a:rPr>
              <a:t> </a:t>
            </a:r>
          </a:p>
        </p:txBody>
      </p:sp>
      <p:sp>
        <p:nvSpPr>
          <p:cNvPr id="5123" name="Rectangle 3"/>
          <p:cNvSpPr>
            <a:spLocks noGrp="1" noChangeArrowheads="1"/>
          </p:cNvSpPr>
          <p:nvPr>
            <p:ph type="body" idx="1"/>
          </p:nvPr>
        </p:nvSpPr>
        <p:spPr>
          <a:xfrm>
            <a:off x="457200" y="1600200"/>
            <a:ext cx="8686800" cy="4525963"/>
          </a:xfrm>
        </p:spPr>
        <p:txBody>
          <a:bodyPr>
            <a:normAutofit/>
          </a:bodyPr>
          <a:lstStyle/>
          <a:p>
            <a:pPr marL="609600" indent="-609600">
              <a:lnSpc>
                <a:spcPct val="90000"/>
              </a:lnSpc>
              <a:buFontTx/>
              <a:buAutoNum type="arabicPeriod"/>
            </a:pPr>
            <a:r>
              <a:rPr lang="en-US" sz="2000" dirty="0" smtClean="0">
                <a:solidFill>
                  <a:schemeClr val="bg1"/>
                </a:solidFill>
                <a:latin typeface="Chalkboard"/>
                <a:ea typeface="Times New Roman" charset="0"/>
                <a:cs typeface="Chalkboard"/>
              </a:rPr>
              <a:t>Il </a:t>
            </a:r>
            <a:r>
              <a:rPr lang="en-US" sz="2000" dirty="0" err="1" smtClean="0">
                <a:solidFill>
                  <a:schemeClr val="bg1"/>
                </a:solidFill>
                <a:latin typeface="Chalkboard"/>
                <a:ea typeface="Times New Roman" charset="0"/>
                <a:cs typeface="Chalkboard"/>
              </a:rPr>
              <a:t>materiale</a:t>
            </a:r>
            <a:r>
              <a:rPr lang="en-US" sz="2000" dirty="0" smtClean="0">
                <a:solidFill>
                  <a:schemeClr val="bg1"/>
                </a:solidFill>
                <a:latin typeface="Chalkboard"/>
                <a:ea typeface="Times New Roman" charset="0"/>
                <a:cs typeface="Chalkboard"/>
              </a:rPr>
              <a:t> (in </a:t>
            </a:r>
            <a:r>
              <a:rPr lang="en-US" sz="2000" dirty="0" err="1" smtClean="0">
                <a:solidFill>
                  <a:schemeClr val="bg1"/>
                </a:solidFill>
                <a:latin typeface="Chalkboard"/>
                <a:ea typeface="Times New Roman" charset="0"/>
                <a:cs typeface="Chalkboard"/>
              </a:rPr>
              <a:t>polvere</a:t>
            </a:r>
            <a:r>
              <a:rPr lang="en-US" sz="2000" dirty="0" smtClean="0">
                <a:solidFill>
                  <a:schemeClr val="bg1"/>
                </a:solidFill>
                <a:latin typeface="Chalkboard"/>
                <a:ea typeface="Times New Roman" charset="0"/>
                <a:cs typeface="Chalkboard"/>
              </a:rPr>
              <a:t>) </a:t>
            </a:r>
            <a:r>
              <a:rPr lang="en-US" sz="2000" dirty="0" err="1" smtClean="0">
                <a:solidFill>
                  <a:schemeClr val="bg1"/>
                </a:solidFill>
                <a:latin typeface="Chalkboard"/>
                <a:ea typeface="Times New Roman" charset="0"/>
                <a:cs typeface="Chalkboard"/>
              </a:rPr>
              <a:t>sono</a:t>
            </a:r>
            <a:r>
              <a:rPr lang="en-US" sz="2000" dirty="0" smtClean="0">
                <a:solidFill>
                  <a:schemeClr val="bg1"/>
                </a:solidFill>
                <a:latin typeface="Chalkboard"/>
                <a:ea typeface="Times New Roman" charset="0"/>
                <a:cs typeface="Chalkboard"/>
              </a:rPr>
              <a:t> </a:t>
            </a:r>
            <a:r>
              <a:rPr lang="en-US" sz="2000" dirty="0" err="1" smtClean="0">
                <a:solidFill>
                  <a:schemeClr val="bg1"/>
                </a:solidFill>
                <a:latin typeface="Chalkboard"/>
                <a:ea typeface="Times New Roman" charset="0"/>
                <a:cs typeface="Chalkboard"/>
              </a:rPr>
              <a:t>poste</a:t>
            </a:r>
            <a:r>
              <a:rPr lang="en-US" sz="2000" dirty="0" smtClean="0">
                <a:solidFill>
                  <a:schemeClr val="bg1"/>
                </a:solidFill>
                <a:latin typeface="Chalkboard"/>
                <a:ea typeface="Times New Roman" charset="0"/>
                <a:cs typeface="Chalkboard"/>
              </a:rPr>
              <a:t> in </a:t>
            </a:r>
            <a:r>
              <a:rPr lang="en-US" sz="2000" dirty="0" err="1" smtClean="0">
                <a:solidFill>
                  <a:schemeClr val="bg1"/>
                </a:solidFill>
                <a:latin typeface="Chalkboard"/>
                <a:ea typeface="Times New Roman" charset="0"/>
                <a:cs typeface="Chalkboard"/>
              </a:rPr>
              <a:t>una</a:t>
            </a:r>
            <a:r>
              <a:rPr lang="en-US" sz="2000" dirty="0" smtClean="0">
                <a:solidFill>
                  <a:schemeClr val="bg1"/>
                </a:solidFill>
                <a:latin typeface="Chalkboard"/>
                <a:ea typeface="Times New Roman" charset="0"/>
                <a:cs typeface="Chalkboard"/>
              </a:rPr>
              <a:t> </a:t>
            </a:r>
            <a:r>
              <a:rPr lang="en-US" sz="2000" dirty="0" err="1" smtClean="0">
                <a:solidFill>
                  <a:schemeClr val="bg1"/>
                </a:solidFill>
                <a:latin typeface="Chalkboard"/>
                <a:ea typeface="Times New Roman" charset="0"/>
                <a:cs typeface="Chalkboard"/>
              </a:rPr>
              <a:t>navicella</a:t>
            </a:r>
            <a:r>
              <a:rPr lang="en-US" sz="2000" dirty="0" smtClean="0">
                <a:solidFill>
                  <a:schemeClr val="bg1"/>
                </a:solidFill>
                <a:latin typeface="Chalkboard"/>
                <a:ea typeface="Times New Roman" charset="0"/>
                <a:cs typeface="Chalkboard"/>
              </a:rPr>
              <a:t> dove </a:t>
            </a:r>
            <a:r>
              <a:rPr lang="en-US" sz="2000" dirty="0" err="1" smtClean="0">
                <a:solidFill>
                  <a:schemeClr val="bg1"/>
                </a:solidFill>
                <a:latin typeface="Chalkboard"/>
                <a:ea typeface="Times New Roman" charset="0"/>
                <a:cs typeface="Chalkboard"/>
              </a:rPr>
              <a:t>vengono</a:t>
            </a:r>
            <a:r>
              <a:rPr lang="en-US" sz="2000" dirty="0" smtClean="0">
                <a:solidFill>
                  <a:schemeClr val="bg1"/>
                </a:solidFill>
                <a:latin typeface="Chalkboard"/>
                <a:ea typeface="Times New Roman" charset="0"/>
                <a:cs typeface="Chalkboard"/>
              </a:rPr>
              <a:t> </a:t>
            </a:r>
            <a:r>
              <a:rPr lang="en-US" sz="2000" dirty="0" err="1" smtClean="0">
                <a:solidFill>
                  <a:schemeClr val="bg1"/>
                </a:solidFill>
                <a:latin typeface="Chalkboard"/>
                <a:ea typeface="Times New Roman" charset="0"/>
                <a:cs typeface="Chalkboard"/>
              </a:rPr>
              <a:t>pesate</a:t>
            </a:r>
            <a:r>
              <a:rPr lang="en-US" sz="2000" dirty="0" smtClean="0">
                <a:solidFill>
                  <a:schemeClr val="bg1"/>
                </a:solidFill>
                <a:latin typeface="Chalkboard"/>
                <a:cs typeface="Chalkboard"/>
              </a:rPr>
              <a:t> </a:t>
            </a:r>
            <a:r>
              <a:rPr lang="en-US" sz="1600" dirty="0" smtClean="0">
                <a:solidFill>
                  <a:schemeClr val="bg1"/>
                </a:solidFill>
                <a:latin typeface="Chalkboard"/>
                <a:cs typeface="Chalkboard"/>
              </a:rPr>
              <a:t>(</a:t>
            </a:r>
            <a:r>
              <a:rPr lang="en-US" sz="1600" dirty="0" smtClean="0">
                <a:solidFill>
                  <a:schemeClr val="bg1"/>
                </a:solidFill>
                <a:latin typeface="Chalkboard"/>
                <a:ea typeface="Times New Roman" charset="0"/>
                <a:cs typeface="Chalkboard"/>
              </a:rPr>
              <a:t>le </a:t>
            </a:r>
            <a:r>
              <a:rPr lang="en-US" sz="1600" dirty="0" err="1" smtClean="0">
                <a:solidFill>
                  <a:schemeClr val="bg1"/>
                </a:solidFill>
                <a:latin typeface="Chalkboard"/>
                <a:ea typeface="Times New Roman" charset="0"/>
                <a:cs typeface="Chalkboard"/>
              </a:rPr>
              <a:t>navicelle</a:t>
            </a:r>
            <a:r>
              <a:rPr lang="en-US" sz="1600" dirty="0" smtClean="0">
                <a:solidFill>
                  <a:schemeClr val="bg1"/>
                </a:solidFill>
                <a:latin typeface="Chalkboard"/>
                <a:ea typeface="Times New Roman" charset="0"/>
                <a:cs typeface="Chalkboard"/>
              </a:rPr>
              <a:t> </a:t>
            </a:r>
            <a:r>
              <a:rPr lang="en-US" sz="1600" dirty="0" err="1" smtClean="0">
                <a:solidFill>
                  <a:schemeClr val="bg1"/>
                </a:solidFill>
                <a:latin typeface="Chalkboard"/>
                <a:ea typeface="Times New Roman" charset="0"/>
                <a:cs typeface="Chalkboard"/>
              </a:rPr>
              <a:t>sono</a:t>
            </a:r>
            <a:r>
              <a:rPr lang="en-US" sz="1600" dirty="0" smtClean="0">
                <a:solidFill>
                  <a:schemeClr val="bg1"/>
                </a:solidFill>
                <a:latin typeface="Chalkboard"/>
                <a:ea typeface="Times New Roman" charset="0"/>
                <a:cs typeface="Chalkboard"/>
              </a:rPr>
              <a:t> </a:t>
            </a:r>
            <a:r>
              <a:rPr lang="en-US" sz="1600" dirty="0" err="1" smtClean="0">
                <a:solidFill>
                  <a:schemeClr val="bg1"/>
                </a:solidFill>
                <a:latin typeface="Chalkboard"/>
                <a:ea typeface="Times New Roman" charset="0"/>
                <a:cs typeface="Chalkboard"/>
              </a:rPr>
              <a:t>resistenti</a:t>
            </a:r>
            <a:r>
              <a:rPr lang="en-US" sz="1600" dirty="0" smtClean="0">
                <a:solidFill>
                  <a:schemeClr val="bg1"/>
                </a:solidFill>
                <a:latin typeface="Chalkboard"/>
                <a:ea typeface="Times New Roman" charset="0"/>
                <a:cs typeface="Chalkboard"/>
              </a:rPr>
              <a:t> al </a:t>
            </a:r>
            <a:r>
              <a:rPr lang="en-US" sz="1600" dirty="0" err="1" smtClean="0">
                <a:solidFill>
                  <a:schemeClr val="bg1"/>
                </a:solidFill>
                <a:latin typeface="Chalkboard"/>
                <a:ea typeface="Times New Roman" charset="0"/>
                <a:cs typeface="Chalkboard"/>
              </a:rPr>
              <a:t>calore</a:t>
            </a:r>
            <a:r>
              <a:rPr lang="en-US" sz="1600" dirty="0" smtClean="0">
                <a:solidFill>
                  <a:schemeClr val="bg1"/>
                </a:solidFill>
                <a:latin typeface="Chalkboard"/>
                <a:ea typeface="Times New Roman" charset="0"/>
                <a:cs typeface="Chalkboard"/>
              </a:rPr>
              <a:t> </a:t>
            </a:r>
            <a:r>
              <a:rPr lang="en-US" sz="1600" dirty="0" err="1" smtClean="0">
                <a:solidFill>
                  <a:schemeClr val="bg1"/>
                </a:solidFill>
                <a:latin typeface="Chalkboard"/>
                <a:ea typeface="Times New Roman" charset="0"/>
                <a:cs typeface="Chalkboard"/>
              </a:rPr>
              <a:t>e</a:t>
            </a:r>
            <a:r>
              <a:rPr lang="en-US" sz="1600" dirty="0" smtClean="0">
                <a:solidFill>
                  <a:schemeClr val="bg1"/>
                </a:solidFill>
                <a:latin typeface="Chalkboard"/>
                <a:ea typeface="Times New Roman" charset="0"/>
                <a:cs typeface="Chalkboard"/>
              </a:rPr>
              <a:t> non </a:t>
            </a:r>
            <a:r>
              <a:rPr lang="en-US" sz="1600" dirty="0" err="1" smtClean="0">
                <a:solidFill>
                  <a:schemeClr val="bg1"/>
                </a:solidFill>
                <a:latin typeface="Chalkboard"/>
                <a:ea typeface="Times New Roman" charset="0"/>
                <a:cs typeface="Chalkboard"/>
              </a:rPr>
              <a:t>reattive</a:t>
            </a:r>
            <a:r>
              <a:rPr lang="en-US" sz="1600" dirty="0" smtClean="0">
                <a:solidFill>
                  <a:schemeClr val="bg1"/>
                </a:solidFill>
                <a:latin typeface="Chalkboard"/>
                <a:ea typeface="Times New Roman" charset="0"/>
                <a:cs typeface="Chalkboard"/>
              </a:rPr>
              <a:t>)</a:t>
            </a:r>
            <a:endParaRPr lang="en-US" sz="1600" dirty="0" smtClean="0">
              <a:solidFill>
                <a:schemeClr val="bg1"/>
              </a:solidFill>
              <a:latin typeface="Chalkboard"/>
              <a:ea typeface="Times New Roman" charset="0"/>
              <a:cs typeface="Chalkboard"/>
            </a:endParaRPr>
          </a:p>
          <a:p>
            <a:pPr marL="609600" indent="-609600">
              <a:lnSpc>
                <a:spcPct val="90000"/>
              </a:lnSpc>
              <a:buFontTx/>
              <a:buAutoNum type="arabicPeriod"/>
            </a:pPr>
            <a:r>
              <a:rPr lang="en-US" sz="2000" dirty="0" smtClean="0">
                <a:solidFill>
                  <a:schemeClr val="bg1"/>
                </a:solidFill>
                <a:latin typeface="Chalkboard"/>
                <a:ea typeface="Times New Roman" charset="0"/>
                <a:cs typeface="Chalkboard"/>
              </a:rPr>
              <a:t>Un </a:t>
            </a:r>
            <a:r>
              <a:rPr lang="en-US" sz="2000" dirty="0" err="1" smtClean="0">
                <a:solidFill>
                  <a:schemeClr val="bg1"/>
                </a:solidFill>
                <a:latin typeface="Chalkboard"/>
                <a:ea typeface="Times New Roman" charset="0"/>
                <a:cs typeface="Chalkboard"/>
              </a:rPr>
              <a:t>braccio</a:t>
            </a:r>
            <a:r>
              <a:rPr lang="en-US" sz="2000" dirty="0" smtClean="0">
                <a:solidFill>
                  <a:schemeClr val="bg1"/>
                </a:solidFill>
                <a:latin typeface="Chalkboard"/>
                <a:ea typeface="Times New Roman" charset="0"/>
                <a:cs typeface="Chalkboard"/>
              </a:rPr>
              <a:t> </a:t>
            </a:r>
            <a:r>
              <a:rPr lang="en-US" sz="2000" dirty="0" err="1" smtClean="0">
                <a:solidFill>
                  <a:schemeClr val="bg1"/>
                </a:solidFill>
                <a:latin typeface="Chalkboard"/>
                <a:ea typeface="Times New Roman" charset="0"/>
                <a:cs typeface="Chalkboard"/>
              </a:rPr>
              <a:t>automatico</a:t>
            </a:r>
            <a:r>
              <a:rPr lang="en-US" sz="2000" dirty="0" smtClean="0">
                <a:solidFill>
                  <a:schemeClr val="bg1"/>
                </a:solidFill>
                <a:latin typeface="Chalkboard"/>
                <a:ea typeface="Times New Roman" charset="0"/>
                <a:cs typeface="Chalkboard"/>
              </a:rPr>
              <a:t> </a:t>
            </a:r>
            <a:r>
              <a:rPr lang="en-US" sz="2000" dirty="0" err="1" smtClean="0">
                <a:solidFill>
                  <a:schemeClr val="bg1"/>
                </a:solidFill>
                <a:latin typeface="Chalkboard"/>
                <a:ea typeface="Times New Roman" charset="0"/>
                <a:cs typeface="Chalkboard"/>
              </a:rPr>
              <a:t>posiziona</a:t>
            </a:r>
            <a:r>
              <a:rPr lang="en-US" sz="2000" dirty="0" smtClean="0">
                <a:solidFill>
                  <a:schemeClr val="bg1"/>
                </a:solidFill>
                <a:latin typeface="Chalkboard"/>
                <a:ea typeface="Times New Roman" charset="0"/>
                <a:cs typeface="Chalkboard"/>
              </a:rPr>
              <a:t> le </a:t>
            </a:r>
            <a:r>
              <a:rPr lang="en-US" sz="2000" dirty="0" err="1" smtClean="0">
                <a:solidFill>
                  <a:schemeClr val="bg1"/>
                </a:solidFill>
                <a:latin typeface="Chalkboard"/>
                <a:ea typeface="Times New Roman" charset="0"/>
                <a:cs typeface="Chalkboard"/>
              </a:rPr>
              <a:t>navicelle</a:t>
            </a:r>
            <a:r>
              <a:rPr lang="en-US" sz="2000" dirty="0" smtClean="0">
                <a:solidFill>
                  <a:schemeClr val="bg1"/>
                </a:solidFill>
                <a:latin typeface="Chalkboard"/>
                <a:ea typeface="Times New Roman" charset="0"/>
                <a:cs typeface="Chalkboard"/>
              </a:rPr>
              <a:t> in un </a:t>
            </a:r>
            <a:r>
              <a:rPr lang="en-US" sz="2000" dirty="0" err="1" smtClean="0">
                <a:solidFill>
                  <a:schemeClr val="bg1"/>
                </a:solidFill>
                <a:latin typeface="Chalkboard"/>
                <a:ea typeface="Times New Roman" charset="0"/>
                <a:cs typeface="Chalkboard"/>
              </a:rPr>
              <a:t>forno</a:t>
            </a:r>
            <a:r>
              <a:rPr lang="en-US" sz="2000" dirty="0" smtClean="0">
                <a:solidFill>
                  <a:schemeClr val="bg1"/>
                </a:solidFill>
                <a:latin typeface="Chalkboard"/>
                <a:ea typeface="Times New Roman" charset="0"/>
                <a:cs typeface="Chalkboard"/>
              </a:rPr>
              <a:t> per </a:t>
            </a:r>
            <a:r>
              <a:rPr lang="en-US" sz="2000" dirty="0" err="1" smtClean="0">
                <a:solidFill>
                  <a:schemeClr val="bg1"/>
                </a:solidFill>
                <a:latin typeface="Chalkboard"/>
                <a:ea typeface="Times New Roman" charset="0"/>
                <a:cs typeface="Chalkboard"/>
              </a:rPr>
              <a:t>combustione</a:t>
            </a:r>
            <a:r>
              <a:rPr lang="en-US" sz="2000" dirty="0" smtClean="0">
                <a:solidFill>
                  <a:schemeClr val="bg1"/>
                </a:solidFill>
                <a:latin typeface="Chalkboard"/>
                <a:ea typeface="Times New Roman" charset="0"/>
                <a:cs typeface="Chalkboard"/>
              </a:rPr>
              <a:t> in </a:t>
            </a:r>
            <a:r>
              <a:rPr lang="en-US" sz="2000" dirty="0" err="1" smtClean="0">
                <a:solidFill>
                  <a:schemeClr val="bg1"/>
                </a:solidFill>
                <a:latin typeface="Chalkboard"/>
                <a:ea typeface="Times New Roman" charset="0"/>
                <a:cs typeface="Chalkboard"/>
              </a:rPr>
              <a:t>quarzo</a:t>
            </a:r>
            <a:r>
              <a:rPr lang="en-US" sz="2000" dirty="0" smtClean="0">
                <a:solidFill>
                  <a:schemeClr val="bg1"/>
                </a:solidFill>
                <a:latin typeface="Chalkboard"/>
                <a:ea typeface="Times New Roman" charset="0"/>
                <a:cs typeface="Chalkboard"/>
              </a:rPr>
              <a:t>. Il </a:t>
            </a:r>
            <a:r>
              <a:rPr lang="en-US" sz="2000" dirty="0" err="1" smtClean="0">
                <a:solidFill>
                  <a:schemeClr val="bg1"/>
                </a:solidFill>
                <a:latin typeface="Chalkboard"/>
                <a:ea typeface="Times New Roman" charset="0"/>
                <a:cs typeface="Chalkboard"/>
              </a:rPr>
              <a:t>materiale</a:t>
            </a:r>
            <a:r>
              <a:rPr lang="en-US" sz="2000" dirty="0" smtClean="0">
                <a:solidFill>
                  <a:schemeClr val="bg1"/>
                </a:solidFill>
                <a:latin typeface="Chalkboard"/>
                <a:ea typeface="Times New Roman" charset="0"/>
                <a:cs typeface="Chalkboard"/>
              </a:rPr>
              <a:t> </a:t>
            </a:r>
            <a:r>
              <a:rPr lang="en-US" sz="2000" dirty="0" err="1" smtClean="0">
                <a:solidFill>
                  <a:schemeClr val="bg1"/>
                </a:solidFill>
                <a:latin typeface="Chalkboard"/>
                <a:ea typeface="Times New Roman" charset="0"/>
                <a:cs typeface="Chalkboard"/>
              </a:rPr>
              <a:t>viene</a:t>
            </a:r>
            <a:r>
              <a:rPr lang="en-US" sz="2000" dirty="0" smtClean="0">
                <a:solidFill>
                  <a:schemeClr val="bg1"/>
                </a:solidFill>
                <a:latin typeface="Chalkboard"/>
                <a:ea typeface="Times New Roman" charset="0"/>
                <a:cs typeface="Chalkboard"/>
              </a:rPr>
              <a:t> </a:t>
            </a:r>
            <a:r>
              <a:rPr lang="en-US" sz="2000" dirty="0" err="1" smtClean="0">
                <a:solidFill>
                  <a:schemeClr val="bg1"/>
                </a:solidFill>
                <a:latin typeface="Chalkboard"/>
                <a:ea typeface="Times New Roman" charset="0"/>
                <a:cs typeface="Chalkboard"/>
              </a:rPr>
              <a:t>mantenuto</a:t>
            </a:r>
            <a:r>
              <a:rPr lang="en-US" sz="2000" dirty="0" smtClean="0">
                <a:solidFill>
                  <a:schemeClr val="bg1"/>
                </a:solidFill>
                <a:latin typeface="Chalkboard"/>
                <a:ea typeface="Times New Roman" charset="0"/>
                <a:cs typeface="Chalkboard"/>
              </a:rPr>
              <a:t> </a:t>
            </a:r>
            <a:r>
              <a:rPr lang="en-US" sz="2000" dirty="0" smtClean="0">
                <a:solidFill>
                  <a:schemeClr val="bg1"/>
                </a:solidFill>
                <a:latin typeface="Chalkboard"/>
                <a:cs typeface="Chalkboard"/>
              </a:rPr>
              <a:t>a 300 °C per </a:t>
            </a:r>
            <a:r>
              <a:rPr lang="en-US" sz="2000" dirty="0">
                <a:solidFill>
                  <a:schemeClr val="bg1"/>
                </a:solidFill>
                <a:latin typeface="Chalkboard"/>
                <a:cs typeface="Chalkboard"/>
              </a:rPr>
              <a:t>10 </a:t>
            </a:r>
            <a:r>
              <a:rPr lang="en-US" sz="2000" dirty="0" err="1" smtClean="0">
                <a:solidFill>
                  <a:schemeClr val="bg1"/>
                </a:solidFill>
                <a:latin typeface="Chalkboard"/>
                <a:cs typeface="Chalkboard"/>
              </a:rPr>
              <a:t>secondi</a:t>
            </a:r>
            <a:endParaRPr lang="en-US" sz="2000" dirty="0" smtClean="0">
              <a:solidFill>
                <a:schemeClr val="bg1"/>
              </a:solidFill>
              <a:latin typeface="Chalkboard"/>
              <a:cs typeface="Chalkboard"/>
            </a:endParaRPr>
          </a:p>
          <a:p>
            <a:pPr marL="609600" indent="-609600">
              <a:lnSpc>
                <a:spcPct val="90000"/>
              </a:lnSpc>
              <a:buFontTx/>
              <a:buAutoNum type="arabicPeriod"/>
            </a:pPr>
            <a:r>
              <a:rPr lang="en-US" sz="2000" dirty="0" err="1" smtClean="0">
                <a:solidFill>
                  <a:schemeClr val="bg1"/>
                </a:solidFill>
                <a:latin typeface="Chalkboard"/>
                <a:cs typeface="Chalkboard"/>
              </a:rPr>
              <a:t>Decomposizione</a:t>
            </a:r>
            <a:r>
              <a:rPr lang="en-US" sz="2000" dirty="0" smtClean="0">
                <a:solidFill>
                  <a:schemeClr val="bg1"/>
                </a:solidFill>
                <a:latin typeface="Chalkboard"/>
                <a:cs typeface="Chalkboard"/>
              </a:rPr>
              <a:t> </a:t>
            </a:r>
            <a:r>
              <a:rPr lang="en-US" sz="2000" dirty="0" err="1" smtClean="0">
                <a:solidFill>
                  <a:schemeClr val="bg1"/>
                </a:solidFill>
                <a:latin typeface="Chalkboard"/>
                <a:cs typeface="Chalkboard"/>
              </a:rPr>
              <a:t>termica</a:t>
            </a:r>
            <a:r>
              <a:rPr lang="en-US" sz="2000" dirty="0" smtClean="0">
                <a:solidFill>
                  <a:schemeClr val="bg1"/>
                </a:solidFill>
                <a:latin typeface="Chalkboard"/>
                <a:cs typeface="Chalkboard"/>
              </a:rPr>
              <a:t> a 850 °C per </a:t>
            </a:r>
            <a:r>
              <a:rPr lang="en-US" sz="2000" dirty="0">
                <a:solidFill>
                  <a:schemeClr val="bg1"/>
                </a:solidFill>
                <a:latin typeface="Chalkboard"/>
                <a:cs typeface="Chalkboard"/>
              </a:rPr>
              <a:t>180 </a:t>
            </a:r>
            <a:r>
              <a:rPr lang="en-US" sz="2000" dirty="0" smtClean="0">
                <a:solidFill>
                  <a:schemeClr val="bg1"/>
                </a:solidFill>
                <a:latin typeface="Chalkboard"/>
                <a:cs typeface="Chalkboard"/>
              </a:rPr>
              <a:t>sec., con </a:t>
            </a:r>
            <a:r>
              <a:rPr lang="en-US" sz="2000" dirty="0" err="1" smtClean="0">
                <a:solidFill>
                  <a:schemeClr val="bg1"/>
                </a:solidFill>
                <a:latin typeface="Chalkboard"/>
                <a:cs typeface="Chalkboard"/>
              </a:rPr>
              <a:t>conseguente</a:t>
            </a:r>
            <a:r>
              <a:rPr lang="en-US" sz="2000" dirty="0" smtClean="0">
                <a:solidFill>
                  <a:schemeClr val="bg1"/>
                </a:solidFill>
                <a:latin typeface="Chalkboard"/>
                <a:cs typeface="Chalkboard"/>
              </a:rPr>
              <a:t> </a:t>
            </a:r>
            <a:r>
              <a:rPr lang="en-US" sz="2000" dirty="0" err="1" smtClean="0">
                <a:solidFill>
                  <a:schemeClr val="bg1"/>
                </a:solidFill>
                <a:latin typeface="Chalkboard"/>
                <a:cs typeface="Chalkboard"/>
              </a:rPr>
              <a:t>volatilizzazione</a:t>
            </a:r>
            <a:r>
              <a:rPr lang="en-US" sz="2000" dirty="0" smtClean="0">
                <a:solidFill>
                  <a:schemeClr val="bg1"/>
                </a:solidFill>
                <a:latin typeface="Chalkboard"/>
                <a:cs typeface="Chalkboard"/>
              </a:rPr>
              <a:t> </a:t>
            </a:r>
            <a:r>
              <a:rPr lang="en-US" sz="2000" dirty="0" err="1" smtClean="0">
                <a:solidFill>
                  <a:schemeClr val="bg1"/>
                </a:solidFill>
                <a:latin typeface="Chalkboard"/>
                <a:cs typeface="Chalkboard"/>
              </a:rPr>
              <a:t>di</a:t>
            </a:r>
            <a:r>
              <a:rPr lang="en-US" sz="2000" dirty="0" smtClean="0">
                <a:solidFill>
                  <a:schemeClr val="bg1"/>
                </a:solidFill>
                <a:latin typeface="Chalkboard"/>
                <a:cs typeface="Chalkboard"/>
              </a:rPr>
              <a:t> Hg</a:t>
            </a:r>
            <a:r>
              <a:rPr lang="en-US" sz="2000" dirty="0" smtClean="0">
                <a:solidFill>
                  <a:schemeClr val="bg1"/>
                </a:solidFill>
                <a:latin typeface="Chalkboard"/>
                <a:ea typeface="Times New Roman" charset="0"/>
                <a:cs typeface="Chalkboard"/>
              </a:rPr>
              <a:t>, H</a:t>
            </a:r>
            <a:r>
              <a:rPr lang="en-US" sz="2000" baseline="-25000" dirty="0" smtClean="0">
                <a:solidFill>
                  <a:schemeClr val="bg1"/>
                </a:solidFill>
                <a:latin typeface="Chalkboard"/>
                <a:ea typeface="Times New Roman" charset="0"/>
                <a:cs typeface="Chalkboard"/>
              </a:rPr>
              <a:t>2</a:t>
            </a:r>
            <a:r>
              <a:rPr lang="en-US" sz="2000" dirty="0" smtClean="0">
                <a:solidFill>
                  <a:schemeClr val="bg1"/>
                </a:solidFill>
                <a:latin typeface="Chalkboard"/>
                <a:ea typeface="Times New Roman" charset="0"/>
                <a:cs typeface="Chalkboard"/>
              </a:rPr>
              <a:t>O, CO</a:t>
            </a:r>
            <a:r>
              <a:rPr lang="en-US" sz="2000" baseline="-25000" dirty="0" smtClean="0">
                <a:solidFill>
                  <a:schemeClr val="bg1"/>
                </a:solidFill>
                <a:latin typeface="Chalkboard"/>
                <a:ea typeface="Times New Roman" charset="0"/>
                <a:cs typeface="Chalkboard"/>
              </a:rPr>
              <a:t>2</a:t>
            </a:r>
            <a:r>
              <a:rPr lang="en-US" sz="2000" dirty="0" smtClean="0">
                <a:solidFill>
                  <a:schemeClr val="bg1"/>
                </a:solidFill>
                <a:latin typeface="Chalkboard"/>
                <a:ea typeface="Times New Roman" charset="0"/>
                <a:cs typeface="Chalkboard"/>
              </a:rPr>
              <a:t> </a:t>
            </a:r>
            <a:r>
              <a:rPr lang="en-US" sz="2000" dirty="0" err="1" smtClean="0">
                <a:solidFill>
                  <a:schemeClr val="bg1"/>
                </a:solidFill>
                <a:latin typeface="Chalkboard"/>
                <a:ea typeface="Times New Roman" charset="0"/>
                <a:cs typeface="Chalkboard"/>
              </a:rPr>
              <a:t>e</a:t>
            </a:r>
            <a:r>
              <a:rPr lang="en-US" sz="2000" dirty="0" smtClean="0">
                <a:solidFill>
                  <a:schemeClr val="bg1"/>
                </a:solidFill>
                <a:latin typeface="Chalkboard"/>
                <a:ea typeface="Times New Roman" charset="0"/>
                <a:cs typeface="Chalkboard"/>
              </a:rPr>
              <a:t> </a:t>
            </a:r>
            <a:r>
              <a:rPr lang="en-US" sz="2000" dirty="0" err="1" smtClean="0">
                <a:solidFill>
                  <a:schemeClr val="bg1"/>
                </a:solidFill>
                <a:latin typeface="Chalkboard"/>
                <a:ea typeface="Times New Roman" charset="0"/>
                <a:cs typeface="Chalkboard"/>
              </a:rPr>
              <a:t>sost</a:t>
            </a:r>
            <a:r>
              <a:rPr lang="en-US" sz="2000" dirty="0" smtClean="0">
                <a:solidFill>
                  <a:schemeClr val="bg1"/>
                </a:solidFill>
                <a:latin typeface="Chalkboard"/>
                <a:ea typeface="Times New Roman" charset="0"/>
                <a:cs typeface="Chalkboard"/>
              </a:rPr>
              <a:t>. org.</a:t>
            </a:r>
          </a:p>
          <a:p>
            <a:pPr marL="609600" indent="-609600">
              <a:lnSpc>
                <a:spcPct val="90000"/>
              </a:lnSpc>
              <a:buFontTx/>
              <a:buAutoNum type="arabicPeriod"/>
            </a:pPr>
            <a:r>
              <a:rPr lang="en-US" sz="2000" dirty="0" smtClean="0">
                <a:solidFill>
                  <a:schemeClr val="bg1"/>
                </a:solidFill>
                <a:latin typeface="Chalkboard"/>
                <a:ea typeface="Times New Roman" charset="0"/>
                <a:cs typeface="Chalkboard"/>
              </a:rPr>
              <a:t>Un </a:t>
            </a:r>
            <a:r>
              <a:rPr lang="en-US" sz="2000" dirty="0" err="1" smtClean="0">
                <a:solidFill>
                  <a:schemeClr val="bg1"/>
                </a:solidFill>
                <a:latin typeface="Chalkboard"/>
                <a:ea typeface="Times New Roman" charset="0"/>
                <a:cs typeface="Chalkboard"/>
              </a:rPr>
              <a:t>flusso</a:t>
            </a:r>
            <a:r>
              <a:rPr lang="en-US" sz="2000" dirty="0" smtClean="0">
                <a:solidFill>
                  <a:schemeClr val="bg1"/>
                </a:solidFill>
                <a:latin typeface="Chalkboard"/>
                <a:ea typeface="Times New Roman" charset="0"/>
                <a:cs typeface="Chalkboard"/>
              </a:rPr>
              <a:t> </a:t>
            </a:r>
            <a:r>
              <a:rPr lang="en-US" sz="2000" dirty="0" err="1" smtClean="0">
                <a:solidFill>
                  <a:schemeClr val="bg1"/>
                </a:solidFill>
                <a:latin typeface="Chalkboard"/>
                <a:ea typeface="Times New Roman" charset="0"/>
                <a:cs typeface="Chalkboard"/>
              </a:rPr>
              <a:t>di</a:t>
            </a:r>
            <a:r>
              <a:rPr lang="en-US" sz="2000" dirty="0" smtClean="0">
                <a:solidFill>
                  <a:schemeClr val="bg1"/>
                </a:solidFill>
                <a:latin typeface="Chalkboard"/>
                <a:ea typeface="Times New Roman" charset="0"/>
                <a:cs typeface="Chalkboard"/>
              </a:rPr>
              <a:t> O</a:t>
            </a:r>
            <a:r>
              <a:rPr lang="en-US" sz="2000" baseline="-25000" dirty="0" smtClean="0">
                <a:solidFill>
                  <a:schemeClr val="bg1"/>
                </a:solidFill>
                <a:latin typeface="Chalkboard"/>
                <a:ea typeface="Times New Roman" charset="0"/>
                <a:cs typeface="Chalkboard"/>
              </a:rPr>
              <a:t>2</a:t>
            </a:r>
            <a:r>
              <a:rPr lang="en-US" sz="2000" dirty="0" smtClean="0">
                <a:solidFill>
                  <a:schemeClr val="bg1"/>
                </a:solidFill>
                <a:latin typeface="Chalkboard"/>
                <a:ea typeface="Times New Roman" charset="0"/>
                <a:cs typeface="Chalkboard"/>
              </a:rPr>
              <a:t> </a:t>
            </a:r>
            <a:r>
              <a:rPr lang="en-US" sz="2000" dirty="0" err="1" smtClean="0">
                <a:solidFill>
                  <a:schemeClr val="bg1"/>
                </a:solidFill>
                <a:latin typeface="Chalkboard"/>
                <a:ea typeface="Times New Roman" charset="0"/>
                <a:cs typeface="Chalkboard"/>
              </a:rPr>
              <a:t>trasporta</a:t>
            </a:r>
            <a:r>
              <a:rPr lang="en-US" sz="2000" dirty="0" smtClean="0">
                <a:solidFill>
                  <a:schemeClr val="bg1"/>
                </a:solidFill>
                <a:latin typeface="Chalkboard"/>
                <a:ea typeface="Times New Roman" charset="0"/>
                <a:cs typeface="Chalkboard"/>
              </a:rPr>
              <a:t> </a:t>
            </a:r>
            <a:r>
              <a:rPr lang="en-US" sz="2000" dirty="0" err="1" smtClean="0">
                <a:solidFill>
                  <a:schemeClr val="bg1"/>
                </a:solidFill>
                <a:latin typeface="Chalkboard"/>
                <a:ea typeface="Times New Roman" charset="0"/>
                <a:cs typeface="Chalkboard"/>
              </a:rPr>
              <a:t>il</a:t>
            </a:r>
            <a:r>
              <a:rPr lang="en-US" sz="2000" dirty="0" smtClean="0">
                <a:solidFill>
                  <a:schemeClr val="bg1"/>
                </a:solidFill>
                <a:latin typeface="Chalkboard"/>
                <a:ea typeface="Times New Roman" charset="0"/>
                <a:cs typeface="Chalkboard"/>
              </a:rPr>
              <a:t> gas ad un </a:t>
            </a:r>
            <a:r>
              <a:rPr lang="en-US" sz="2000" dirty="0" err="1" smtClean="0">
                <a:solidFill>
                  <a:schemeClr val="bg1"/>
                </a:solidFill>
                <a:latin typeface="Chalkboard"/>
                <a:ea typeface="Times New Roman" charset="0"/>
                <a:cs typeface="Chalkboard"/>
              </a:rPr>
              <a:t>forno</a:t>
            </a:r>
            <a:r>
              <a:rPr lang="en-US" sz="2000" dirty="0" smtClean="0">
                <a:solidFill>
                  <a:schemeClr val="bg1"/>
                </a:solidFill>
                <a:latin typeface="Chalkboard"/>
                <a:ea typeface="Times New Roman" charset="0"/>
                <a:cs typeface="Chalkboard"/>
              </a:rPr>
              <a:t> dove </a:t>
            </a:r>
            <a:r>
              <a:rPr lang="en-US" sz="2000" dirty="0" err="1" smtClean="0">
                <a:solidFill>
                  <a:schemeClr val="bg1"/>
                </a:solidFill>
                <a:latin typeface="Chalkboard"/>
                <a:ea typeface="Times New Roman" charset="0"/>
                <a:cs typeface="Chalkboard"/>
              </a:rPr>
              <a:t>viene</a:t>
            </a:r>
            <a:r>
              <a:rPr lang="en-US" sz="2000" dirty="0" smtClean="0">
                <a:solidFill>
                  <a:schemeClr val="bg1"/>
                </a:solidFill>
                <a:latin typeface="Chalkboard"/>
                <a:ea typeface="Times New Roman" charset="0"/>
                <a:cs typeface="Chalkboard"/>
              </a:rPr>
              <a:t> </a:t>
            </a:r>
            <a:r>
              <a:rPr lang="en-US" sz="2000" dirty="0" err="1" smtClean="0">
                <a:solidFill>
                  <a:schemeClr val="bg1"/>
                </a:solidFill>
                <a:latin typeface="Chalkboard"/>
                <a:ea typeface="Times New Roman" charset="0"/>
                <a:cs typeface="Chalkboard"/>
              </a:rPr>
              <a:t>ossidato</a:t>
            </a:r>
            <a:r>
              <a:rPr lang="en-US" sz="2000" dirty="0" smtClean="0">
                <a:solidFill>
                  <a:schemeClr val="bg1"/>
                </a:solidFill>
                <a:latin typeface="Chalkboard"/>
                <a:ea typeface="Times New Roman" charset="0"/>
                <a:cs typeface="Chalkboard"/>
              </a:rPr>
              <a:t> </a:t>
            </a:r>
            <a:r>
              <a:rPr lang="en-US" sz="2000" dirty="0" err="1" smtClean="0">
                <a:solidFill>
                  <a:schemeClr val="bg1"/>
                </a:solidFill>
                <a:latin typeface="Chalkboard"/>
                <a:ea typeface="Times New Roman" charset="0"/>
                <a:cs typeface="Chalkboard"/>
              </a:rPr>
              <a:t>e</a:t>
            </a:r>
            <a:r>
              <a:rPr lang="en-US" sz="2000" dirty="0" smtClean="0">
                <a:solidFill>
                  <a:schemeClr val="bg1"/>
                </a:solidFill>
                <a:latin typeface="Chalkboard"/>
                <a:ea typeface="Times New Roman" charset="0"/>
                <a:cs typeface="Chalkboard"/>
              </a:rPr>
              <a:t> </a:t>
            </a:r>
            <a:r>
              <a:rPr lang="en-US" sz="2000" dirty="0" err="1" smtClean="0">
                <a:solidFill>
                  <a:schemeClr val="bg1"/>
                </a:solidFill>
                <a:latin typeface="Chalkboard"/>
                <a:ea typeface="Times New Roman" charset="0"/>
                <a:cs typeface="Chalkboard"/>
              </a:rPr>
              <a:t>alogeni</a:t>
            </a:r>
            <a:r>
              <a:rPr lang="en-US" sz="2000" dirty="0" smtClean="0">
                <a:solidFill>
                  <a:schemeClr val="bg1"/>
                </a:solidFill>
                <a:latin typeface="Chalkboard"/>
                <a:ea typeface="Times New Roman" charset="0"/>
                <a:cs typeface="Chalkboard"/>
              </a:rPr>
              <a:t> </a:t>
            </a:r>
            <a:r>
              <a:rPr lang="en-US" sz="2000" dirty="0" err="1" smtClean="0">
                <a:solidFill>
                  <a:schemeClr val="bg1"/>
                </a:solidFill>
                <a:latin typeface="Chalkboard"/>
                <a:ea typeface="Times New Roman" charset="0"/>
                <a:cs typeface="Chalkboard"/>
              </a:rPr>
              <a:t>solfuri</a:t>
            </a:r>
            <a:r>
              <a:rPr lang="en-US" sz="2000" dirty="0" smtClean="0">
                <a:solidFill>
                  <a:schemeClr val="bg1"/>
                </a:solidFill>
                <a:latin typeface="Chalkboard"/>
                <a:ea typeface="Times New Roman" charset="0"/>
                <a:cs typeface="Chalkboard"/>
              </a:rPr>
              <a:t>, </a:t>
            </a:r>
            <a:r>
              <a:rPr lang="en-US" sz="2000" dirty="0" err="1" smtClean="0">
                <a:solidFill>
                  <a:schemeClr val="bg1"/>
                </a:solidFill>
                <a:latin typeface="Chalkboard"/>
                <a:ea typeface="Times New Roman" charset="0"/>
                <a:cs typeface="Chalkboard"/>
              </a:rPr>
              <a:t>NO</a:t>
            </a:r>
            <a:r>
              <a:rPr lang="en-US" sz="2000" baseline="-25000" dirty="0" err="1" smtClean="0">
                <a:solidFill>
                  <a:schemeClr val="bg1"/>
                </a:solidFill>
                <a:latin typeface="Chalkboard"/>
                <a:ea typeface="Times New Roman" charset="0"/>
                <a:cs typeface="Chalkboard"/>
              </a:rPr>
              <a:t>x</a:t>
            </a:r>
            <a:r>
              <a:rPr lang="en-US" sz="2000" dirty="0" smtClean="0">
                <a:solidFill>
                  <a:schemeClr val="bg1"/>
                </a:solidFill>
                <a:latin typeface="Chalkboard"/>
                <a:ea typeface="Times New Roman" charset="0"/>
                <a:cs typeface="Chalkboard"/>
              </a:rPr>
              <a:t> </a:t>
            </a:r>
            <a:r>
              <a:rPr lang="en-US" sz="2000" dirty="0" err="1" smtClean="0">
                <a:solidFill>
                  <a:schemeClr val="bg1"/>
                </a:solidFill>
                <a:latin typeface="Chalkboard"/>
                <a:ea typeface="Times New Roman" charset="0"/>
                <a:cs typeface="Chalkboard"/>
              </a:rPr>
              <a:t>vengono</a:t>
            </a:r>
            <a:r>
              <a:rPr lang="en-US" sz="2000" dirty="0" smtClean="0">
                <a:solidFill>
                  <a:schemeClr val="bg1"/>
                </a:solidFill>
                <a:latin typeface="Chalkboard"/>
                <a:ea typeface="Times New Roman" charset="0"/>
                <a:cs typeface="Chalkboard"/>
              </a:rPr>
              <a:t> </a:t>
            </a:r>
            <a:r>
              <a:rPr lang="en-US" sz="2000" dirty="0" err="1" smtClean="0">
                <a:solidFill>
                  <a:schemeClr val="bg1"/>
                </a:solidFill>
                <a:latin typeface="Chalkboard"/>
                <a:ea typeface="Times New Roman" charset="0"/>
                <a:cs typeface="Chalkboard"/>
              </a:rPr>
              <a:t>intrappolati</a:t>
            </a:r>
            <a:r>
              <a:rPr lang="en-US" sz="2000" dirty="0" smtClean="0">
                <a:solidFill>
                  <a:schemeClr val="bg1"/>
                </a:solidFill>
                <a:latin typeface="Chalkboard"/>
                <a:ea typeface="Times New Roman" charset="0"/>
                <a:cs typeface="Chalkboard"/>
              </a:rPr>
              <a:t>.</a:t>
            </a:r>
          </a:p>
          <a:p>
            <a:pPr marL="609600" indent="-609600">
              <a:lnSpc>
                <a:spcPct val="90000"/>
              </a:lnSpc>
              <a:buFontTx/>
              <a:buAutoNum type="arabicPeriod"/>
            </a:pPr>
            <a:r>
              <a:rPr lang="en-US" sz="2000" dirty="0" smtClean="0">
                <a:solidFill>
                  <a:schemeClr val="bg1"/>
                </a:solidFill>
                <a:latin typeface="Chalkboard"/>
                <a:ea typeface="Times New Roman" charset="0"/>
                <a:cs typeface="Chalkboard"/>
              </a:rPr>
              <a:t>Il </a:t>
            </a:r>
            <a:r>
              <a:rPr lang="en-US" sz="2000" dirty="0" err="1" smtClean="0">
                <a:solidFill>
                  <a:schemeClr val="bg1"/>
                </a:solidFill>
                <a:latin typeface="Chalkboard"/>
                <a:ea typeface="Times New Roman" charset="0"/>
                <a:cs typeface="Chalkboard"/>
              </a:rPr>
              <a:t>resto</a:t>
            </a:r>
            <a:r>
              <a:rPr lang="en-US" sz="2000" dirty="0" smtClean="0">
                <a:solidFill>
                  <a:schemeClr val="bg1"/>
                </a:solidFill>
                <a:latin typeface="Chalkboard"/>
                <a:ea typeface="Times New Roman" charset="0"/>
                <a:cs typeface="Chalkboard"/>
              </a:rPr>
              <a:t> </a:t>
            </a:r>
            <a:r>
              <a:rPr lang="en-US" sz="2000" dirty="0" err="1" smtClean="0">
                <a:solidFill>
                  <a:schemeClr val="bg1"/>
                </a:solidFill>
                <a:latin typeface="Chalkboard"/>
                <a:ea typeface="Times New Roman" charset="0"/>
                <a:cs typeface="Chalkboard"/>
              </a:rPr>
              <a:t>va</a:t>
            </a:r>
            <a:r>
              <a:rPr lang="en-US" sz="2000" dirty="0" smtClean="0">
                <a:solidFill>
                  <a:schemeClr val="bg1"/>
                </a:solidFill>
                <a:latin typeface="Chalkboard"/>
                <a:ea typeface="Times New Roman" charset="0"/>
                <a:cs typeface="Chalkboard"/>
              </a:rPr>
              <a:t> ad un </a:t>
            </a:r>
            <a:r>
              <a:rPr lang="en-US" sz="2000" dirty="0" err="1" smtClean="0">
                <a:solidFill>
                  <a:schemeClr val="bg1"/>
                </a:solidFill>
                <a:latin typeface="Chalkboard"/>
                <a:ea typeface="Times New Roman" charset="0"/>
                <a:cs typeface="Chalkboard"/>
              </a:rPr>
              <a:t>amalgatore</a:t>
            </a:r>
            <a:r>
              <a:rPr lang="en-US" sz="2000" dirty="0" smtClean="0">
                <a:solidFill>
                  <a:schemeClr val="bg1"/>
                </a:solidFill>
                <a:latin typeface="Chalkboard"/>
                <a:ea typeface="Times New Roman" charset="0"/>
                <a:cs typeface="Chalkboard"/>
              </a:rPr>
              <a:t> </a:t>
            </a:r>
            <a:r>
              <a:rPr lang="en-US" sz="2000" dirty="0" err="1" smtClean="0">
                <a:solidFill>
                  <a:schemeClr val="bg1"/>
                </a:solidFill>
                <a:latin typeface="Chalkboard"/>
                <a:ea typeface="Times New Roman" charset="0"/>
                <a:cs typeface="Chalkboard"/>
              </a:rPr>
              <a:t>posizionato</a:t>
            </a:r>
            <a:r>
              <a:rPr lang="en-US" sz="2000" dirty="0" smtClean="0">
                <a:solidFill>
                  <a:schemeClr val="bg1"/>
                </a:solidFill>
                <a:latin typeface="Chalkboard"/>
                <a:ea typeface="Times New Roman" charset="0"/>
                <a:cs typeface="Chalkboard"/>
              </a:rPr>
              <a:t> in un </a:t>
            </a:r>
            <a:r>
              <a:rPr lang="en-US" sz="2000" dirty="0" err="1" smtClean="0">
                <a:solidFill>
                  <a:schemeClr val="bg1"/>
                </a:solidFill>
                <a:latin typeface="Chalkboard"/>
                <a:ea typeface="Times New Roman" charset="0"/>
                <a:cs typeface="Chalkboard"/>
              </a:rPr>
              <a:t>terzo</a:t>
            </a:r>
            <a:r>
              <a:rPr lang="en-US" sz="2000" dirty="0" smtClean="0">
                <a:solidFill>
                  <a:schemeClr val="bg1"/>
                </a:solidFill>
                <a:latin typeface="Chalkboard"/>
                <a:ea typeface="Times New Roman" charset="0"/>
                <a:cs typeface="Chalkboard"/>
              </a:rPr>
              <a:t> </a:t>
            </a:r>
            <a:r>
              <a:rPr lang="en-US" sz="2000" dirty="0" err="1" smtClean="0">
                <a:solidFill>
                  <a:schemeClr val="bg1"/>
                </a:solidFill>
                <a:latin typeface="Chalkboard"/>
                <a:ea typeface="Times New Roman" charset="0"/>
                <a:cs typeface="Chalkboard"/>
              </a:rPr>
              <a:t>forno</a:t>
            </a:r>
            <a:r>
              <a:rPr lang="en-US" sz="2000" dirty="0" smtClean="0">
                <a:solidFill>
                  <a:schemeClr val="bg1"/>
                </a:solidFill>
                <a:latin typeface="Chalkboard"/>
                <a:ea typeface="Times New Roman" charset="0"/>
                <a:cs typeface="Chalkboard"/>
              </a:rPr>
              <a:t>.</a:t>
            </a:r>
          </a:p>
          <a:p>
            <a:pPr marL="990600" lvl="1" indent="-533400">
              <a:lnSpc>
                <a:spcPct val="90000"/>
              </a:lnSpc>
              <a:buFontTx/>
              <a:buAutoNum type="arabicPeriod"/>
            </a:pPr>
            <a:r>
              <a:rPr lang="en-US" sz="1800" dirty="0" err="1" smtClean="0">
                <a:solidFill>
                  <a:schemeClr val="bg1"/>
                </a:solidFill>
                <a:latin typeface="Chalkboard"/>
                <a:ea typeface="Times New Roman" charset="0"/>
                <a:cs typeface="Chalkboard"/>
              </a:rPr>
              <a:t>L’amalgatore</a:t>
            </a:r>
            <a:r>
              <a:rPr lang="en-US" sz="1800" dirty="0" smtClean="0">
                <a:solidFill>
                  <a:schemeClr val="bg1"/>
                </a:solidFill>
                <a:latin typeface="Chalkboard"/>
                <a:ea typeface="Times New Roman" charset="0"/>
                <a:cs typeface="Chalkboard"/>
              </a:rPr>
              <a:t> </a:t>
            </a:r>
            <a:r>
              <a:rPr lang="en-US" sz="1800" dirty="0" err="1" smtClean="0">
                <a:solidFill>
                  <a:schemeClr val="bg1"/>
                </a:solidFill>
                <a:latin typeface="Chalkboard"/>
                <a:ea typeface="Times New Roman" charset="0"/>
                <a:cs typeface="Chalkboard"/>
              </a:rPr>
              <a:t>è</a:t>
            </a:r>
            <a:r>
              <a:rPr lang="en-US" sz="1800" dirty="0" smtClean="0">
                <a:solidFill>
                  <a:schemeClr val="bg1"/>
                </a:solidFill>
                <a:latin typeface="Chalkboard"/>
                <a:ea typeface="Times New Roman" charset="0"/>
                <a:cs typeface="Chalkboard"/>
              </a:rPr>
              <a:t> </a:t>
            </a:r>
            <a:r>
              <a:rPr lang="en-US" sz="1800" dirty="0" err="1" smtClean="0">
                <a:solidFill>
                  <a:schemeClr val="bg1"/>
                </a:solidFill>
                <a:latin typeface="Chalkboard"/>
                <a:ea typeface="Times New Roman" charset="0"/>
                <a:cs typeface="Chalkboard"/>
              </a:rPr>
              <a:t>costituito</a:t>
            </a:r>
            <a:r>
              <a:rPr lang="en-US" sz="1800" dirty="0" smtClean="0">
                <a:solidFill>
                  <a:schemeClr val="bg1"/>
                </a:solidFill>
                <a:latin typeface="Chalkboard"/>
                <a:ea typeface="Times New Roman" charset="0"/>
                <a:cs typeface="Chalkboard"/>
              </a:rPr>
              <a:t> </a:t>
            </a:r>
            <a:r>
              <a:rPr lang="en-US" sz="1800" dirty="0" err="1" smtClean="0">
                <a:solidFill>
                  <a:schemeClr val="bg1"/>
                </a:solidFill>
                <a:latin typeface="Chalkboard"/>
                <a:ea typeface="Times New Roman" charset="0"/>
                <a:cs typeface="Chalkboard"/>
              </a:rPr>
              <a:t>da</a:t>
            </a:r>
            <a:r>
              <a:rPr lang="en-US" sz="1800" dirty="0" smtClean="0">
                <a:solidFill>
                  <a:schemeClr val="bg1"/>
                </a:solidFill>
                <a:latin typeface="Chalkboard"/>
                <a:ea typeface="Times New Roman" charset="0"/>
                <a:cs typeface="Chalkboard"/>
              </a:rPr>
              <a:t> pc. </a:t>
            </a:r>
            <a:r>
              <a:rPr lang="en-US" sz="1800" dirty="0" err="1" smtClean="0">
                <a:solidFill>
                  <a:schemeClr val="bg1"/>
                </a:solidFill>
                <a:latin typeface="Chalkboard"/>
                <a:ea typeface="Times New Roman" charset="0"/>
                <a:cs typeface="Chalkboard"/>
              </a:rPr>
              <a:t>di</a:t>
            </a:r>
            <a:r>
              <a:rPr lang="en-US" sz="1800" dirty="0" smtClean="0">
                <a:solidFill>
                  <a:schemeClr val="bg1"/>
                </a:solidFill>
                <a:latin typeface="Chalkboard"/>
                <a:ea typeface="Times New Roman" charset="0"/>
                <a:cs typeface="Chalkboard"/>
              </a:rPr>
              <a:t> </a:t>
            </a:r>
            <a:r>
              <a:rPr lang="en-US" sz="1800" dirty="0" err="1" smtClean="0">
                <a:solidFill>
                  <a:schemeClr val="bg1"/>
                </a:solidFill>
                <a:latin typeface="Chalkboard"/>
                <a:ea typeface="Times New Roman" charset="0"/>
                <a:cs typeface="Chalkboard"/>
              </a:rPr>
              <a:t>oro</a:t>
            </a:r>
            <a:r>
              <a:rPr lang="en-US" sz="1800" dirty="0" smtClean="0">
                <a:solidFill>
                  <a:schemeClr val="bg1"/>
                </a:solidFill>
                <a:latin typeface="Chalkboard"/>
                <a:ea typeface="Times New Roman" charset="0"/>
                <a:cs typeface="Chalkboard"/>
              </a:rPr>
              <a:t> per </a:t>
            </a:r>
            <a:r>
              <a:rPr lang="en-US" sz="1800" dirty="0" err="1" smtClean="0">
                <a:solidFill>
                  <a:schemeClr val="bg1"/>
                </a:solidFill>
                <a:latin typeface="Chalkboard"/>
                <a:ea typeface="Times New Roman" charset="0"/>
                <a:cs typeface="Chalkboard"/>
              </a:rPr>
              <a:t>formare</a:t>
            </a:r>
            <a:r>
              <a:rPr lang="en-US" sz="1800" dirty="0" smtClean="0">
                <a:solidFill>
                  <a:schemeClr val="bg1"/>
                </a:solidFill>
                <a:latin typeface="Chalkboard"/>
                <a:ea typeface="Times New Roman" charset="0"/>
                <a:cs typeface="Chalkboard"/>
              </a:rPr>
              <a:t> </a:t>
            </a:r>
            <a:r>
              <a:rPr lang="en-US" sz="1800" dirty="0" err="1" smtClean="0">
                <a:solidFill>
                  <a:schemeClr val="bg1"/>
                </a:solidFill>
                <a:latin typeface="Chalkboard"/>
                <a:ea typeface="Times New Roman" charset="0"/>
                <a:cs typeface="Chalkboard"/>
              </a:rPr>
              <a:t>una</a:t>
            </a:r>
            <a:r>
              <a:rPr lang="en-US" sz="1800" dirty="0" smtClean="0">
                <a:solidFill>
                  <a:schemeClr val="bg1"/>
                </a:solidFill>
                <a:latin typeface="Chalkboard"/>
                <a:ea typeface="Times New Roman" charset="0"/>
                <a:cs typeface="Chalkboard"/>
              </a:rPr>
              <a:t> </a:t>
            </a:r>
            <a:r>
              <a:rPr lang="en-US" sz="1800" dirty="0" err="1" smtClean="0">
                <a:solidFill>
                  <a:schemeClr val="bg1"/>
                </a:solidFill>
                <a:latin typeface="Chalkboard"/>
                <a:ea typeface="Times New Roman" charset="0"/>
                <a:cs typeface="Chalkboard"/>
              </a:rPr>
              <a:t>lega</a:t>
            </a:r>
            <a:r>
              <a:rPr lang="en-US" sz="1800" dirty="0" smtClean="0">
                <a:solidFill>
                  <a:schemeClr val="bg1"/>
                </a:solidFill>
                <a:latin typeface="Chalkboard"/>
                <a:ea typeface="Times New Roman" charset="0"/>
                <a:cs typeface="Chalkboard"/>
              </a:rPr>
              <a:t> </a:t>
            </a:r>
            <a:r>
              <a:rPr lang="en-US" sz="1800" dirty="0" err="1" smtClean="0">
                <a:solidFill>
                  <a:schemeClr val="bg1"/>
                </a:solidFill>
                <a:latin typeface="Chalkboard"/>
                <a:ea typeface="Times New Roman" charset="0"/>
                <a:cs typeface="Chalkboard"/>
              </a:rPr>
              <a:t>metallica</a:t>
            </a:r>
            <a:r>
              <a:rPr lang="en-US" sz="1800" dirty="0" smtClean="0">
                <a:solidFill>
                  <a:schemeClr val="bg1"/>
                </a:solidFill>
                <a:latin typeface="Chalkboard"/>
                <a:ea typeface="Times New Roman" charset="0"/>
                <a:cs typeface="Chalkboard"/>
              </a:rPr>
              <a:t> con Hg.</a:t>
            </a:r>
          </a:p>
          <a:p>
            <a:pPr marL="990600" lvl="1" indent="-533400">
              <a:lnSpc>
                <a:spcPct val="90000"/>
              </a:lnSpc>
              <a:buFontTx/>
              <a:buAutoNum type="arabicPeriod"/>
            </a:pPr>
            <a:r>
              <a:rPr lang="en-US" sz="1800" dirty="0" smtClean="0">
                <a:solidFill>
                  <a:schemeClr val="bg1"/>
                </a:solidFill>
                <a:latin typeface="Chalkboard"/>
                <a:ea typeface="Times New Roman" charset="0"/>
                <a:cs typeface="Chalkboard"/>
              </a:rPr>
              <a:t>In 60 sec </a:t>
            </a:r>
            <a:r>
              <a:rPr lang="en-US" sz="1800" dirty="0" err="1" smtClean="0">
                <a:solidFill>
                  <a:schemeClr val="bg1"/>
                </a:solidFill>
                <a:latin typeface="Chalkboard"/>
                <a:ea typeface="Times New Roman" charset="0"/>
                <a:cs typeface="Chalkboard"/>
              </a:rPr>
              <a:t>i</a:t>
            </a:r>
            <a:r>
              <a:rPr lang="en-US" sz="1800" dirty="0" smtClean="0">
                <a:solidFill>
                  <a:schemeClr val="bg1"/>
                </a:solidFill>
                <a:latin typeface="Chalkboard"/>
                <a:ea typeface="Times New Roman" charset="0"/>
                <a:cs typeface="Chalkboard"/>
              </a:rPr>
              <a:t> </a:t>
            </a:r>
            <a:r>
              <a:rPr lang="en-US" sz="1800" dirty="0" err="1" smtClean="0">
                <a:solidFill>
                  <a:schemeClr val="bg1"/>
                </a:solidFill>
                <a:latin typeface="Chalkboard"/>
                <a:ea typeface="Times New Roman" charset="0"/>
                <a:cs typeface="Chalkboard"/>
              </a:rPr>
              <a:t>prodotti</a:t>
            </a:r>
            <a:r>
              <a:rPr lang="en-US" sz="1800" dirty="0" smtClean="0">
                <a:solidFill>
                  <a:schemeClr val="bg1"/>
                </a:solidFill>
                <a:latin typeface="Chalkboard"/>
                <a:ea typeface="Times New Roman" charset="0"/>
                <a:cs typeface="Chalkboard"/>
              </a:rPr>
              <a:t> non </a:t>
            </a:r>
            <a:r>
              <a:rPr lang="en-US" sz="1800" dirty="0" err="1" smtClean="0">
                <a:solidFill>
                  <a:schemeClr val="bg1"/>
                </a:solidFill>
                <a:latin typeface="Chalkboard"/>
                <a:ea typeface="Times New Roman" charset="0"/>
                <a:cs typeface="Chalkboard"/>
              </a:rPr>
              <a:t>amalgati</a:t>
            </a:r>
            <a:r>
              <a:rPr lang="en-US" sz="1800" dirty="0" smtClean="0">
                <a:solidFill>
                  <a:schemeClr val="bg1"/>
                </a:solidFill>
                <a:latin typeface="Chalkboard"/>
                <a:ea typeface="Times New Roman" charset="0"/>
                <a:cs typeface="Chalkboard"/>
              </a:rPr>
              <a:t> </a:t>
            </a:r>
            <a:r>
              <a:rPr lang="en-US" sz="1800" dirty="0" err="1" smtClean="0">
                <a:solidFill>
                  <a:schemeClr val="bg1"/>
                </a:solidFill>
                <a:latin typeface="Chalkboard"/>
                <a:ea typeface="Times New Roman" charset="0"/>
                <a:cs typeface="Chalkboard"/>
              </a:rPr>
              <a:t>sono</a:t>
            </a:r>
            <a:r>
              <a:rPr lang="en-US" sz="1800" dirty="0" smtClean="0">
                <a:solidFill>
                  <a:schemeClr val="bg1"/>
                </a:solidFill>
                <a:latin typeface="Chalkboard"/>
                <a:ea typeface="Times New Roman" charset="0"/>
                <a:cs typeface="Chalkboard"/>
              </a:rPr>
              <a:t> </a:t>
            </a:r>
            <a:r>
              <a:rPr lang="en-US" sz="1800" dirty="0" err="1" smtClean="0">
                <a:solidFill>
                  <a:schemeClr val="bg1"/>
                </a:solidFill>
                <a:latin typeface="Chalkboard"/>
                <a:ea typeface="Times New Roman" charset="0"/>
                <a:cs typeface="Chalkboard"/>
              </a:rPr>
              <a:t>eliminati</a:t>
            </a:r>
            <a:endParaRPr lang="en-US" sz="1800" dirty="0" smtClean="0">
              <a:solidFill>
                <a:schemeClr val="bg1"/>
              </a:solidFill>
              <a:latin typeface="Chalkboard"/>
              <a:ea typeface="Times New Roman" charset="0"/>
              <a:cs typeface="Chalkboard"/>
            </a:endParaRPr>
          </a:p>
          <a:p>
            <a:pPr marL="990600" lvl="1" indent="-533400">
              <a:lnSpc>
                <a:spcPct val="90000"/>
              </a:lnSpc>
              <a:buFontTx/>
              <a:buAutoNum type="arabicPeriod"/>
            </a:pPr>
            <a:r>
              <a:rPr lang="en-US" sz="1800" dirty="0" err="1" smtClean="0">
                <a:solidFill>
                  <a:schemeClr val="bg1"/>
                </a:solidFill>
                <a:latin typeface="Chalkboard"/>
                <a:ea typeface="Times New Roman" charset="0"/>
                <a:cs typeface="Chalkboard"/>
              </a:rPr>
              <a:t>L’amalgatore</a:t>
            </a:r>
            <a:r>
              <a:rPr lang="en-US" sz="1800" dirty="0" smtClean="0">
                <a:solidFill>
                  <a:schemeClr val="bg1"/>
                </a:solidFill>
                <a:latin typeface="Chalkboard"/>
                <a:ea typeface="Times New Roman" charset="0"/>
                <a:cs typeface="Chalkboard"/>
              </a:rPr>
              <a:t> </a:t>
            </a:r>
            <a:r>
              <a:rPr lang="en-US" sz="1800" dirty="0" err="1" smtClean="0">
                <a:solidFill>
                  <a:schemeClr val="bg1"/>
                </a:solidFill>
                <a:latin typeface="Chalkboard"/>
                <a:ea typeface="Times New Roman" charset="0"/>
                <a:cs typeface="Chalkboard"/>
              </a:rPr>
              <a:t>è</a:t>
            </a:r>
            <a:r>
              <a:rPr lang="en-US" sz="1800" dirty="0" smtClean="0">
                <a:solidFill>
                  <a:schemeClr val="bg1"/>
                </a:solidFill>
                <a:latin typeface="Chalkboard"/>
                <a:ea typeface="Times New Roman" charset="0"/>
                <a:cs typeface="Chalkboard"/>
              </a:rPr>
              <a:t> </a:t>
            </a:r>
            <a:r>
              <a:rPr lang="en-US" sz="1800" dirty="0" err="1" smtClean="0">
                <a:solidFill>
                  <a:schemeClr val="bg1"/>
                </a:solidFill>
                <a:latin typeface="Chalkboard"/>
                <a:ea typeface="Times New Roman" charset="0"/>
                <a:cs typeface="Chalkboard"/>
              </a:rPr>
              <a:t>riscaldato</a:t>
            </a:r>
            <a:r>
              <a:rPr lang="en-US" sz="1800" dirty="0" smtClean="0">
                <a:solidFill>
                  <a:schemeClr val="bg1"/>
                </a:solidFill>
                <a:latin typeface="Chalkboard"/>
                <a:ea typeface="Times New Roman" charset="0"/>
                <a:cs typeface="Chalkboard"/>
              </a:rPr>
              <a:t> </a:t>
            </a:r>
            <a:r>
              <a:rPr lang="en-US" sz="1800" dirty="0" err="1" smtClean="0">
                <a:solidFill>
                  <a:schemeClr val="bg1"/>
                </a:solidFill>
                <a:latin typeface="Chalkboard"/>
                <a:ea typeface="Times New Roman" charset="0"/>
                <a:cs typeface="Chalkboard"/>
              </a:rPr>
              <a:t>fortemente</a:t>
            </a:r>
            <a:r>
              <a:rPr lang="en-US" sz="1800" dirty="0" smtClean="0">
                <a:solidFill>
                  <a:schemeClr val="bg1"/>
                </a:solidFill>
                <a:latin typeface="Chalkboard"/>
                <a:ea typeface="Times New Roman" charset="0"/>
                <a:cs typeface="Chalkboard"/>
              </a:rPr>
              <a:t> per 12 sec </a:t>
            </a:r>
            <a:r>
              <a:rPr lang="en-US" sz="1800" dirty="0" err="1" smtClean="0">
                <a:solidFill>
                  <a:schemeClr val="bg1"/>
                </a:solidFill>
                <a:latin typeface="Chalkboard"/>
                <a:ea typeface="Times New Roman" charset="0"/>
                <a:cs typeface="Chalkboard"/>
              </a:rPr>
              <a:t>e</a:t>
            </a:r>
            <a:r>
              <a:rPr lang="en-US" sz="1800" dirty="0" smtClean="0">
                <a:solidFill>
                  <a:schemeClr val="bg1"/>
                </a:solidFill>
                <a:latin typeface="Chalkboard"/>
                <a:ea typeface="Times New Roman" charset="0"/>
                <a:cs typeface="Chalkboard"/>
              </a:rPr>
              <a:t> </a:t>
            </a:r>
            <a:r>
              <a:rPr lang="en-US" sz="1800" dirty="0" err="1" smtClean="0">
                <a:solidFill>
                  <a:schemeClr val="bg1"/>
                </a:solidFill>
                <a:latin typeface="Chalkboard"/>
                <a:ea typeface="Times New Roman" charset="0"/>
                <a:cs typeface="Chalkboard"/>
              </a:rPr>
              <a:t>rilascia</a:t>
            </a:r>
            <a:r>
              <a:rPr lang="en-US" sz="1800" dirty="0" smtClean="0">
                <a:solidFill>
                  <a:schemeClr val="bg1"/>
                </a:solidFill>
                <a:latin typeface="Chalkboard"/>
                <a:ea typeface="Times New Roman" charset="0"/>
                <a:cs typeface="Chalkboard"/>
              </a:rPr>
              <a:t> </a:t>
            </a:r>
            <a:r>
              <a:rPr lang="en-US" sz="1800" dirty="0" err="1" smtClean="0">
                <a:solidFill>
                  <a:schemeClr val="bg1"/>
                </a:solidFill>
                <a:latin typeface="Chalkboard"/>
                <a:ea typeface="Times New Roman" charset="0"/>
                <a:cs typeface="Chalkboard"/>
              </a:rPr>
              <a:t>vapori</a:t>
            </a:r>
            <a:r>
              <a:rPr lang="en-US" sz="1800" dirty="0" smtClean="0">
                <a:solidFill>
                  <a:schemeClr val="bg1"/>
                </a:solidFill>
                <a:latin typeface="Chalkboard"/>
                <a:ea typeface="Times New Roman" charset="0"/>
                <a:cs typeface="Chalkboard"/>
              </a:rPr>
              <a:t> </a:t>
            </a:r>
            <a:r>
              <a:rPr lang="en-US" sz="1800" dirty="0" err="1" smtClean="0">
                <a:solidFill>
                  <a:schemeClr val="bg1"/>
                </a:solidFill>
                <a:latin typeface="Chalkboard"/>
                <a:ea typeface="Times New Roman" charset="0"/>
                <a:cs typeface="Chalkboard"/>
              </a:rPr>
              <a:t>di</a:t>
            </a:r>
            <a:r>
              <a:rPr lang="en-US" sz="1800" dirty="0" smtClean="0">
                <a:solidFill>
                  <a:schemeClr val="bg1"/>
                </a:solidFill>
                <a:latin typeface="Chalkboard"/>
                <a:ea typeface="Times New Roman" charset="0"/>
                <a:cs typeface="Chalkboard"/>
              </a:rPr>
              <a:t> Hg </a:t>
            </a:r>
            <a:r>
              <a:rPr lang="en-US" sz="1800" dirty="0" err="1" smtClean="0">
                <a:solidFill>
                  <a:schemeClr val="bg1"/>
                </a:solidFill>
                <a:latin typeface="Chalkboard"/>
                <a:ea typeface="Times New Roman" charset="0"/>
                <a:cs typeface="Chalkboard"/>
              </a:rPr>
              <a:t>alle</a:t>
            </a:r>
            <a:r>
              <a:rPr lang="en-US" sz="1800" dirty="0" smtClean="0">
                <a:solidFill>
                  <a:schemeClr val="bg1"/>
                </a:solidFill>
                <a:latin typeface="Chalkboard"/>
                <a:ea typeface="Times New Roman" charset="0"/>
                <a:cs typeface="Chalkboard"/>
              </a:rPr>
              <a:t> </a:t>
            </a:r>
            <a:r>
              <a:rPr lang="en-US" sz="1800" dirty="0" err="1" smtClean="0">
                <a:solidFill>
                  <a:schemeClr val="bg1"/>
                </a:solidFill>
                <a:latin typeface="Chalkboard"/>
                <a:ea typeface="Times New Roman" charset="0"/>
                <a:cs typeface="Chalkboard"/>
              </a:rPr>
              <a:t>celle</a:t>
            </a:r>
            <a:r>
              <a:rPr lang="en-US" sz="1800" dirty="0" smtClean="0">
                <a:solidFill>
                  <a:schemeClr val="bg1"/>
                </a:solidFill>
                <a:latin typeface="Chalkboard"/>
                <a:ea typeface="Times New Roman" charset="0"/>
                <a:cs typeface="Chalkboard"/>
              </a:rPr>
              <a:t> </a:t>
            </a:r>
            <a:r>
              <a:rPr lang="en-US" sz="1800" dirty="0" err="1" smtClean="0">
                <a:solidFill>
                  <a:schemeClr val="bg1"/>
                </a:solidFill>
                <a:latin typeface="Chalkboard"/>
                <a:ea typeface="Times New Roman" charset="0"/>
                <a:cs typeface="Chalkboard"/>
              </a:rPr>
              <a:t>di</a:t>
            </a:r>
            <a:r>
              <a:rPr lang="en-US" sz="1800" dirty="0" smtClean="0">
                <a:solidFill>
                  <a:schemeClr val="bg1"/>
                </a:solidFill>
                <a:latin typeface="Chalkboard"/>
                <a:ea typeface="Times New Roman" charset="0"/>
                <a:cs typeface="Chalkboard"/>
              </a:rPr>
              <a:t> </a:t>
            </a:r>
            <a:r>
              <a:rPr lang="en-US" sz="1800" dirty="0" err="1" smtClean="0">
                <a:solidFill>
                  <a:schemeClr val="bg1"/>
                </a:solidFill>
                <a:latin typeface="Chalkboard"/>
                <a:ea typeface="Times New Roman" charset="0"/>
                <a:cs typeface="Chalkboard"/>
              </a:rPr>
              <a:t>assorbanza</a:t>
            </a:r>
            <a:r>
              <a:rPr lang="en-US" sz="1800" dirty="0" smtClean="0">
                <a:solidFill>
                  <a:schemeClr val="bg1"/>
                </a:solidFill>
                <a:latin typeface="Chalkboard"/>
                <a:ea typeface="Times New Roman" charset="0"/>
                <a:cs typeface="Chalkboard"/>
              </a:rPr>
              <a:t>. </a:t>
            </a:r>
            <a:r>
              <a:rPr lang="en-US" sz="1800" dirty="0" err="1" smtClean="0">
                <a:solidFill>
                  <a:schemeClr val="bg1"/>
                </a:solidFill>
                <a:latin typeface="Chalkboard"/>
                <a:ea typeface="Times New Roman" charset="0"/>
                <a:cs typeface="Chalkboard"/>
              </a:rPr>
              <a:t>Radiazione</a:t>
            </a:r>
            <a:r>
              <a:rPr lang="en-US" sz="1800" dirty="0" smtClean="0">
                <a:solidFill>
                  <a:schemeClr val="bg1"/>
                </a:solidFill>
                <a:latin typeface="Chalkboard"/>
                <a:ea typeface="Times New Roman" charset="0"/>
                <a:cs typeface="Chalkboard"/>
              </a:rPr>
              <a:t> a 254 nm!</a:t>
            </a:r>
            <a:endParaRPr lang="en-US" sz="1800" dirty="0">
              <a:solidFill>
                <a:schemeClr val="bg1"/>
              </a:solidFill>
              <a:latin typeface="Chalkboard"/>
              <a:cs typeface="Chalkboard"/>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0" y="692654"/>
            <a:ext cx="9144000" cy="5035046"/>
          </a:xfrm>
          <a:prstGeom prst="rect">
            <a:avLst/>
          </a:prstGeom>
        </p:spPr>
      </p:pic>
      <p:pic>
        <p:nvPicPr>
          <p:cNvPr id="5" name="Immagine 4"/>
          <p:cNvPicPr>
            <a:picLocks noChangeAspect="1"/>
          </p:cNvPicPr>
          <p:nvPr/>
        </p:nvPicPr>
        <p:blipFill>
          <a:blip r:embed="rId3"/>
          <a:stretch>
            <a:fillRect/>
          </a:stretch>
        </p:blipFill>
        <p:spPr>
          <a:xfrm>
            <a:off x="3200400" y="1021603"/>
            <a:ext cx="5943600" cy="4432300"/>
          </a:xfrm>
          <a:prstGeom prst="rect">
            <a:avLst/>
          </a:prstGeom>
        </p:spPr>
      </p:pic>
      <p:pic>
        <p:nvPicPr>
          <p:cNvPr id="6" name="Immagine 5"/>
          <p:cNvPicPr>
            <a:picLocks noChangeAspect="1"/>
          </p:cNvPicPr>
          <p:nvPr/>
        </p:nvPicPr>
        <p:blipFill>
          <a:blip r:embed="rId4"/>
          <a:stretch>
            <a:fillRect/>
          </a:stretch>
        </p:blipFill>
        <p:spPr>
          <a:xfrm>
            <a:off x="1176990" y="0"/>
            <a:ext cx="8011089" cy="6021294"/>
          </a:xfrm>
          <a:prstGeom prst="rect">
            <a:avLst/>
          </a:prstGeom>
        </p:spPr>
      </p:pic>
      <p:pic>
        <p:nvPicPr>
          <p:cNvPr id="7" name="Immagine 6"/>
          <p:cNvPicPr>
            <a:picLocks noChangeAspect="1"/>
          </p:cNvPicPr>
          <p:nvPr/>
        </p:nvPicPr>
        <p:blipFill>
          <a:blip r:embed="rId5"/>
          <a:stretch>
            <a:fillRect/>
          </a:stretch>
        </p:blipFill>
        <p:spPr>
          <a:xfrm>
            <a:off x="277906" y="1402230"/>
            <a:ext cx="8229600" cy="3860800"/>
          </a:xfrm>
          <a:prstGeom prst="rect">
            <a:avLst/>
          </a:prstGeom>
        </p:spPr>
      </p:pic>
      <p:pic>
        <p:nvPicPr>
          <p:cNvPr id="8" name="Immagine 7"/>
          <p:cNvPicPr>
            <a:picLocks noChangeAspect="1"/>
          </p:cNvPicPr>
          <p:nvPr/>
        </p:nvPicPr>
        <p:blipFill>
          <a:blip r:embed="rId6"/>
          <a:stretch>
            <a:fillRect/>
          </a:stretch>
        </p:blipFill>
        <p:spPr>
          <a:xfrm>
            <a:off x="869571" y="692654"/>
            <a:ext cx="7637935" cy="58067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5"/>
                                        </p:tgtEl>
                                      </p:cBhvr>
                                    </p:animEffect>
                                    <p:set>
                                      <p:cBhvr>
                                        <p:cTn id="12" dur="1" fill="hold">
                                          <p:stCondLst>
                                            <p:cond delay="19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accel="50000" decel="5000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2000"/>
                                        <p:tgtEl>
                                          <p:spTgt spid="6"/>
                                        </p:tgtEl>
                                      </p:cBhvr>
                                    </p:animEffect>
                                    <p:set>
                                      <p:cBhvr>
                                        <p:cTn id="23" dur="1" fill="hold">
                                          <p:stCondLst>
                                            <p:cond delay="1999"/>
                                          </p:stCondLst>
                                        </p:cTn>
                                        <p:tgtEl>
                                          <p:spTgt spid="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2000"/>
                                        <p:tgtEl>
                                          <p:spTgt spid="7"/>
                                        </p:tgtEl>
                                      </p:cBhvr>
                                    </p:animEffect>
                                    <p:set>
                                      <p:cBhvr>
                                        <p:cTn id="32" dur="1" fill="hold">
                                          <p:stCondLst>
                                            <p:cond delay="19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2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2000"/>
                                        <p:tgtEl>
                                          <p:spTgt spid="8"/>
                                        </p:tgtEl>
                                      </p:cBhvr>
                                    </p:animEffect>
                                    <p:set>
                                      <p:cBhvr>
                                        <p:cTn id="42"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450850" y="1219200"/>
            <a:ext cx="8242300" cy="4419600"/>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dirty="0">
                <a:latin typeface="Chalkboard"/>
                <a:cs typeface="Chalkboard"/>
              </a:rPr>
              <a:t>DMA cont.</a:t>
            </a:r>
          </a:p>
        </p:txBody>
      </p:sp>
      <p:sp>
        <p:nvSpPr>
          <p:cNvPr id="32771" name="Rectangle 3"/>
          <p:cNvSpPr>
            <a:spLocks noGrp="1" noChangeArrowheads="1"/>
          </p:cNvSpPr>
          <p:nvPr>
            <p:ph type="body" idx="1"/>
          </p:nvPr>
        </p:nvSpPr>
        <p:spPr/>
        <p:txBody>
          <a:bodyPr>
            <a:normAutofit/>
          </a:bodyPr>
          <a:lstStyle/>
          <a:p>
            <a:pPr marL="609600" indent="-609600">
              <a:buFontTx/>
              <a:buAutoNum type="arabicPeriod"/>
            </a:pPr>
            <a:r>
              <a:rPr lang="en-US" sz="2400" dirty="0" smtClean="0">
                <a:latin typeface="Chalkboard"/>
                <a:ea typeface="Times New Roman" charset="0"/>
                <a:cs typeface="Chalkboard"/>
              </a:rPr>
              <a:t>Due </a:t>
            </a:r>
            <a:r>
              <a:rPr lang="en-US" sz="2400" dirty="0" err="1" smtClean="0">
                <a:latin typeface="Chalkboard"/>
                <a:ea typeface="Times New Roman" charset="0"/>
                <a:cs typeface="Chalkboard"/>
              </a:rPr>
              <a:t>cuvette</a:t>
            </a:r>
            <a:r>
              <a:rPr lang="en-US" sz="2400" dirty="0" smtClean="0">
                <a:latin typeface="Chalkboard"/>
                <a:ea typeface="Times New Roman" charset="0"/>
                <a:cs typeface="Chalkboard"/>
              </a:rPr>
              <a:t> </a:t>
            </a:r>
            <a:r>
              <a:rPr lang="en-US" sz="2400" dirty="0" err="1" smtClean="0">
                <a:latin typeface="Chalkboard"/>
                <a:ea typeface="Times New Roman" charset="0"/>
                <a:cs typeface="Chalkboard"/>
              </a:rPr>
              <a:t>sono</a:t>
            </a:r>
            <a:r>
              <a:rPr lang="en-US" sz="2400" dirty="0" smtClean="0">
                <a:latin typeface="Chalkboard"/>
                <a:ea typeface="Times New Roman" charset="0"/>
                <a:cs typeface="Chalkboard"/>
              </a:rPr>
              <a:t> </a:t>
            </a:r>
            <a:r>
              <a:rPr lang="en-US" sz="2400" dirty="0" err="1" smtClean="0">
                <a:latin typeface="Chalkboard"/>
                <a:ea typeface="Times New Roman" charset="0"/>
                <a:cs typeface="Chalkboard"/>
              </a:rPr>
              <a:t>allineate</a:t>
            </a:r>
            <a:r>
              <a:rPr lang="en-US" sz="2400" dirty="0" smtClean="0">
                <a:latin typeface="Chalkboard"/>
                <a:ea typeface="Times New Roman" charset="0"/>
                <a:cs typeface="Chalkboard"/>
              </a:rPr>
              <a:t> con un piccolo </a:t>
            </a:r>
            <a:r>
              <a:rPr lang="en-US" sz="2400" dirty="0" err="1" smtClean="0">
                <a:latin typeface="Chalkboard"/>
                <a:ea typeface="Times New Roman" charset="0"/>
                <a:cs typeface="Chalkboard"/>
              </a:rPr>
              <a:t>contenitore</a:t>
            </a:r>
            <a:r>
              <a:rPr lang="en-US" sz="2400" dirty="0" smtClean="0">
                <a:latin typeface="Chalkboard"/>
                <a:ea typeface="Times New Roman" charset="0"/>
                <a:cs typeface="Chalkboard"/>
              </a:rPr>
              <a:t> </a:t>
            </a:r>
            <a:r>
              <a:rPr lang="en-US" sz="2400" dirty="0" err="1" smtClean="0">
                <a:latin typeface="Chalkboard"/>
                <a:ea typeface="Times New Roman" charset="0"/>
                <a:cs typeface="Chalkboard"/>
              </a:rPr>
              <a:t>di</a:t>
            </a:r>
            <a:r>
              <a:rPr lang="en-US" sz="2400" dirty="0" smtClean="0">
                <a:latin typeface="Chalkboard"/>
                <a:ea typeface="Times New Roman" charset="0"/>
                <a:cs typeface="Chalkboard"/>
              </a:rPr>
              <a:t> </a:t>
            </a:r>
            <a:r>
              <a:rPr lang="en-US" sz="2400" dirty="0" err="1" smtClean="0">
                <a:latin typeface="Chalkboard"/>
                <a:ea typeface="Times New Roman" charset="0"/>
                <a:cs typeface="Chalkboard"/>
              </a:rPr>
              <a:t>raccolta</a:t>
            </a:r>
            <a:r>
              <a:rPr lang="en-US" sz="2400" dirty="0" smtClean="0">
                <a:latin typeface="Chalkboard"/>
                <a:ea typeface="Times New Roman" charset="0"/>
                <a:cs typeface="Chalkboard"/>
              </a:rPr>
              <a:t> </a:t>
            </a:r>
            <a:r>
              <a:rPr lang="en-US" sz="2400" dirty="0" err="1" smtClean="0">
                <a:latin typeface="Chalkboard"/>
                <a:ea typeface="Times New Roman" charset="0"/>
                <a:cs typeface="Chalkboard"/>
              </a:rPr>
              <a:t>fra</a:t>
            </a:r>
            <a:r>
              <a:rPr lang="en-US" sz="2400" dirty="0" smtClean="0">
                <a:latin typeface="Chalkboard"/>
                <a:ea typeface="Times New Roman" charset="0"/>
                <a:cs typeface="Chalkboard"/>
              </a:rPr>
              <a:t> </a:t>
            </a:r>
            <a:r>
              <a:rPr lang="en-US" sz="2400" dirty="0" err="1" smtClean="0">
                <a:latin typeface="Chalkboard"/>
                <a:ea typeface="Times New Roman" charset="0"/>
                <a:cs typeface="Chalkboard"/>
              </a:rPr>
              <a:t>di</a:t>
            </a:r>
            <a:r>
              <a:rPr lang="en-US" sz="2400" dirty="0" smtClean="0">
                <a:latin typeface="Chalkboard"/>
                <a:ea typeface="Times New Roman" charset="0"/>
                <a:cs typeface="Chalkboard"/>
              </a:rPr>
              <a:t> </a:t>
            </a:r>
            <a:r>
              <a:rPr lang="en-US" sz="2400" dirty="0" err="1" smtClean="0">
                <a:latin typeface="Chalkboard"/>
                <a:ea typeface="Times New Roman" charset="0"/>
                <a:cs typeface="Chalkboard"/>
              </a:rPr>
              <a:t>esse</a:t>
            </a:r>
            <a:r>
              <a:rPr lang="en-US" sz="2400" dirty="0" smtClean="0">
                <a:latin typeface="Chalkboard"/>
                <a:ea typeface="Times New Roman" charset="0"/>
                <a:cs typeface="Chalkboard"/>
              </a:rPr>
              <a:t> dove </a:t>
            </a:r>
            <a:r>
              <a:rPr lang="en-US" sz="2400" dirty="0" err="1" smtClean="0">
                <a:latin typeface="Chalkboard"/>
                <a:ea typeface="Times New Roman" charset="0"/>
                <a:cs typeface="Chalkboard"/>
              </a:rPr>
              <a:t>una</a:t>
            </a:r>
            <a:r>
              <a:rPr lang="en-US" sz="2400" dirty="0" smtClean="0">
                <a:latin typeface="Chalkboard"/>
                <a:ea typeface="Times New Roman" charset="0"/>
                <a:cs typeface="Chalkboard"/>
              </a:rPr>
              <a:t> </a:t>
            </a:r>
            <a:r>
              <a:rPr lang="en-US" sz="2400" dirty="0" err="1" smtClean="0">
                <a:latin typeface="Chalkboard"/>
                <a:ea typeface="Times New Roman" charset="0"/>
                <a:cs typeface="Chalkboard"/>
              </a:rPr>
              <a:t>lampada</a:t>
            </a:r>
            <a:r>
              <a:rPr lang="en-US" sz="2400" dirty="0" smtClean="0">
                <a:latin typeface="Chalkboard"/>
                <a:ea typeface="Times New Roman" charset="0"/>
                <a:cs typeface="Chalkboard"/>
              </a:rPr>
              <a:t> a Hg </a:t>
            </a:r>
            <a:r>
              <a:rPr lang="en-US" sz="2400" dirty="0" err="1" smtClean="0">
                <a:latin typeface="Chalkboard"/>
                <a:ea typeface="Times New Roman" charset="0"/>
                <a:cs typeface="Chalkboard"/>
              </a:rPr>
              <a:t>è</a:t>
            </a:r>
            <a:r>
              <a:rPr lang="en-US" sz="2400" dirty="0" smtClean="0">
                <a:latin typeface="Chalkboard"/>
                <a:ea typeface="Times New Roman" charset="0"/>
                <a:cs typeface="Chalkboard"/>
              </a:rPr>
              <a:t> </a:t>
            </a:r>
            <a:r>
              <a:rPr lang="en-US" sz="2400" dirty="0" err="1" smtClean="0">
                <a:latin typeface="Chalkboard"/>
                <a:ea typeface="Times New Roman" charset="0"/>
                <a:cs typeface="Chalkboard"/>
              </a:rPr>
              <a:t>posizionata</a:t>
            </a:r>
            <a:r>
              <a:rPr lang="en-US" sz="2400" dirty="0" smtClean="0">
                <a:latin typeface="Chalkboard"/>
                <a:ea typeface="Times New Roman" charset="0"/>
                <a:cs typeface="Chalkboard"/>
              </a:rPr>
              <a:t> </a:t>
            </a:r>
            <a:r>
              <a:rPr lang="en-US" sz="2400" dirty="0" err="1" smtClean="0">
                <a:latin typeface="Chalkboard"/>
                <a:ea typeface="Times New Roman" charset="0"/>
                <a:cs typeface="Chalkboard"/>
              </a:rPr>
              <a:t>alla</a:t>
            </a:r>
            <a:r>
              <a:rPr lang="en-US" sz="2400" dirty="0" smtClean="0">
                <a:latin typeface="Chalkboard"/>
                <a:ea typeface="Times New Roman" charset="0"/>
                <a:cs typeface="Chalkboard"/>
              </a:rPr>
              <a:t> fine </a:t>
            </a:r>
            <a:r>
              <a:rPr lang="en-US" sz="2400" dirty="0" err="1" smtClean="0">
                <a:latin typeface="Chalkboard"/>
                <a:ea typeface="Times New Roman" charset="0"/>
                <a:cs typeface="Chalkboard"/>
              </a:rPr>
              <a:t>delle</a:t>
            </a:r>
            <a:r>
              <a:rPr lang="en-US" sz="2400" dirty="0" smtClean="0">
                <a:latin typeface="Chalkboard"/>
                <a:ea typeface="Times New Roman" charset="0"/>
                <a:cs typeface="Chalkboard"/>
              </a:rPr>
              <a:t> </a:t>
            </a:r>
            <a:r>
              <a:rPr lang="en-US" sz="2400" dirty="0" err="1" smtClean="0">
                <a:latin typeface="Chalkboard"/>
                <a:ea typeface="Times New Roman" charset="0"/>
                <a:cs typeface="Chalkboard"/>
              </a:rPr>
              <a:t>celle</a:t>
            </a:r>
            <a:r>
              <a:rPr lang="en-US" sz="2400" dirty="0" smtClean="0">
                <a:latin typeface="Chalkboard"/>
                <a:ea typeface="Times New Roman" charset="0"/>
                <a:cs typeface="Chalkboard"/>
              </a:rPr>
              <a:t> </a:t>
            </a:r>
            <a:r>
              <a:rPr lang="en-US" sz="2400" dirty="0" err="1" smtClean="0">
                <a:latin typeface="Chalkboard"/>
                <a:ea typeface="Times New Roman" charset="0"/>
                <a:cs typeface="Chalkboard"/>
              </a:rPr>
              <a:t>ed</a:t>
            </a:r>
            <a:r>
              <a:rPr lang="en-US" sz="2400" dirty="0" smtClean="0">
                <a:latin typeface="Chalkboard"/>
                <a:ea typeface="Times New Roman" charset="0"/>
                <a:cs typeface="Chalkboard"/>
              </a:rPr>
              <a:t> </a:t>
            </a:r>
            <a:r>
              <a:rPr lang="en-US" sz="2400" dirty="0" err="1" smtClean="0">
                <a:latin typeface="Chalkboard"/>
                <a:ea typeface="Times New Roman" charset="0"/>
                <a:cs typeface="Chalkboard"/>
              </a:rPr>
              <a:t>emette</a:t>
            </a:r>
            <a:r>
              <a:rPr lang="en-US" sz="2400" dirty="0" smtClean="0">
                <a:latin typeface="Chalkboard"/>
                <a:ea typeface="Times New Roman" charset="0"/>
                <a:cs typeface="Chalkboard"/>
              </a:rPr>
              <a:t> un </a:t>
            </a:r>
            <a:r>
              <a:rPr lang="en-US" sz="2400" dirty="0" err="1" smtClean="0">
                <a:latin typeface="Chalkboard"/>
                <a:ea typeface="Times New Roman" charset="0"/>
                <a:cs typeface="Chalkboard"/>
              </a:rPr>
              <a:t>radiazione</a:t>
            </a:r>
            <a:r>
              <a:rPr lang="en-US" sz="2400" dirty="0" smtClean="0">
                <a:latin typeface="Chalkboard"/>
                <a:ea typeface="Times New Roman" charset="0"/>
                <a:cs typeface="Chalkboard"/>
              </a:rPr>
              <a:t> </a:t>
            </a:r>
            <a:r>
              <a:rPr lang="en-US" sz="2400" dirty="0" err="1" smtClean="0">
                <a:latin typeface="Chalkboard"/>
                <a:ea typeface="Times New Roman" charset="0"/>
                <a:cs typeface="Chalkboard"/>
              </a:rPr>
              <a:t>monocromatica</a:t>
            </a:r>
            <a:r>
              <a:rPr lang="en-US" sz="2400" dirty="0" smtClean="0">
                <a:latin typeface="Chalkboard"/>
                <a:ea typeface="Times New Roman" charset="0"/>
                <a:cs typeface="Chalkboard"/>
              </a:rPr>
              <a:t> </a:t>
            </a:r>
            <a:r>
              <a:rPr lang="en-US" sz="2400" dirty="0" err="1" smtClean="0">
                <a:latin typeface="Chalkboard"/>
                <a:ea typeface="Times New Roman" charset="0"/>
                <a:cs typeface="Chalkboard"/>
              </a:rPr>
              <a:t>che</a:t>
            </a:r>
            <a:r>
              <a:rPr lang="en-US" sz="2400" dirty="0" smtClean="0">
                <a:latin typeface="Chalkboard"/>
                <a:ea typeface="Times New Roman" charset="0"/>
                <a:cs typeface="Chalkboard"/>
              </a:rPr>
              <a:t> </a:t>
            </a:r>
            <a:r>
              <a:rPr lang="en-US" sz="2400" dirty="0" err="1" smtClean="0">
                <a:latin typeface="Chalkboard"/>
                <a:ea typeface="Times New Roman" charset="0"/>
                <a:cs typeface="Chalkboard"/>
              </a:rPr>
              <a:t>viene</a:t>
            </a:r>
            <a:r>
              <a:rPr lang="en-US" sz="2400" dirty="0" smtClean="0">
                <a:latin typeface="Chalkboard"/>
                <a:ea typeface="Times New Roman" charset="0"/>
                <a:cs typeface="Chalkboard"/>
              </a:rPr>
              <a:t> </a:t>
            </a:r>
            <a:r>
              <a:rPr lang="en-US" sz="2400" dirty="0" err="1" smtClean="0">
                <a:latin typeface="Chalkboard"/>
                <a:ea typeface="Times New Roman" charset="0"/>
                <a:cs typeface="Chalkboard"/>
              </a:rPr>
              <a:t>assorbita</a:t>
            </a:r>
            <a:r>
              <a:rPr lang="en-US" sz="2400" dirty="0" smtClean="0">
                <a:latin typeface="Chalkboard"/>
                <a:ea typeface="Times New Roman" charset="0"/>
                <a:cs typeface="Chalkboard"/>
              </a:rPr>
              <a:t> </a:t>
            </a:r>
            <a:r>
              <a:rPr lang="en-US" sz="2400" dirty="0" err="1" smtClean="0">
                <a:latin typeface="Chalkboard"/>
                <a:ea typeface="Times New Roman" charset="0"/>
                <a:cs typeface="Chalkboard"/>
              </a:rPr>
              <a:t>da</a:t>
            </a:r>
            <a:r>
              <a:rPr lang="en-US" sz="2400" dirty="0" smtClean="0">
                <a:latin typeface="Chalkboard"/>
                <a:ea typeface="Times New Roman" charset="0"/>
                <a:cs typeface="Chalkboard"/>
              </a:rPr>
              <a:t> Hg</a:t>
            </a:r>
            <a:r>
              <a:rPr lang="en-US" sz="2400" baseline="30000" dirty="0" smtClean="0">
                <a:latin typeface="Chalkboard"/>
                <a:ea typeface="Times New Roman" charset="0"/>
                <a:cs typeface="Chalkboard"/>
              </a:rPr>
              <a:t>0</a:t>
            </a:r>
            <a:endParaRPr lang="en-US" sz="2400" dirty="0" smtClean="0">
              <a:latin typeface="Chalkboard"/>
              <a:ea typeface="Times New Roman" charset="0"/>
              <a:cs typeface="Chalkboard"/>
            </a:endParaRPr>
          </a:p>
          <a:p>
            <a:pPr marL="609600" indent="-609600">
              <a:buFontTx/>
              <a:buAutoNum type="arabicPeriod"/>
            </a:pPr>
            <a:r>
              <a:rPr lang="en-US" sz="2400" dirty="0" err="1" smtClean="0">
                <a:latin typeface="Chalkboard"/>
                <a:ea typeface="Times New Roman" charset="0"/>
                <a:cs typeface="Chalkboard"/>
              </a:rPr>
              <a:t>L’assorbimento</a:t>
            </a:r>
            <a:r>
              <a:rPr lang="en-US" sz="2400" dirty="0" smtClean="0">
                <a:latin typeface="Chalkboard"/>
                <a:ea typeface="Times New Roman" charset="0"/>
                <a:cs typeface="Chalkboard"/>
              </a:rPr>
              <a:t> </a:t>
            </a:r>
            <a:r>
              <a:rPr lang="en-US" sz="2400" dirty="0" err="1" smtClean="0">
                <a:latin typeface="Chalkboard"/>
                <a:ea typeface="Times New Roman" charset="0"/>
                <a:cs typeface="Chalkboard"/>
              </a:rPr>
              <a:t>atomico</a:t>
            </a:r>
            <a:r>
              <a:rPr lang="en-US" sz="2400" dirty="0" smtClean="0">
                <a:latin typeface="Chalkboard"/>
                <a:ea typeface="Times New Roman" charset="0"/>
                <a:cs typeface="Chalkboard"/>
              </a:rPr>
              <a:t> </a:t>
            </a:r>
            <a:r>
              <a:rPr lang="en-US" sz="2400" dirty="0" err="1" smtClean="0">
                <a:latin typeface="Chalkboard"/>
                <a:ea typeface="Times New Roman" charset="0"/>
                <a:cs typeface="Chalkboard"/>
              </a:rPr>
              <a:t>è</a:t>
            </a:r>
            <a:r>
              <a:rPr lang="en-US" sz="2400" dirty="0" smtClean="0">
                <a:latin typeface="Chalkboard"/>
                <a:ea typeface="Times New Roman" charset="0"/>
                <a:cs typeface="Chalkboard"/>
              </a:rPr>
              <a:t> </a:t>
            </a:r>
            <a:r>
              <a:rPr lang="en-US" sz="2400" dirty="0" err="1" smtClean="0">
                <a:latin typeface="Chalkboard"/>
                <a:ea typeface="Times New Roman" charset="0"/>
                <a:cs typeface="Chalkboard"/>
              </a:rPr>
              <a:t>misurato</a:t>
            </a:r>
            <a:r>
              <a:rPr lang="en-US" sz="2400" dirty="0" smtClean="0">
                <a:latin typeface="Chalkboard"/>
                <a:ea typeface="Times New Roman" charset="0"/>
                <a:cs typeface="Chalkboard"/>
              </a:rPr>
              <a:t> </a:t>
            </a:r>
            <a:r>
              <a:rPr lang="en-US" sz="2400" dirty="0" err="1" smtClean="0">
                <a:latin typeface="Chalkboard"/>
                <a:ea typeface="Times New Roman" charset="0"/>
                <a:cs typeface="Chalkboard"/>
              </a:rPr>
              <a:t>dallo</a:t>
            </a:r>
            <a:r>
              <a:rPr lang="en-US" sz="2400" dirty="0" smtClean="0">
                <a:latin typeface="Chalkboard"/>
                <a:ea typeface="Times New Roman" charset="0"/>
                <a:cs typeface="Chalkboard"/>
              </a:rPr>
              <a:t> </a:t>
            </a:r>
            <a:r>
              <a:rPr lang="en-US" sz="2400" dirty="0" err="1" smtClean="0">
                <a:latin typeface="Chalkboard"/>
                <a:ea typeface="Times New Roman" charset="0"/>
                <a:cs typeface="Chalkboard"/>
              </a:rPr>
              <a:t>spettrometro</a:t>
            </a:r>
            <a:r>
              <a:rPr lang="en-US" sz="2400" dirty="0" smtClean="0">
                <a:latin typeface="Chalkboard"/>
                <a:ea typeface="Times New Roman" charset="0"/>
                <a:cs typeface="Chalkboard"/>
              </a:rPr>
              <a:t> </a:t>
            </a:r>
            <a:r>
              <a:rPr lang="en-US" sz="2400" dirty="0" err="1" smtClean="0">
                <a:latin typeface="Chalkboard"/>
                <a:ea typeface="Times New Roman" charset="0"/>
                <a:cs typeface="Chalkboard"/>
              </a:rPr>
              <a:t>ed</a:t>
            </a:r>
            <a:r>
              <a:rPr lang="en-US" sz="2400" dirty="0" smtClean="0">
                <a:latin typeface="Chalkboard"/>
                <a:ea typeface="Times New Roman" charset="0"/>
                <a:cs typeface="Chalkboard"/>
              </a:rPr>
              <a:t> </a:t>
            </a:r>
            <a:r>
              <a:rPr lang="en-US" sz="2400" dirty="0" err="1" smtClean="0">
                <a:latin typeface="Chalkboard"/>
                <a:ea typeface="Times New Roman" charset="0"/>
                <a:cs typeface="Chalkboard"/>
              </a:rPr>
              <a:t>è</a:t>
            </a:r>
            <a:r>
              <a:rPr lang="en-US" sz="2400" dirty="0" smtClean="0">
                <a:latin typeface="Chalkboard"/>
                <a:ea typeface="Times New Roman" charset="0"/>
                <a:cs typeface="Chalkboard"/>
              </a:rPr>
              <a:t> </a:t>
            </a:r>
            <a:r>
              <a:rPr lang="en-US" sz="2400" dirty="0" err="1" smtClean="0">
                <a:latin typeface="Chalkboard"/>
                <a:ea typeface="Times New Roman" charset="0"/>
                <a:cs typeface="Chalkboard"/>
              </a:rPr>
              <a:t>direttamente</a:t>
            </a:r>
            <a:r>
              <a:rPr lang="en-US" sz="2400" dirty="0" smtClean="0">
                <a:latin typeface="Chalkboard"/>
                <a:ea typeface="Times New Roman" charset="0"/>
                <a:cs typeface="Chalkboard"/>
              </a:rPr>
              <a:t> </a:t>
            </a:r>
            <a:r>
              <a:rPr lang="en-US" sz="2400" dirty="0" err="1" smtClean="0">
                <a:latin typeface="Chalkboard"/>
                <a:ea typeface="Times New Roman" charset="0"/>
                <a:cs typeface="Chalkboard"/>
              </a:rPr>
              <a:t>correlato</a:t>
            </a:r>
            <a:r>
              <a:rPr lang="en-US" sz="2400" dirty="0" smtClean="0">
                <a:latin typeface="Chalkboard"/>
                <a:ea typeface="Times New Roman" charset="0"/>
                <a:cs typeface="Chalkboard"/>
              </a:rPr>
              <a:t> </a:t>
            </a:r>
            <a:r>
              <a:rPr lang="en-US" sz="2400" dirty="0" err="1" smtClean="0">
                <a:latin typeface="Chalkboard"/>
                <a:ea typeface="Times New Roman" charset="0"/>
                <a:cs typeface="Chalkboard"/>
              </a:rPr>
              <a:t>alla</a:t>
            </a:r>
            <a:r>
              <a:rPr lang="en-US" sz="2400" dirty="0" smtClean="0">
                <a:latin typeface="Chalkboard"/>
                <a:ea typeface="Times New Roman" charset="0"/>
                <a:cs typeface="Chalkboard"/>
              </a:rPr>
              <a:t> </a:t>
            </a:r>
            <a:r>
              <a:rPr lang="en-US" sz="2400" dirty="0" err="1" smtClean="0">
                <a:latin typeface="Chalkboard"/>
                <a:ea typeface="Times New Roman" charset="0"/>
                <a:cs typeface="Chalkboard"/>
              </a:rPr>
              <a:t>concentrazione</a:t>
            </a:r>
            <a:endParaRPr lang="en-US" sz="2400" dirty="0" smtClean="0">
              <a:latin typeface="Chalkboard"/>
              <a:ea typeface="Times New Roman" charset="0"/>
              <a:cs typeface="Chalkboard"/>
            </a:endParaRPr>
          </a:p>
          <a:p>
            <a:pPr marL="609600" indent="-609600">
              <a:buFontTx/>
              <a:buAutoNum type="arabicPeriod"/>
            </a:pPr>
            <a:r>
              <a:rPr lang="en-US" sz="2400" dirty="0" err="1" smtClean="0">
                <a:latin typeface="Chalkboard"/>
                <a:ea typeface="Times New Roman" charset="0"/>
                <a:cs typeface="Chalkboard"/>
              </a:rPr>
              <a:t>Viene</a:t>
            </a:r>
            <a:r>
              <a:rPr lang="en-US" sz="2400" dirty="0" smtClean="0">
                <a:latin typeface="Chalkboard"/>
                <a:ea typeface="Times New Roman" charset="0"/>
                <a:cs typeface="Chalkboard"/>
              </a:rPr>
              <a:t> </a:t>
            </a:r>
            <a:r>
              <a:rPr lang="en-US" sz="2400" dirty="0" err="1" smtClean="0">
                <a:latin typeface="Chalkboard"/>
                <a:ea typeface="Times New Roman" charset="0"/>
                <a:cs typeface="Chalkboard"/>
              </a:rPr>
              <a:t>integrata</a:t>
            </a:r>
            <a:r>
              <a:rPr lang="en-US" sz="2400" dirty="0" smtClean="0">
                <a:latin typeface="Chalkboard"/>
                <a:ea typeface="Times New Roman" charset="0"/>
                <a:cs typeface="Chalkboard"/>
              </a:rPr>
              <a:t> la </a:t>
            </a:r>
            <a:r>
              <a:rPr lang="en-US" sz="2400" dirty="0" err="1" smtClean="0">
                <a:latin typeface="Chalkboard"/>
                <a:ea typeface="Times New Roman" charset="0"/>
                <a:cs typeface="Chalkboard"/>
              </a:rPr>
              <a:t>superficie</a:t>
            </a:r>
            <a:r>
              <a:rPr lang="en-US" sz="2400" dirty="0" smtClean="0">
                <a:latin typeface="Chalkboard"/>
                <a:ea typeface="Times New Roman" charset="0"/>
                <a:cs typeface="Chalkboard"/>
              </a:rPr>
              <a:t> del </a:t>
            </a:r>
            <a:r>
              <a:rPr lang="en-US" sz="2400" dirty="0" err="1" smtClean="0">
                <a:latin typeface="Chalkboard"/>
                <a:ea typeface="Times New Roman" charset="0"/>
                <a:cs typeface="Chalkboard"/>
              </a:rPr>
              <a:t>picco</a:t>
            </a:r>
            <a:r>
              <a:rPr lang="en-US" sz="2400" dirty="0" smtClean="0">
                <a:latin typeface="Chalkboard"/>
                <a:ea typeface="Times New Roman" charset="0"/>
                <a:cs typeface="Chalkboard"/>
              </a:rPr>
              <a:t> </a:t>
            </a:r>
            <a:r>
              <a:rPr lang="en-US" sz="2400" dirty="0" err="1" smtClean="0">
                <a:latin typeface="Chalkboard"/>
                <a:ea typeface="Times New Roman" charset="0"/>
                <a:cs typeface="Chalkboard"/>
              </a:rPr>
              <a:t>di</a:t>
            </a:r>
            <a:r>
              <a:rPr lang="en-US" sz="2400" dirty="0" smtClean="0">
                <a:latin typeface="Chalkboard"/>
                <a:ea typeface="Times New Roman" charset="0"/>
                <a:cs typeface="Chalkboard"/>
              </a:rPr>
              <a:t> ABS </a:t>
            </a:r>
            <a:r>
              <a:rPr lang="en-US" sz="2400" dirty="0" err="1" smtClean="0">
                <a:latin typeface="Chalkboard"/>
                <a:ea typeface="Times New Roman" charset="0"/>
                <a:cs typeface="Chalkboard"/>
              </a:rPr>
              <a:t>e</a:t>
            </a:r>
            <a:r>
              <a:rPr lang="en-US" sz="2400" dirty="0" smtClean="0">
                <a:latin typeface="Chalkboard"/>
                <a:ea typeface="Times New Roman" charset="0"/>
                <a:cs typeface="Chalkboard"/>
              </a:rPr>
              <a:t> </a:t>
            </a:r>
            <a:r>
              <a:rPr lang="en-US" sz="2400" dirty="0" err="1" smtClean="0">
                <a:latin typeface="Chalkboard"/>
                <a:ea typeface="Times New Roman" charset="0"/>
                <a:cs typeface="Chalkboard"/>
              </a:rPr>
              <a:t>tramite</a:t>
            </a:r>
            <a:r>
              <a:rPr lang="en-US" sz="2400" dirty="0" smtClean="0">
                <a:latin typeface="Chalkboard"/>
                <a:ea typeface="Times New Roman" charset="0"/>
                <a:cs typeface="Chalkboard"/>
              </a:rPr>
              <a:t> un software al </a:t>
            </a:r>
            <a:r>
              <a:rPr lang="en-US" sz="2400" dirty="0" err="1" smtClean="0">
                <a:latin typeface="Chalkboard"/>
                <a:ea typeface="Times New Roman" charset="0"/>
                <a:cs typeface="Chalkboard"/>
              </a:rPr>
              <a:t>quale</a:t>
            </a:r>
            <a:r>
              <a:rPr lang="en-US" sz="2400" dirty="0" smtClean="0">
                <a:latin typeface="Chalkboard"/>
                <a:ea typeface="Times New Roman" charset="0"/>
                <a:cs typeface="Chalkboard"/>
              </a:rPr>
              <a:t> era </a:t>
            </a:r>
            <a:r>
              <a:rPr lang="en-US" sz="2400" dirty="0" err="1" smtClean="0">
                <a:latin typeface="Chalkboard"/>
                <a:ea typeface="Times New Roman" charset="0"/>
                <a:cs typeface="Chalkboard"/>
              </a:rPr>
              <a:t>stato</a:t>
            </a:r>
            <a:r>
              <a:rPr lang="en-US" sz="2400" dirty="0" smtClean="0">
                <a:latin typeface="Chalkboard"/>
                <a:ea typeface="Times New Roman" charset="0"/>
                <a:cs typeface="Chalkboard"/>
              </a:rPr>
              <a:t> </a:t>
            </a:r>
            <a:r>
              <a:rPr lang="en-US" sz="2400" dirty="0" err="1" smtClean="0">
                <a:latin typeface="Chalkboard"/>
                <a:ea typeface="Times New Roman" charset="0"/>
                <a:cs typeface="Chalkboard"/>
              </a:rPr>
              <a:t>impostato</a:t>
            </a:r>
            <a:r>
              <a:rPr lang="en-US" sz="2400" dirty="0" smtClean="0">
                <a:latin typeface="Chalkboard"/>
                <a:ea typeface="Times New Roman" charset="0"/>
                <a:cs typeface="Chalkboard"/>
              </a:rPr>
              <a:t> </a:t>
            </a:r>
            <a:r>
              <a:rPr lang="en-US" sz="2400" dirty="0" err="1" smtClean="0">
                <a:latin typeface="Chalkboard"/>
                <a:ea typeface="Times New Roman" charset="0"/>
                <a:cs typeface="Chalkboard"/>
              </a:rPr>
              <a:t>il</a:t>
            </a:r>
            <a:r>
              <a:rPr lang="en-US" sz="2400" dirty="0" smtClean="0">
                <a:latin typeface="Chalkboard"/>
                <a:ea typeface="Times New Roman" charset="0"/>
                <a:cs typeface="Chalkboard"/>
              </a:rPr>
              <a:t> peso </a:t>
            </a:r>
            <a:r>
              <a:rPr lang="en-US" sz="2400" dirty="0" err="1" smtClean="0">
                <a:latin typeface="Chalkboard"/>
                <a:ea typeface="Times New Roman" charset="0"/>
                <a:cs typeface="Chalkboard"/>
              </a:rPr>
              <a:t>iniziale</a:t>
            </a:r>
            <a:r>
              <a:rPr lang="en-US" sz="2400" dirty="0" smtClean="0">
                <a:latin typeface="Chalkboard"/>
                <a:ea typeface="Times New Roman" charset="0"/>
                <a:cs typeface="Chalkboard"/>
              </a:rPr>
              <a:t> del </a:t>
            </a:r>
            <a:r>
              <a:rPr lang="en-US" sz="2400" dirty="0" err="1" smtClean="0">
                <a:latin typeface="Chalkboard"/>
                <a:ea typeface="Times New Roman" charset="0"/>
                <a:cs typeface="Chalkboard"/>
              </a:rPr>
              <a:t>campione</a:t>
            </a:r>
            <a:r>
              <a:rPr lang="en-US" sz="2400" dirty="0" smtClean="0">
                <a:latin typeface="Chalkboard"/>
                <a:ea typeface="Times New Roman" charset="0"/>
                <a:cs typeface="Chalkboard"/>
              </a:rPr>
              <a:t>, </a:t>
            </a:r>
            <a:r>
              <a:rPr lang="en-US" sz="2400" dirty="0" err="1" smtClean="0">
                <a:latin typeface="Chalkboard"/>
                <a:ea typeface="Times New Roman" charset="0"/>
                <a:cs typeface="Chalkboard"/>
              </a:rPr>
              <a:t>esprime</a:t>
            </a:r>
            <a:r>
              <a:rPr lang="en-US" sz="2400" dirty="0" smtClean="0">
                <a:latin typeface="Chalkboard"/>
                <a:ea typeface="Times New Roman" charset="0"/>
                <a:cs typeface="Chalkboard"/>
              </a:rPr>
              <a:t> la </a:t>
            </a:r>
            <a:r>
              <a:rPr lang="en-US" sz="2400" dirty="0" err="1" smtClean="0">
                <a:latin typeface="Chalkboard"/>
                <a:ea typeface="Times New Roman" charset="0"/>
                <a:cs typeface="Chalkboard"/>
              </a:rPr>
              <a:t>concentrazione</a:t>
            </a:r>
            <a:r>
              <a:rPr lang="en-US" sz="2400" dirty="0" smtClean="0">
                <a:latin typeface="Chalkboard"/>
                <a:ea typeface="Times New Roman" charset="0"/>
                <a:cs typeface="Chalkboard"/>
              </a:rPr>
              <a:t> </a:t>
            </a:r>
            <a:r>
              <a:rPr lang="en-US" sz="2400" dirty="0" err="1" smtClean="0">
                <a:latin typeface="Chalkboard"/>
                <a:ea typeface="Times New Roman" charset="0"/>
                <a:cs typeface="Chalkboard"/>
              </a:rPr>
              <a:t>di</a:t>
            </a:r>
            <a:r>
              <a:rPr lang="en-US" sz="2400" dirty="0" smtClean="0">
                <a:latin typeface="Chalkboard"/>
                <a:ea typeface="Times New Roman" charset="0"/>
                <a:cs typeface="Chalkboard"/>
              </a:rPr>
              <a:t> Hg come ppb.</a:t>
            </a:r>
            <a:endParaRPr lang="en-US" dirty="0">
              <a:latin typeface="Chalkboard"/>
              <a:cs typeface="Chalkboard"/>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685800" y="1054100"/>
            <a:ext cx="7772400" cy="4749800"/>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dirty="0" err="1" smtClean="0">
                <a:latin typeface="Chalkboard"/>
                <a:cs typeface="Chalkboard"/>
              </a:rPr>
              <a:t>Generatore</a:t>
            </a:r>
            <a:r>
              <a:rPr lang="en-US" dirty="0" smtClean="0">
                <a:latin typeface="Chalkboard"/>
                <a:cs typeface="Chalkboard"/>
              </a:rPr>
              <a:t> </a:t>
            </a:r>
            <a:r>
              <a:rPr lang="en-US" dirty="0" err="1" smtClean="0">
                <a:latin typeface="Chalkboard"/>
                <a:cs typeface="Chalkboard"/>
              </a:rPr>
              <a:t>di</a:t>
            </a:r>
            <a:r>
              <a:rPr lang="en-US" dirty="0" smtClean="0">
                <a:latin typeface="Chalkboard"/>
                <a:cs typeface="Chalkboard"/>
              </a:rPr>
              <a:t> </a:t>
            </a:r>
            <a:r>
              <a:rPr lang="en-US" dirty="0" err="1" smtClean="0">
                <a:latin typeface="Chalkboard"/>
                <a:cs typeface="Chalkboard"/>
              </a:rPr>
              <a:t>Idruri</a:t>
            </a:r>
            <a:endParaRPr lang="en-US" dirty="0">
              <a:latin typeface="Chalkboard"/>
              <a:cs typeface="Chalkboard"/>
            </a:endParaRPr>
          </a:p>
        </p:txBody>
      </p:sp>
      <p:sp>
        <p:nvSpPr>
          <p:cNvPr id="7171" name="Rectangle 3"/>
          <p:cNvSpPr>
            <a:spLocks noGrp="1" noChangeArrowheads="1"/>
          </p:cNvSpPr>
          <p:nvPr>
            <p:ph type="body" idx="1"/>
          </p:nvPr>
        </p:nvSpPr>
        <p:spPr/>
        <p:txBody>
          <a:bodyPr/>
          <a:lstStyle/>
          <a:p>
            <a:pPr eaLnBrk="1" hangingPunct="1"/>
            <a:r>
              <a:rPr lang="en-US" dirty="0" err="1" smtClean="0">
                <a:latin typeface="Chalkboard"/>
                <a:cs typeface="Chalkboard"/>
              </a:rPr>
              <a:t>Aggiunta</a:t>
            </a:r>
            <a:r>
              <a:rPr lang="en-US" dirty="0" smtClean="0">
                <a:latin typeface="Chalkboard"/>
                <a:cs typeface="Chalkboard"/>
              </a:rPr>
              <a:t> </a:t>
            </a:r>
            <a:r>
              <a:rPr lang="en-US" dirty="0" err="1" smtClean="0">
                <a:latin typeface="Chalkboard"/>
                <a:cs typeface="Chalkboard"/>
              </a:rPr>
              <a:t>di</a:t>
            </a:r>
            <a:r>
              <a:rPr lang="en-US" dirty="0" smtClean="0">
                <a:latin typeface="Chalkboard"/>
                <a:cs typeface="Chalkboard"/>
              </a:rPr>
              <a:t> NaBH</a:t>
            </a:r>
            <a:r>
              <a:rPr lang="en-US" baseline="-25000" dirty="0" smtClean="0">
                <a:latin typeface="Chalkboard"/>
                <a:cs typeface="Chalkboard"/>
              </a:rPr>
              <a:t>4</a:t>
            </a:r>
            <a:r>
              <a:rPr lang="en-US" dirty="0" smtClean="0">
                <a:latin typeface="Chalkboard"/>
                <a:cs typeface="Chalkboard"/>
              </a:rPr>
              <a:t> per </a:t>
            </a:r>
            <a:r>
              <a:rPr lang="en-US" dirty="0" err="1" smtClean="0">
                <a:latin typeface="Chalkboard"/>
                <a:cs typeface="Chalkboard"/>
              </a:rPr>
              <a:t>formare</a:t>
            </a:r>
            <a:r>
              <a:rPr lang="en-US" dirty="0" smtClean="0">
                <a:latin typeface="Chalkboard"/>
                <a:cs typeface="Chalkboard"/>
              </a:rPr>
              <a:t> </a:t>
            </a:r>
            <a:r>
              <a:rPr lang="en-US" dirty="0" err="1" smtClean="0">
                <a:latin typeface="Chalkboard"/>
                <a:cs typeface="Chalkboard"/>
              </a:rPr>
              <a:t>idruri</a:t>
            </a:r>
            <a:endParaRPr lang="en-US" dirty="0" smtClean="0">
              <a:latin typeface="Chalkboard"/>
              <a:cs typeface="Chalkboard"/>
            </a:endParaRPr>
          </a:p>
          <a:p>
            <a:pPr eaLnBrk="1" hangingPunct="1"/>
            <a:endParaRPr lang="en-US" sz="1600" dirty="0" smtClean="0">
              <a:latin typeface="Chalkboard"/>
              <a:cs typeface="Chalkboard"/>
            </a:endParaRPr>
          </a:p>
          <a:p>
            <a:pPr eaLnBrk="1" hangingPunct="1"/>
            <a:r>
              <a:rPr lang="en-US" dirty="0" smtClean="0">
                <a:latin typeface="Chalkboard"/>
                <a:cs typeface="Chalkboard"/>
              </a:rPr>
              <a:t>Si </a:t>
            </a:r>
            <a:r>
              <a:rPr lang="en-US" dirty="0" err="1" smtClean="0">
                <a:latin typeface="Chalkboard"/>
                <a:cs typeface="Chalkboard"/>
              </a:rPr>
              <a:t>usa</a:t>
            </a:r>
            <a:r>
              <a:rPr lang="en-US" dirty="0" smtClean="0">
                <a:latin typeface="Chalkboard"/>
                <a:cs typeface="Chalkboard"/>
              </a:rPr>
              <a:t> per As</a:t>
            </a:r>
            <a:r>
              <a:rPr lang="en-US" dirty="0">
                <a:latin typeface="Chalkboard"/>
                <a:cs typeface="Chalkboard"/>
              </a:rPr>
              <a:t>, Se, Te, </a:t>
            </a:r>
            <a:r>
              <a:rPr lang="en-US" dirty="0" err="1">
                <a:latin typeface="Chalkboard"/>
                <a:cs typeface="Chalkboard"/>
              </a:rPr>
              <a:t>Sb</a:t>
            </a:r>
            <a:r>
              <a:rPr lang="en-US" dirty="0">
                <a:latin typeface="Chalkboard"/>
                <a:cs typeface="Chalkboard"/>
              </a:rPr>
              <a:t>, Bi, </a:t>
            </a:r>
            <a:r>
              <a:rPr lang="en-US" dirty="0" err="1">
                <a:latin typeface="Chalkboard"/>
                <a:cs typeface="Chalkboard"/>
              </a:rPr>
              <a:t>Sn</a:t>
            </a:r>
            <a:r>
              <a:rPr lang="en-US" dirty="0">
                <a:latin typeface="Chalkboard"/>
                <a:cs typeface="Chalkboard"/>
              </a:rPr>
              <a:t>, </a:t>
            </a:r>
            <a:r>
              <a:rPr lang="en-US" dirty="0" err="1">
                <a:latin typeface="Chalkboard"/>
                <a:cs typeface="Chalkboard"/>
              </a:rPr>
              <a:t>Ge</a:t>
            </a:r>
            <a:r>
              <a:rPr lang="en-US" dirty="0">
                <a:latin typeface="Chalkboard"/>
                <a:cs typeface="Chalkboard"/>
              </a:rPr>
              <a:t>.</a:t>
            </a:r>
          </a:p>
          <a:p>
            <a:pPr eaLnBrk="1" hangingPunct="1"/>
            <a:endParaRPr lang="en-US" sz="1600" dirty="0" smtClean="0">
              <a:latin typeface="Chalkboard"/>
              <a:cs typeface="Chalkboard"/>
            </a:endParaRPr>
          </a:p>
          <a:p>
            <a:pPr eaLnBrk="1" hangingPunct="1"/>
            <a:r>
              <a:rPr lang="en-US" dirty="0" err="1" smtClean="0">
                <a:latin typeface="Chalkboard"/>
                <a:cs typeface="Chalkboard"/>
              </a:rPr>
              <a:t>L’idruro</a:t>
            </a:r>
            <a:r>
              <a:rPr lang="en-US" dirty="0" smtClean="0">
                <a:latin typeface="Chalkboard"/>
                <a:cs typeface="Chalkboard"/>
              </a:rPr>
              <a:t> </a:t>
            </a:r>
            <a:r>
              <a:rPr lang="en-US" dirty="0" err="1" smtClean="0">
                <a:latin typeface="Chalkboard"/>
                <a:cs typeface="Chalkboard"/>
              </a:rPr>
              <a:t>è</a:t>
            </a:r>
            <a:r>
              <a:rPr lang="en-US" dirty="0" smtClean="0">
                <a:latin typeface="Chalkboard"/>
                <a:cs typeface="Chalkboard"/>
              </a:rPr>
              <a:t> </a:t>
            </a:r>
            <a:r>
              <a:rPr lang="en-US" dirty="0" err="1" smtClean="0">
                <a:latin typeface="Chalkboard"/>
                <a:cs typeface="Chalkboard"/>
              </a:rPr>
              <a:t>decomposto</a:t>
            </a:r>
            <a:r>
              <a:rPr lang="en-US" dirty="0" smtClean="0">
                <a:latin typeface="Chalkboard"/>
                <a:cs typeface="Chalkboard"/>
              </a:rPr>
              <a:t> in </a:t>
            </a:r>
            <a:r>
              <a:rPr lang="en-US" dirty="0" err="1" smtClean="0">
                <a:latin typeface="Chalkboard"/>
                <a:cs typeface="Chalkboard"/>
              </a:rPr>
              <a:t>atomi</a:t>
            </a:r>
            <a:r>
              <a:rPr lang="en-US" dirty="0" smtClean="0">
                <a:latin typeface="Chalkboard"/>
                <a:cs typeface="Chalkboard"/>
              </a:rPr>
              <a:t> </a:t>
            </a:r>
            <a:r>
              <a:rPr lang="en-US" dirty="0">
                <a:latin typeface="Chalkboard"/>
                <a:cs typeface="Chalkboard"/>
              </a:rPr>
              <a:t>in</a:t>
            </a:r>
            <a:r>
              <a:rPr lang="en-US" dirty="0" smtClean="0">
                <a:latin typeface="Chalkboard"/>
                <a:cs typeface="Chalkboard"/>
              </a:rPr>
              <a:t> </a:t>
            </a:r>
            <a:r>
              <a:rPr lang="en-US" dirty="0" err="1" smtClean="0">
                <a:latin typeface="Chalkboard"/>
                <a:cs typeface="Chalkboard"/>
              </a:rPr>
              <a:t>fiamma</a:t>
            </a:r>
            <a:r>
              <a:rPr lang="en-US" dirty="0" smtClean="0">
                <a:latin typeface="Chalkboard"/>
                <a:cs typeface="Chalkboard"/>
              </a:rPr>
              <a:t> </a:t>
            </a:r>
            <a:r>
              <a:rPr lang="en-US" dirty="0" err="1" smtClean="0">
                <a:latin typeface="Chalkboard"/>
                <a:cs typeface="Chalkboard"/>
              </a:rPr>
              <a:t>o</a:t>
            </a:r>
            <a:r>
              <a:rPr lang="en-US" dirty="0" smtClean="0">
                <a:latin typeface="Chalkboard"/>
                <a:cs typeface="Chalkboard"/>
              </a:rPr>
              <a:t> in </a:t>
            </a:r>
            <a:r>
              <a:rPr lang="en-US" dirty="0" err="1" smtClean="0">
                <a:latin typeface="Chalkboard"/>
                <a:cs typeface="Chalkboard"/>
              </a:rPr>
              <a:t>una</a:t>
            </a:r>
            <a:r>
              <a:rPr lang="en-US" dirty="0" smtClean="0">
                <a:latin typeface="Chalkboard"/>
                <a:cs typeface="Chalkboard"/>
              </a:rPr>
              <a:t> </a:t>
            </a:r>
            <a:r>
              <a:rPr lang="en-US" dirty="0" err="1" smtClean="0">
                <a:latin typeface="Chalkboard"/>
                <a:cs typeface="Chalkboard"/>
              </a:rPr>
              <a:t>cella</a:t>
            </a:r>
            <a:r>
              <a:rPr lang="en-US" dirty="0" smtClean="0">
                <a:latin typeface="Chalkboard"/>
                <a:cs typeface="Chalkboard"/>
              </a:rPr>
              <a:t> </a:t>
            </a:r>
            <a:r>
              <a:rPr lang="en-US" dirty="0" err="1" smtClean="0">
                <a:latin typeface="Chalkboard"/>
                <a:cs typeface="Chalkboard"/>
              </a:rPr>
              <a:t>di</a:t>
            </a:r>
            <a:r>
              <a:rPr lang="en-US" dirty="0" smtClean="0">
                <a:latin typeface="Chalkboard"/>
                <a:cs typeface="Chalkboard"/>
              </a:rPr>
              <a:t> </a:t>
            </a:r>
            <a:r>
              <a:rPr lang="en-US" dirty="0" err="1" smtClean="0">
                <a:latin typeface="Chalkboard"/>
                <a:cs typeface="Chalkboard"/>
              </a:rPr>
              <a:t>qz</a:t>
            </a:r>
            <a:r>
              <a:rPr lang="en-US" dirty="0" smtClean="0">
                <a:latin typeface="Chalkboard"/>
                <a:cs typeface="Chalkboard"/>
              </a:rPr>
              <a:t>. </a:t>
            </a:r>
            <a:r>
              <a:rPr lang="en-US" dirty="0" err="1" smtClean="0">
                <a:latin typeface="Chalkboard"/>
                <a:cs typeface="Chalkboard"/>
              </a:rPr>
              <a:t>riscaldata</a:t>
            </a:r>
            <a:r>
              <a:rPr lang="en-US" dirty="0" smtClean="0">
                <a:latin typeface="Chalkboard"/>
                <a:cs typeface="Chalkboard"/>
              </a:rPr>
              <a:t> (heated </a:t>
            </a:r>
            <a:r>
              <a:rPr lang="en-US" dirty="0">
                <a:latin typeface="Chalkboard"/>
                <a:cs typeface="Chalkboard"/>
              </a:rPr>
              <a:t>quartz </a:t>
            </a:r>
            <a:r>
              <a:rPr lang="en-US" dirty="0" smtClean="0">
                <a:latin typeface="Chalkboard"/>
                <a:cs typeface="Chalkboard"/>
              </a:rPr>
              <a:t>cell).</a:t>
            </a:r>
            <a:endParaRPr lang="en-US" dirty="0">
              <a:latin typeface="Chalkboard"/>
              <a:cs typeface="Chalkboard"/>
            </a:endParaRPr>
          </a:p>
          <a:p>
            <a:pPr eaLnBrk="1" hangingPunct="1"/>
            <a:endParaRPr lang="en-US" sz="1600" dirty="0">
              <a:latin typeface="Chalkboard"/>
              <a:cs typeface="Chalkboard"/>
            </a:endParaRPr>
          </a:p>
          <a:p>
            <a:pPr eaLnBrk="1" hangingPunct="1"/>
            <a:r>
              <a:rPr lang="en-US" dirty="0">
                <a:latin typeface="Chalkboard"/>
                <a:cs typeface="Chalkboard"/>
              </a:rPr>
              <a:t>LOD </a:t>
            </a:r>
            <a:r>
              <a:rPr lang="en-US" dirty="0" smtClean="0">
                <a:latin typeface="Chalkboard"/>
                <a:cs typeface="Chalkboard"/>
              </a:rPr>
              <a:t> circa 0.1 </a:t>
            </a:r>
            <a:r>
              <a:rPr lang="en-US" dirty="0">
                <a:latin typeface="Chalkboard"/>
                <a:cs typeface="Chalkboard"/>
              </a:rPr>
              <a:t>– 1 ppb –</a:t>
            </a:r>
            <a:r>
              <a:rPr lang="en-US" dirty="0" smtClean="0">
                <a:latin typeface="Chalkboard"/>
                <a:cs typeface="Chalkboard"/>
              </a:rPr>
              <a:t> simile al AAS-GF</a:t>
            </a:r>
          </a:p>
          <a:p>
            <a:pPr eaLnBrk="1" hangingPunct="1"/>
            <a:endParaRPr lang="en-US" dirty="0">
              <a:latin typeface="Chalkboard"/>
              <a:cs typeface="Chalkboard"/>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4" descr="8"/>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4" descr="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dirty="0" err="1" smtClean="0">
                <a:solidFill>
                  <a:srgbClr val="FFC000"/>
                </a:solidFill>
                <a:latin typeface="Chalkboard"/>
                <a:cs typeface="Chalkboard"/>
              </a:rPr>
              <a:t>Vantaggi</a:t>
            </a:r>
            <a:endParaRPr lang="en-US" dirty="0">
              <a:solidFill>
                <a:srgbClr val="FFC000"/>
              </a:solidFill>
              <a:latin typeface="Chalkboard"/>
              <a:cs typeface="Chalkboard"/>
            </a:endParaRPr>
          </a:p>
        </p:txBody>
      </p:sp>
      <p:sp>
        <p:nvSpPr>
          <p:cNvPr id="10243" name="Rectangle 3"/>
          <p:cNvSpPr>
            <a:spLocks noGrp="1" noChangeArrowheads="1"/>
          </p:cNvSpPr>
          <p:nvPr>
            <p:ph type="body" idx="1"/>
          </p:nvPr>
        </p:nvSpPr>
        <p:spPr>
          <a:xfrm>
            <a:off x="0" y="1295400"/>
            <a:ext cx="9144000" cy="4830763"/>
          </a:xfrm>
        </p:spPr>
        <p:txBody>
          <a:bodyPr>
            <a:normAutofit/>
          </a:bodyPr>
          <a:lstStyle/>
          <a:p>
            <a:pPr eaLnBrk="1" hangingPunct="1">
              <a:lnSpc>
                <a:spcPct val="90000"/>
              </a:lnSpc>
            </a:pPr>
            <a:r>
              <a:rPr lang="en-US" sz="3000" dirty="0" err="1" smtClean="0">
                <a:solidFill>
                  <a:srgbClr val="FFFFFF"/>
                </a:solidFill>
                <a:latin typeface="Chalkboard"/>
                <a:cs typeface="Chalkboard"/>
              </a:rPr>
              <a:t>Alcuni</a:t>
            </a:r>
            <a:r>
              <a:rPr lang="en-US" sz="3000" dirty="0" smtClean="0">
                <a:solidFill>
                  <a:srgbClr val="FFFFFF"/>
                </a:solidFill>
                <a:latin typeface="Chalkboard"/>
                <a:cs typeface="Chalkboard"/>
              </a:rPr>
              <a:t> </a:t>
            </a:r>
            <a:r>
              <a:rPr lang="en-US" sz="3000" dirty="0" err="1" smtClean="0">
                <a:solidFill>
                  <a:srgbClr val="FFFFFF"/>
                </a:solidFill>
                <a:latin typeface="Chalkboard"/>
                <a:cs typeface="Chalkboard"/>
              </a:rPr>
              <a:t>degli</a:t>
            </a:r>
            <a:r>
              <a:rPr lang="en-US" sz="3000" dirty="0" smtClean="0">
                <a:solidFill>
                  <a:srgbClr val="FFFFFF"/>
                </a:solidFill>
                <a:latin typeface="Chalkboard"/>
                <a:cs typeface="Chalkboard"/>
              </a:rPr>
              <a:t> </a:t>
            </a:r>
            <a:r>
              <a:rPr lang="en-US" sz="3000" dirty="0" err="1" smtClean="0">
                <a:solidFill>
                  <a:srgbClr val="FFFFFF"/>
                </a:solidFill>
                <a:latin typeface="Chalkboard"/>
                <a:cs typeface="Chalkboard"/>
              </a:rPr>
              <a:t>elementi</a:t>
            </a:r>
            <a:r>
              <a:rPr lang="en-US" sz="3000" dirty="0" smtClean="0">
                <a:solidFill>
                  <a:srgbClr val="FFFFFF"/>
                </a:solidFill>
                <a:latin typeface="Chalkboard"/>
                <a:cs typeface="Chalkboard"/>
              </a:rPr>
              <a:t> </a:t>
            </a:r>
            <a:r>
              <a:rPr lang="en-US" sz="3000" dirty="0" err="1" smtClean="0">
                <a:solidFill>
                  <a:srgbClr val="FFFFFF"/>
                </a:solidFill>
                <a:latin typeface="Chalkboard"/>
                <a:cs typeface="Chalkboard"/>
              </a:rPr>
              <a:t>che</a:t>
            </a:r>
            <a:r>
              <a:rPr lang="en-US" sz="3000" dirty="0" smtClean="0">
                <a:solidFill>
                  <a:srgbClr val="FFFFFF"/>
                </a:solidFill>
                <a:latin typeface="Chalkboard"/>
                <a:cs typeface="Chalkboard"/>
              </a:rPr>
              <a:t> </a:t>
            </a:r>
            <a:r>
              <a:rPr lang="en-US" sz="3000" dirty="0" err="1" smtClean="0">
                <a:solidFill>
                  <a:srgbClr val="FFFFFF"/>
                </a:solidFill>
                <a:latin typeface="Chalkboard"/>
                <a:cs typeface="Chalkboard"/>
              </a:rPr>
              <a:t>formano</a:t>
            </a:r>
            <a:r>
              <a:rPr lang="en-US" sz="3000" dirty="0" smtClean="0">
                <a:solidFill>
                  <a:srgbClr val="FFFFFF"/>
                </a:solidFill>
                <a:latin typeface="Chalkboard"/>
                <a:cs typeface="Chalkboard"/>
              </a:rPr>
              <a:t> </a:t>
            </a:r>
            <a:r>
              <a:rPr lang="en-US" sz="3000" dirty="0" err="1" smtClean="0">
                <a:solidFill>
                  <a:srgbClr val="FFFFFF"/>
                </a:solidFill>
                <a:latin typeface="Chalkboard"/>
                <a:cs typeface="Chalkboard"/>
              </a:rPr>
              <a:t>idruri</a:t>
            </a:r>
            <a:r>
              <a:rPr lang="en-US" sz="3000" dirty="0" smtClean="0">
                <a:solidFill>
                  <a:srgbClr val="FFFFFF"/>
                </a:solidFill>
                <a:latin typeface="Chalkboard"/>
                <a:cs typeface="Chalkboard"/>
              </a:rPr>
              <a:t> </a:t>
            </a:r>
            <a:r>
              <a:rPr lang="en-US" sz="3000" dirty="0" err="1" smtClean="0">
                <a:solidFill>
                  <a:srgbClr val="FFFFFF"/>
                </a:solidFill>
                <a:latin typeface="Chalkboard"/>
                <a:cs typeface="Chalkboard"/>
              </a:rPr>
              <a:t>hanno</a:t>
            </a:r>
            <a:r>
              <a:rPr lang="en-US" sz="3000" dirty="0" smtClean="0">
                <a:solidFill>
                  <a:srgbClr val="FFFFFF"/>
                </a:solidFill>
                <a:latin typeface="Chalkboard"/>
                <a:cs typeface="Chalkboard"/>
              </a:rPr>
              <a:t> </a:t>
            </a:r>
            <a:r>
              <a:rPr lang="en-US" sz="3000" dirty="0" err="1" smtClean="0">
                <a:solidFill>
                  <a:srgbClr val="FFFFFF"/>
                </a:solidFill>
                <a:latin typeface="Chalkboard"/>
                <a:cs typeface="Chalkboard"/>
              </a:rPr>
              <a:t>linee</a:t>
            </a:r>
            <a:r>
              <a:rPr lang="en-US" sz="3000" dirty="0" smtClean="0">
                <a:solidFill>
                  <a:srgbClr val="FFFFFF"/>
                </a:solidFill>
                <a:latin typeface="Chalkboard"/>
                <a:cs typeface="Chalkboard"/>
              </a:rPr>
              <a:t> a </a:t>
            </a:r>
            <a:r>
              <a:rPr lang="en-US" sz="3000" dirty="0" err="1" smtClean="0">
                <a:solidFill>
                  <a:srgbClr val="FFFFFF"/>
                </a:solidFill>
                <a:latin typeface="Chalkboard"/>
                <a:cs typeface="Chalkboard"/>
              </a:rPr>
              <a:t>lunghezze</a:t>
            </a:r>
            <a:r>
              <a:rPr lang="en-US" sz="3000" dirty="0" smtClean="0">
                <a:solidFill>
                  <a:srgbClr val="FFFFFF"/>
                </a:solidFill>
                <a:latin typeface="Chalkboard"/>
                <a:cs typeface="Chalkboard"/>
              </a:rPr>
              <a:t> </a:t>
            </a:r>
            <a:r>
              <a:rPr lang="en-US" sz="3000" dirty="0" err="1" smtClean="0">
                <a:solidFill>
                  <a:srgbClr val="FFFFFF"/>
                </a:solidFill>
                <a:latin typeface="Chalkboard"/>
                <a:cs typeface="Chalkboard"/>
              </a:rPr>
              <a:t>d’onda</a:t>
            </a:r>
            <a:r>
              <a:rPr lang="en-US" sz="3000" dirty="0" smtClean="0">
                <a:solidFill>
                  <a:srgbClr val="FFFFFF"/>
                </a:solidFill>
                <a:latin typeface="Chalkboard"/>
                <a:cs typeface="Chalkboard"/>
              </a:rPr>
              <a:t> </a:t>
            </a:r>
            <a:r>
              <a:rPr lang="en-US" sz="3000" dirty="0" err="1" smtClean="0">
                <a:solidFill>
                  <a:srgbClr val="FFFFFF"/>
                </a:solidFill>
                <a:latin typeface="Chalkboard"/>
                <a:cs typeface="Chalkboard"/>
              </a:rPr>
              <a:t>corte</a:t>
            </a:r>
            <a:r>
              <a:rPr lang="en-US" sz="3000" dirty="0" smtClean="0">
                <a:solidFill>
                  <a:srgbClr val="FFFFFF"/>
                </a:solidFill>
                <a:latin typeface="Chalkboard"/>
                <a:cs typeface="Chalkboard"/>
              </a:rPr>
              <a:t> (e.g. </a:t>
            </a:r>
            <a:r>
              <a:rPr lang="en-US" sz="3000" dirty="0">
                <a:solidFill>
                  <a:srgbClr val="FFFFFF"/>
                </a:solidFill>
                <a:latin typeface="Chalkboard"/>
                <a:cs typeface="Chalkboard"/>
              </a:rPr>
              <a:t>As</a:t>
            </a:r>
            <a:r>
              <a:rPr lang="en-US" sz="3000" dirty="0" smtClean="0">
                <a:solidFill>
                  <a:srgbClr val="FFFFFF"/>
                </a:solidFill>
                <a:latin typeface="Chalkboard"/>
                <a:cs typeface="Chalkboard"/>
              </a:rPr>
              <a:t> </a:t>
            </a:r>
            <a:r>
              <a:rPr lang="en-US" sz="3000" dirty="0" err="1" smtClean="0">
                <a:solidFill>
                  <a:srgbClr val="FFFFFF"/>
                </a:solidFill>
                <a:latin typeface="Chalkboard"/>
                <a:cs typeface="Chalkboard"/>
              </a:rPr>
              <a:t>e</a:t>
            </a:r>
            <a:r>
              <a:rPr lang="en-US" sz="3000" dirty="0" smtClean="0">
                <a:solidFill>
                  <a:srgbClr val="FFFFFF"/>
                </a:solidFill>
                <a:latin typeface="Chalkboard"/>
                <a:cs typeface="Chalkboard"/>
              </a:rPr>
              <a:t> Se &lt; </a:t>
            </a:r>
            <a:r>
              <a:rPr lang="en-US" sz="3000" dirty="0">
                <a:solidFill>
                  <a:srgbClr val="FFFFFF"/>
                </a:solidFill>
                <a:latin typeface="Chalkboard"/>
                <a:cs typeface="Chalkboard"/>
              </a:rPr>
              <a:t>200 nm)</a:t>
            </a:r>
          </a:p>
          <a:p>
            <a:pPr>
              <a:lnSpc>
                <a:spcPct val="90000"/>
              </a:lnSpc>
            </a:pPr>
            <a:r>
              <a:rPr lang="en-US" sz="3000" dirty="0" smtClean="0">
                <a:solidFill>
                  <a:srgbClr val="FFFFFF"/>
                </a:solidFill>
                <a:latin typeface="Chalkboard"/>
                <a:cs typeface="Chalkboard"/>
              </a:rPr>
              <a:t>A </a:t>
            </a:r>
            <a:r>
              <a:rPr lang="en-US" sz="3000" dirty="0" err="1" smtClean="0">
                <a:solidFill>
                  <a:srgbClr val="FFFFFF"/>
                </a:solidFill>
                <a:latin typeface="Chalkboard"/>
                <a:cs typeface="Chalkboard"/>
              </a:rPr>
              <a:t>queste</a:t>
            </a:r>
            <a:r>
              <a:rPr lang="en-US" sz="3000" dirty="0" smtClean="0">
                <a:solidFill>
                  <a:srgbClr val="FFFFFF"/>
                </a:solidFill>
                <a:latin typeface="Chalkboard"/>
                <a:cs typeface="Chalkboard"/>
              </a:rPr>
              <a:t> </a:t>
            </a:r>
            <a:r>
              <a:rPr lang="en-US" sz="3000" dirty="0" err="1" smtClean="0">
                <a:solidFill>
                  <a:srgbClr val="FFFFFF"/>
                </a:solidFill>
                <a:latin typeface="Chalkboard"/>
                <a:cs typeface="Chalkboard"/>
              </a:rPr>
              <a:t>lunghezze</a:t>
            </a:r>
            <a:r>
              <a:rPr lang="en-US" sz="3000" dirty="0" smtClean="0">
                <a:solidFill>
                  <a:srgbClr val="FFFFFF"/>
                </a:solidFill>
                <a:latin typeface="Chalkboard"/>
                <a:cs typeface="Chalkboard"/>
              </a:rPr>
              <a:t> </a:t>
            </a:r>
            <a:r>
              <a:rPr lang="en-US" sz="3000" dirty="0" err="1" smtClean="0">
                <a:solidFill>
                  <a:srgbClr val="FFFFFF"/>
                </a:solidFill>
                <a:latin typeface="Chalkboard"/>
                <a:cs typeface="Chalkboard"/>
              </a:rPr>
              <a:t>d’onda</a:t>
            </a:r>
            <a:r>
              <a:rPr lang="en-US" sz="3000" dirty="0" smtClean="0">
                <a:solidFill>
                  <a:srgbClr val="FFFFFF"/>
                </a:solidFill>
                <a:latin typeface="Chalkboard"/>
                <a:cs typeface="Chalkboard"/>
              </a:rPr>
              <a:t>, le </a:t>
            </a:r>
            <a:r>
              <a:rPr lang="en-US" sz="3000" dirty="0" err="1" smtClean="0">
                <a:solidFill>
                  <a:srgbClr val="FFFFFF"/>
                </a:solidFill>
                <a:latin typeface="Chalkboard"/>
                <a:cs typeface="Chalkboard"/>
              </a:rPr>
              <a:t>fiamme</a:t>
            </a:r>
            <a:r>
              <a:rPr lang="en-US" sz="3000" dirty="0" smtClean="0">
                <a:solidFill>
                  <a:srgbClr val="FFFFFF"/>
                </a:solidFill>
                <a:latin typeface="Chalkboard"/>
                <a:cs typeface="Chalkboard"/>
              </a:rPr>
              <a:t> </a:t>
            </a:r>
            <a:r>
              <a:rPr lang="en-US" sz="3000" dirty="0" err="1" smtClean="0">
                <a:solidFill>
                  <a:srgbClr val="FFFFFF"/>
                </a:solidFill>
                <a:latin typeface="Chalkboard"/>
                <a:cs typeface="Chalkboard"/>
              </a:rPr>
              <a:t>convenzionali</a:t>
            </a:r>
            <a:r>
              <a:rPr lang="en-US" sz="3000" dirty="0" smtClean="0">
                <a:solidFill>
                  <a:srgbClr val="FFFFFF"/>
                </a:solidFill>
                <a:latin typeface="Chalkboard"/>
                <a:cs typeface="Chalkboard"/>
              </a:rPr>
              <a:t> </a:t>
            </a:r>
            <a:r>
              <a:rPr lang="en-US" sz="3000" dirty="0" err="1" smtClean="0">
                <a:solidFill>
                  <a:srgbClr val="FFFFFF"/>
                </a:solidFill>
                <a:latin typeface="Chalkboard"/>
                <a:cs typeface="Chalkboard"/>
              </a:rPr>
              <a:t>assorbono</a:t>
            </a:r>
            <a:r>
              <a:rPr lang="en-US" sz="3000" dirty="0" smtClean="0">
                <a:solidFill>
                  <a:srgbClr val="FFFFFF"/>
                </a:solidFill>
                <a:latin typeface="Chalkboard"/>
                <a:cs typeface="Chalkboard"/>
              </a:rPr>
              <a:t> </a:t>
            </a:r>
            <a:r>
              <a:rPr lang="en-US" sz="3000" dirty="0" err="1" smtClean="0">
                <a:solidFill>
                  <a:srgbClr val="FFFFFF"/>
                </a:solidFill>
                <a:latin typeface="Chalkboard"/>
                <a:cs typeface="Chalkboard"/>
              </a:rPr>
              <a:t>molta</a:t>
            </a:r>
            <a:r>
              <a:rPr lang="en-US" sz="3000" dirty="0" smtClean="0">
                <a:solidFill>
                  <a:srgbClr val="FFFFFF"/>
                </a:solidFill>
                <a:latin typeface="Chalkboard"/>
                <a:cs typeface="Chalkboard"/>
              </a:rPr>
              <a:t> </a:t>
            </a:r>
            <a:r>
              <a:rPr lang="en-US" sz="3000" dirty="0" err="1" smtClean="0">
                <a:solidFill>
                  <a:srgbClr val="FFFFFF"/>
                </a:solidFill>
                <a:latin typeface="Chalkboard"/>
                <a:cs typeface="Chalkboard"/>
              </a:rPr>
              <a:t>radiazione</a:t>
            </a:r>
            <a:r>
              <a:rPr lang="en-US" sz="3000" dirty="0" smtClean="0">
                <a:solidFill>
                  <a:srgbClr val="FFFFFF"/>
                </a:solidFill>
                <a:latin typeface="Chalkboard"/>
                <a:cs typeface="Chalkboard"/>
              </a:rPr>
              <a:t>.</a:t>
            </a:r>
          </a:p>
          <a:p>
            <a:pPr eaLnBrk="1" hangingPunct="1">
              <a:lnSpc>
                <a:spcPct val="90000"/>
              </a:lnSpc>
            </a:pPr>
            <a:r>
              <a:rPr lang="en-US" sz="3000" dirty="0" err="1" smtClean="0">
                <a:solidFill>
                  <a:srgbClr val="FFFFFF"/>
                </a:solidFill>
                <a:latin typeface="Chalkboard"/>
                <a:cs typeface="Chalkboard"/>
              </a:rPr>
              <a:t>Fluttuazione</a:t>
            </a:r>
            <a:r>
              <a:rPr lang="en-US" sz="3000" dirty="0" smtClean="0">
                <a:solidFill>
                  <a:srgbClr val="FFFFFF"/>
                </a:solidFill>
                <a:latin typeface="Chalkboard"/>
                <a:cs typeface="Chalkboard"/>
              </a:rPr>
              <a:t> </a:t>
            </a:r>
            <a:r>
              <a:rPr lang="en-US" sz="3000" dirty="0" err="1" smtClean="0">
                <a:solidFill>
                  <a:srgbClr val="FFFFFF"/>
                </a:solidFill>
                <a:latin typeface="Chalkboard"/>
                <a:cs typeface="Chalkboard"/>
              </a:rPr>
              <a:t>della</a:t>
            </a:r>
            <a:r>
              <a:rPr lang="en-US" sz="3000" dirty="0" smtClean="0">
                <a:solidFill>
                  <a:srgbClr val="FFFFFF"/>
                </a:solidFill>
                <a:latin typeface="Chalkboard"/>
                <a:cs typeface="Chalkboard"/>
              </a:rPr>
              <a:t> </a:t>
            </a:r>
            <a:r>
              <a:rPr lang="en-US" sz="3000" dirty="0" err="1" smtClean="0">
                <a:solidFill>
                  <a:srgbClr val="FFFFFF"/>
                </a:solidFill>
                <a:latin typeface="Chalkboard"/>
                <a:cs typeface="Chalkboard"/>
              </a:rPr>
              <a:t>fiamma</a:t>
            </a:r>
            <a:r>
              <a:rPr lang="en-US" sz="3000" dirty="0" smtClean="0">
                <a:solidFill>
                  <a:srgbClr val="FFFFFF"/>
                </a:solidFill>
                <a:latin typeface="Chalkboard"/>
                <a:cs typeface="Chalkboard"/>
              </a:rPr>
              <a:t> </a:t>
            </a:r>
            <a:r>
              <a:rPr lang="en-US" sz="3000" dirty="0" smtClean="0">
                <a:solidFill>
                  <a:srgbClr val="FFFFFF"/>
                </a:solidFill>
                <a:latin typeface="Chalkboard"/>
                <a:ea typeface="Arial" charset="0"/>
                <a:cs typeface="Chalkboard"/>
              </a:rPr>
              <a:t>→ </a:t>
            </a:r>
            <a:r>
              <a:rPr lang="en-US" sz="3000" dirty="0" err="1" smtClean="0">
                <a:solidFill>
                  <a:srgbClr val="FFFFFF"/>
                </a:solidFill>
                <a:latin typeface="Chalkboard"/>
                <a:ea typeface="Arial" charset="0"/>
                <a:cs typeface="Chalkboard"/>
              </a:rPr>
              <a:t>Segnale</a:t>
            </a:r>
            <a:r>
              <a:rPr lang="en-US" sz="3000" dirty="0" smtClean="0">
                <a:solidFill>
                  <a:srgbClr val="FFFFFF"/>
                </a:solidFill>
                <a:latin typeface="Chalkboard"/>
                <a:ea typeface="Arial" charset="0"/>
                <a:cs typeface="Chalkboard"/>
              </a:rPr>
              <a:t> </a:t>
            </a:r>
            <a:r>
              <a:rPr lang="en-US" sz="3000" dirty="0" err="1" smtClean="0">
                <a:solidFill>
                  <a:srgbClr val="FFFFFF"/>
                </a:solidFill>
                <a:latin typeface="Chalkboard"/>
                <a:ea typeface="Arial" charset="0"/>
                <a:cs typeface="Chalkboard"/>
              </a:rPr>
              <a:t>rumoroso</a:t>
            </a:r>
            <a:endParaRPr lang="en-US" sz="3000" dirty="0" smtClean="0">
              <a:solidFill>
                <a:srgbClr val="FFFFFF"/>
              </a:solidFill>
              <a:latin typeface="Chalkboard"/>
              <a:ea typeface="Arial" charset="0"/>
              <a:cs typeface="Chalkboard"/>
            </a:endParaRPr>
          </a:p>
          <a:p>
            <a:pPr>
              <a:lnSpc>
                <a:spcPct val="90000"/>
              </a:lnSpc>
            </a:pPr>
            <a:r>
              <a:rPr lang="en-US" sz="3000" dirty="0" smtClean="0">
                <a:solidFill>
                  <a:srgbClr val="FFFFFF"/>
                </a:solidFill>
                <a:latin typeface="Chalkboard"/>
                <a:ea typeface="Arial" charset="0"/>
                <a:cs typeface="Chalkboard"/>
              </a:rPr>
              <a:t>Le </a:t>
            </a:r>
            <a:r>
              <a:rPr lang="en-US" sz="3000" dirty="0" err="1" smtClean="0">
                <a:solidFill>
                  <a:srgbClr val="FFFFFF"/>
                </a:solidFill>
                <a:latin typeface="Chalkboard"/>
                <a:ea typeface="Arial" charset="0"/>
                <a:cs typeface="Chalkboard"/>
              </a:rPr>
              <a:t>fiamme</a:t>
            </a:r>
            <a:r>
              <a:rPr lang="en-US" sz="3000" dirty="0" smtClean="0">
                <a:solidFill>
                  <a:srgbClr val="FFFFFF"/>
                </a:solidFill>
                <a:latin typeface="Chalkboard"/>
                <a:ea typeface="Arial" charset="0"/>
                <a:cs typeface="Chalkboard"/>
              </a:rPr>
              <a:t> a </a:t>
            </a:r>
            <a:r>
              <a:rPr lang="en-US" sz="3000" dirty="0" err="1" smtClean="0">
                <a:solidFill>
                  <a:srgbClr val="FFFFFF"/>
                </a:solidFill>
                <a:latin typeface="Chalkboard"/>
                <a:ea typeface="Arial" charset="0"/>
                <a:cs typeface="Chalkboard"/>
              </a:rPr>
              <a:t>diffusione</a:t>
            </a:r>
            <a:r>
              <a:rPr lang="en-US" sz="3000" dirty="0" smtClean="0">
                <a:solidFill>
                  <a:srgbClr val="FFFFFF"/>
                </a:solidFill>
                <a:latin typeface="Chalkboard"/>
                <a:ea typeface="Arial" charset="0"/>
                <a:cs typeface="Chalkboard"/>
              </a:rPr>
              <a:t> (</a:t>
            </a:r>
            <a:r>
              <a:rPr lang="en-US" sz="3000" dirty="0" err="1" smtClean="0">
                <a:solidFill>
                  <a:srgbClr val="FFFFFF"/>
                </a:solidFill>
                <a:latin typeface="Chalkboard"/>
                <a:ea typeface="Arial" charset="0"/>
                <a:cs typeface="Chalkboard"/>
              </a:rPr>
              <a:t>bassa</a:t>
            </a:r>
            <a:r>
              <a:rPr lang="en-US" sz="3000" dirty="0" smtClean="0">
                <a:solidFill>
                  <a:srgbClr val="FFFFFF"/>
                </a:solidFill>
                <a:latin typeface="Chalkboard"/>
                <a:ea typeface="Arial" charset="0"/>
                <a:cs typeface="Chalkboard"/>
              </a:rPr>
              <a:t> T °C) </a:t>
            </a:r>
            <a:r>
              <a:rPr lang="en-US" sz="3000" dirty="0" err="1" smtClean="0">
                <a:solidFill>
                  <a:srgbClr val="FFFFFF"/>
                </a:solidFill>
                <a:latin typeface="Chalkboard"/>
                <a:ea typeface="Arial" charset="0"/>
                <a:cs typeface="Chalkboard"/>
              </a:rPr>
              <a:t>usate</a:t>
            </a:r>
            <a:r>
              <a:rPr lang="en-US" sz="3000" dirty="0" smtClean="0">
                <a:solidFill>
                  <a:srgbClr val="FFFFFF"/>
                </a:solidFill>
                <a:latin typeface="Chalkboard"/>
                <a:ea typeface="Arial" charset="0"/>
                <a:cs typeface="Chalkboard"/>
              </a:rPr>
              <a:t> per </a:t>
            </a:r>
            <a:r>
              <a:rPr lang="en-US" sz="3000" dirty="0" err="1" smtClean="0">
                <a:solidFill>
                  <a:srgbClr val="FFFFFF"/>
                </a:solidFill>
                <a:latin typeface="Chalkboard"/>
                <a:ea typeface="Arial" charset="0"/>
                <a:cs typeface="Chalkboard"/>
              </a:rPr>
              <a:t>decomporre</a:t>
            </a:r>
            <a:r>
              <a:rPr lang="en-US" sz="3000" dirty="0" smtClean="0">
                <a:solidFill>
                  <a:srgbClr val="FFFFFF"/>
                </a:solidFill>
                <a:latin typeface="Chalkboard"/>
                <a:ea typeface="Arial" charset="0"/>
                <a:cs typeface="Chalkboard"/>
              </a:rPr>
              <a:t> </a:t>
            </a:r>
            <a:r>
              <a:rPr lang="en-US" sz="3000" dirty="0" err="1" smtClean="0">
                <a:solidFill>
                  <a:srgbClr val="FFFFFF"/>
                </a:solidFill>
                <a:latin typeface="Chalkboard"/>
                <a:ea typeface="Arial" charset="0"/>
                <a:cs typeface="Chalkboard"/>
              </a:rPr>
              <a:t>gli</a:t>
            </a:r>
            <a:r>
              <a:rPr lang="en-US" sz="3000" dirty="0" smtClean="0">
                <a:solidFill>
                  <a:srgbClr val="FFFFFF"/>
                </a:solidFill>
                <a:latin typeface="Chalkboard"/>
                <a:ea typeface="Arial" charset="0"/>
                <a:cs typeface="Chalkboard"/>
              </a:rPr>
              <a:t> </a:t>
            </a:r>
            <a:r>
              <a:rPr lang="en-US" sz="3000" dirty="0" err="1" smtClean="0">
                <a:solidFill>
                  <a:srgbClr val="FFFFFF"/>
                </a:solidFill>
                <a:latin typeface="Chalkboard"/>
                <a:ea typeface="Arial" charset="0"/>
                <a:cs typeface="Chalkboard"/>
              </a:rPr>
              <a:t>idruri</a:t>
            </a:r>
            <a:r>
              <a:rPr lang="en-US" sz="3000" dirty="0" smtClean="0">
                <a:solidFill>
                  <a:srgbClr val="FFFFFF"/>
                </a:solidFill>
                <a:latin typeface="Chalkboard"/>
                <a:ea typeface="Arial" charset="0"/>
                <a:cs typeface="Chalkboard"/>
              </a:rPr>
              <a:t> </a:t>
            </a:r>
            <a:r>
              <a:rPr lang="en-US" sz="3000" dirty="0" err="1" smtClean="0">
                <a:solidFill>
                  <a:srgbClr val="FFFFFF"/>
                </a:solidFill>
                <a:latin typeface="Chalkboard"/>
                <a:ea typeface="Arial" charset="0"/>
                <a:cs typeface="Chalkboard"/>
              </a:rPr>
              <a:t>sono</a:t>
            </a:r>
            <a:r>
              <a:rPr lang="en-US" sz="3000" dirty="0" smtClean="0">
                <a:solidFill>
                  <a:srgbClr val="FFFFFF"/>
                </a:solidFill>
                <a:latin typeface="Chalkboard"/>
                <a:ea typeface="Arial" charset="0"/>
                <a:cs typeface="Chalkboard"/>
              </a:rPr>
              <a:t> </a:t>
            </a:r>
            <a:r>
              <a:rPr lang="en-US" sz="3000" dirty="0" err="1" smtClean="0">
                <a:solidFill>
                  <a:srgbClr val="FFFFFF"/>
                </a:solidFill>
                <a:latin typeface="Chalkboard"/>
                <a:ea typeface="Arial" charset="0"/>
                <a:cs typeface="Chalkboard"/>
              </a:rPr>
              <a:t>trasparenti</a:t>
            </a:r>
            <a:r>
              <a:rPr lang="en-US" sz="3000" dirty="0" smtClean="0">
                <a:solidFill>
                  <a:srgbClr val="FFFFFF"/>
                </a:solidFill>
                <a:latin typeface="Chalkboard"/>
                <a:ea typeface="Arial" charset="0"/>
                <a:cs typeface="Chalkboard"/>
              </a:rPr>
              <a:t>  a </a:t>
            </a:r>
            <a:r>
              <a:rPr lang="en-US" sz="3000" dirty="0" err="1" smtClean="0">
                <a:solidFill>
                  <a:srgbClr val="FFFFFF"/>
                </a:solidFill>
                <a:latin typeface="Chalkboard"/>
                <a:ea typeface="Arial" charset="0"/>
                <a:cs typeface="Chalkboard"/>
              </a:rPr>
              <a:t>corte</a:t>
            </a:r>
            <a:r>
              <a:rPr lang="en-US" sz="3000" dirty="0" smtClean="0">
                <a:solidFill>
                  <a:srgbClr val="FFFFFF"/>
                </a:solidFill>
                <a:latin typeface="Chalkboard"/>
                <a:ea typeface="Arial" charset="0"/>
                <a:cs typeface="Chalkboard"/>
              </a:rPr>
              <a:t> </a:t>
            </a:r>
            <a:r>
              <a:rPr lang="en-US" sz="3000" dirty="0" err="1" smtClean="0">
                <a:solidFill>
                  <a:srgbClr val="FFFFFF"/>
                </a:solidFill>
                <a:latin typeface="Chalkboard"/>
                <a:cs typeface="Chalkboard"/>
              </a:rPr>
              <a:t>lunghezze</a:t>
            </a:r>
            <a:r>
              <a:rPr lang="en-US" sz="3000" dirty="0" smtClean="0">
                <a:solidFill>
                  <a:srgbClr val="FFFFFF"/>
                </a:solidFill>
                <a:latin typeface="Chalkboard"/>
                <a:cs typeface="Chalkboard"/>
              </a:rPr>
              <a:t> </a:t>
            </a:r>
            <a:r>
              <a:rPr lang="en-US" sz="3000" dirty="0" err="1" smtClean="0">
                <a:solidFill>
                  <a:srgbClr val="FFFFFF"/>
                </a:solidFill>
                <a:latin typeface="Chalkboard"/>
                <a:cs typeface="Chalkboard"/>
              </a:rPr>
              <a:t>d’onda</a:t>
            </a:r>
            <a:r>
              <a:rPr lang="en-US" sz="3000" dirty="0" smtClean="0">
                <a:solidFill>
                  <a:srgbClr val="FFFFFF"/>
                </a:solidFill>
                <a:latin typeface="Chalkboard"/>
                <a:ea typeface="Arial" charset="0"/>
                <a:cs typeface="Chalkboard"/>
              </a:rPr>
              <a:t>. </a:t>
            </a:r>
          </a:p>
          <a:p>
            <a:pPr>
              <a:lnSpc>
                <a:spcPct val="90000"/>
              </a:lnSpc>
            </a:pPr>
            <a:r>
              <a:rPr lang="en-US" sz="3000" dirty="0" smtClean="0">
                <a:solidFill>
                  <a:srgbClr val="FFFFFF"/>
                </a:solidFill>
                <a:latin typeface="Chalkboard"/>
                <a:ea typeface="Arial" charset="0"/>
                <a:cs typeface="Chalkboard"/>
              </a:rPr>
              <a:t>Le </a:t>
            </a:r>
            <a:r>
              <a:rPr lang="en-US" sz="3000" dirty="0" err="1" smtClean="0">
                <a:solidFill>
                  <a:srgbClr val="FFFFFF"/>
                </a:solidFill>
                <a:latin typeface="Chalkboard"/>
                <a:ea typeface="Arial" charset="0"/>
                <a:cs typeface="Chalkboard"/>
              </a:rPr>
              <a:t>celle</a:t>
            </a:r>
            <a:r>
              <a:rPr lang="en-US" sz="3000" dirty="0" smtClean="0">
                <a:solidFill>
                  <a:srgbClr val="FFFFFF"/>
                </a:solidFill>
                <a:latin typeface="Chalkboard"/>
                <a:ea typeface="Arial" charset="0"/>
                <a:cs typeface="Chalkboard"/>
              </a:rPr>
              <a:t> </a:t>
            </a:r>
            <a:r>
              <a:rPr lang="en-US" sz="3000" dirty="0" err="1" smtClean="0">
                <a:solidFill>
                  <a:srgbClr val="FFFFFF"/>
                </a:solidFill>
                <a:latin typeface="Chalkboard"/>
                <a:ea typeface="Arial" charset="0"/>
                <a:cs typeface="Chalkboard"/>
              </a:rPr>
              <a:t>di</a:t>
            </a:r>
            <a:r>
              <a:rPr lang="en-US" sz="3000" dirty="0" smtClean="0">
                <a:solidFill>
                  <a:srgbClr val="FFFFFF"/>
                </a:solidFill>
                <a:latin typeface="Chalkboard"/>
                <a:ea typeface="Arial" charset="0"/>
                <a:cs typeface="Chalkboard"/>
              </a:rPr>
              <a:t> </a:t>
            </a:r>
            <a:r>
              <a:rPr lang="en-US" sz="3000" dirty="0" err="1" smtClean="0">
                <a:solidFill>
                  <a:srgbClr val="FFFFFF"/>
                </a:solidFill>
                <a:latin typeface="Chalkboard"/>
                <a:ea typeface="Arial" charset="0"/>
                <a:cs typeface="Chalkboard"/>
              </a:rPr>
              <a:t>qz</a:t>
            </a:r>
            <a:r>
              <a:rPr lang="en-US" sz="3000" dirty="0" smtClean="0">
                <a:solidFill>
                  <a:srgbClr val="FFFFFF"/>
                </a:solidFill>
                <a:latin typeface="Chalkboard"/>
                <a:ea typeface="Arial" charset="0"/>
                <a:cs typeface="Chalkboard"/>
              </a:rPr>
              <a:t>. </a:t>
            </a:r>
            <a:r>
              <a:rPr lang="en-US" sz="3000" dirty="0" err="1" smtClean="0">
                <a:solidFill>
                  <a:srgbClr val="FFFFFF"/>
                </a:solidFill>
                <a:latin typeface="Chalkboard"/>
                <a:ea typeface="Arial" charset="0"/>
                <a:cs typeface="Chalkboard"/>
              </a:rPr>
              <a:t>riscaldate</a:t>
            </a:r>
            <a:r>
              <a:rPr lang="en-US" sz="3000" dirty="0" smtClean="0">
                <a:solidFill>
                  <a:srgbClr val="FFFFFF"/>
                </a:solidFill>
                <a:latin typeface="Chalkboard"/>
                <a:ea typeface="Arial" charset="0"/>
                <a:cs typeface="Chalkboard"/>
              </a:rPr>
              <a:t> </a:t>
            </a:r>
            <a:r>
              <a:rPr lang="en-US" sz="3000" dirty="0" err="1" smtClean="0">
                <a:solidFill>
                  <a:srgbClr val="FFFFFF"/>
                </a:solidFill>
                <a:latin typeface="Chalkboard"/>
                <a:ea typeface="Arial" charset="0"/>
                <a:cs typeface="Chalkboard"/>
              </a:rPr>
              <a:t>sono</a:t>
            </a:r>
            <a:r>
              <a:rPr lang="en-US" sz="3000" dirty="0" smtClean="0">
                <a:solidFill>
                  <a:srgbClr val="FFFFFF"/>
                </a:solidFill>
                <a:latin typeface="Chalkboard"/>
                <a:ea typeface="Arial" charset="0"/>
                <a:cs typeface="Chalkboard"/>
              </a:rPr>
              <a:t> </a:t>
            </a:r>
            <a:r>
              <a:rPr lang="en-US" sz="3000" dirty="0" err="1" smtClean="0">
                <a:solidFill>
                  <a:srgbClr val="FFFFFF"/>
                </a:solidFill>
                <a:latin typeface="Chalkboard"/>
                <a:ea typeface="Arial" charset="0"/>
                <a:cs typeface="Chalkboard"/>
              </a:rPr>
              <a:t>ancora</a:t>
            </a:r>
            <a:r>
              <a:rPr lang="en-US" sz="3000" dirty="0" smtClean="0">
                <a:solidFill>
                  <a:srgbClr val="FFFFFF"/>
                </a:solidFill>
                <a:latin typeface="Chalkboard"/>
                <a:ea typeface="Arial" charset="0"/>
                <a:cs typeface="Chalkboard"/>
              </a:rPr>
              <a:t> </a:t>
            </a:r>
            <a:r>
              <a:rPr lang="en-US" sz="3000" dirty="0" err="1" smtClean="0">
                <a:solidFill>
                  <a:srgbClr val="FFFFFF"/>
                </a:solidFill>
                <a:latin typeface="Chalkboard"/>
                <a:ea typeface="Arial" charset="0"/>
                <a:cs typeface="Chalkboard"/>
              </a:rPr>
              <a:t>migliori</a:t>
            </a:r>
            <a:r>
              <a:rPr lang="en-US" sz="3000" dirty="0" smtClean="0">
                <a:solidFill>
                  <a:srgbClr val="FFFFFF"/>
                </a:solidFill>
                <a:latin typeface="Chalkboard"/>
                <a:ea typeface="Arial" charset="0"/>
                <a:cs typeface="Chalkboard"/>
              </a:rPr>
              <a:t>.</a:t>
            </a:r>
          </a:p>
          <a:p>
            <a:pPr eaLnBrk="1" hangingPunct="1">
              <a:lnSpc>
                <a:spcPct val="90000"/>
              </a:lnSpc>
            </a:pPr>
            <a:endParaRPr lang="en-US" sz="3000" dirty="0">
              <a:solidFill>
                <a:srgbClr val="FFFFFF"/>
              </a:solidFill>
              <a:latin typeface="Chalkboard"/>
              <a:cs typeface="Chalkboard"/>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6386" name="Text Box 67"/>
          <p:cNvSpPr txBox="1">
            <a:spLocks noChangeArrowheads="1"/>
          </p:cNvSpPr>
          <p:nvPr/>
        </p:nvSpPr>
        <p:spPr bwMode="auto">
          <a:xfrm>
            <a:off x="1403350" y="1412875"/>
            <a:ext cx="1162050" cy="366713"/>
          </a:xfrm>
          <a:prstGeom prst="rect">
            <a:avLst/>
          </a:prstGeom>
          <a:noFill/>
          <a:ln w="9525">
            <a:noFill/>
            <a:miter lim="800000"/>
            <a:headEnd/>
            <a:tailEnd/>
          </a:ln>
        </p:spPr>
        <p:txBody>
          <a:bodyPr wrap="none">
            <a:prstTxWarp prst="textNoShape">
              <a:avLst/>
            </a:prstTxWarp>
            <a:spAutoFit/>
          </a:bodyPr>
          <a:lstStyle/>
          <a:p>
            <a:r>
              <a:rPr lang="fr-CA" dirty="0" err="1">
                <a:solidFill>
                  <a:schemeClr val="bg1"/>
                </a:solidFill>
                <a:latin typeface="Chalkboard"/>
                <a:cs typeface="Chalkboard"/>
              </a:rPr>
              <a:t>Ref</a:t>
            </a:r>
            <a:r>
              <a:rPr lang="fr-CA" dirty="0">
                <a:solidFill>
                  <a:schemeClr val="bg1"/>
                </a:solidFill>
                <a:latin typeface="Chalkboard"/>
                <a:cs typeface="Chalkboard"/>
              </a:rPr>
              <a:t> </a:t>
            </a:r>
            <a:r>
              <a:rPr lang="fr-CA" dirty="0" err="1">
                <a:solidFill>
                  <a:schemeClr val="bg1"/>
                </a:solidFill>
                <a:latin typeface="Chalkboard"/>
                <a:cs typeface="Chalkboard"/>
              </a:rPr>
              <a:t>gas</a:t>
            </a:r>
            <a:r>
              <a:rPr lang="fr-CA" dirty="0">
                <a:solidFill>
                  <a:schemeClr val="bg1"/>
                </a:solidFill>
                <a:latin typeface="Chalkboard"/>
                <a:cs typeface="Chalkboard"/>
              </a:rPr>
              <a:t> 1</a:t>
            </a:r>
            <a:endParaRPr lang="fr-FR" dirty="0">
              <a:solidFill>
                <a:schemeClr val="bg1"/>
              </a:solidFill>
              <a:latin typeface="Chalkboard"/>
              <a:cs typeface="Chalkboard"/>
            </a:endParaRPr>
          </a:p>
        </p:txBody>
      </p:sp>
      <p:sp>
        <p:nvSpPr>
          <p:cNvPr id="16387" name="Rectangle 4"/>
          <p:cNvSpPr>
            <a:spLocks noChangeArrowheads="1"/>
          </p:cNvSpPr>
          <p:nvPr/>
        </p:nvSpPr>
        <p:spPr bwMode="auto">
          <a:xfrm>
            <a:off x="755650" y="2347913"/>
            <a:ext cx="2447925" cy="2879725"/>
          </a:xfrm>
          <a:prstGeom prst="rect">
            <a:avLst/>
          </a:prstGeom>
          <a:solidFill>
            <a:schemeClr val="bg1">
              <a:lumMod val="85000"/>
            </a:schemeClr>
          </a:solidFill>
          <a:ln w="9525">
            <a:solidFill>
              <a:schemeClr val="tx1"/>
            </a:solidFill>
            <a:miter lim="800000"/>
            <a:headEnd/>
            <a:tailEnd/>
          </a:ln>
        </p:spPr>
        <p:txBody>
          <a:bodyPr wrap="none" anchor="ctr">
            <a:prstTxWarp prst="textNoShape">
              <a:avLst/>
            </a:prstTxWarp>
          </a:bodyPr>
          <a:lstStyle/>
          <a:p>
            <a:pPr algn="ctr"/>
            <a:r>
              <a:rPr lang="fr-CA" sz="3200" dirty="0" err="1">
                <a:solidFill>
                  <a:srgbClr val="FF0000"/>
                </a:solidFill>
                <a:latin typeface="Chalkboard"/>
                <a:cs typeface="Chalkboard"/>
              </a:rPr>
              <a:t>Elemental</a:t>
            </a:r>
            <a:r>
              <a:rPr lang="fr-CA" sz="3200" dirty="0">
                <a:solidFill>
                  <a:srgbClr val="FF0000"/>
                </a:solidFill>
                <a:latin typeface="Chalkboard"/>
                <a:cs typeface="Chalkboard"/>
              </a:rPr>
              <a:t> </a:t>
            </a:r>
          </a:p>
          <a:p>
            <a:pPr algn="ctr"/>
            <a:r>
              <a:rPr lang="fr-CA" sz="3200" dirty="0">
                <a:solidFill>
                  <a:srgbClr val="FF0000"/>
                </a:solidFill>
                <a:latin typeface="Chalkboard"/>
                <a:cs typeface="Chalkboard"/>
              </a:rPr>
              <a:t>Analyser</a:t>
            </a:r>
          </a:p>
          <a:p>
            <a:pPr algn="ctr"/>
            <a:r>
              <a:rPr lang="fr-CA" sz="3200" dirty="0">
                <a:solidFill>
                  <a:srgbClr val="FF0000"/>
                </a:solidFill>
                <a:latin typeface="Chalkboard"/>
                <a:cs typeface="Chalkboard"/>
              </a:rPr>
              <a:t>(CNS)</a:t>
            </a:r>
          </a:p>
          <a:p>
            <a:pPr algn="ctr"/>
            <a:r>
              <a:rPr lang="fr-CA" sz="3200" dirty="0">
                <a:solidFill>
                  <a:srgbClr val="FF0000"/>
                </a:solidFill>
                <a:latin typeface="Chalkboard"/>
                <a:cs typeface="Chalkboard"/>
              </a:rPr>
              <a:t>(OH)</a:t>
            </a:r>
            <a:endParaRPr lang="fr-FR" sz="3200" dirty="0">
              <a:solidFill>
                <a:srgbClr val="FF0000"/>
              </a:solidFill>
              <a:latin typeface="Chalkboard"/>
              <a:cs typeface="Chalkboard"/>
            </a:endParaRPr>
          </a:p>
        </p:txBody>
      </p:sp>
      <p:sp>
        <p:nvSpPr>
          <p:cNvPr id="16388" name="Rectangle 5"/>
          <p:cNvSpPr>
            <a:spLocks noChangeArrowheads="1"/>
          </p:cNvSpPr>
          <p:nvPr/>
        </p:nvSpPr>
        <p:spPr bwMode="auto">
          <a:xfrm>
            <a:off x="3563938" y="3068638"/>
            <a:ext cx="1008062" cy="1295400"/>
          </a:xfrm>
          <a:prstGeom prst="rect">
            <a:avLst/>
          </a:prstGeom>
          <a:solidFill>
            <a:schemeClr val="bg2"/>
          </a:solidFill>
          <a:ln w="9525">
            <a:solidFill>
              <a:schemeClr val="tx1"/>
            </a:solidFill>
            <a:miter lim="800000"/>
            <a:headEnd/>
            <a:tailEnd/>
          </a:ln>
        </p:spPr>
        <p:txBody>
          <a:bodyPr wrap="none" anchor="ctr">
            <a:prstTxWarp prst="textNoShape">
              <a:avLst/>
            </a:prstTxWarp>
          </a:bodyPr>
          <a:lstStyle/>
          <a:p>
            <a:pPr algn="ctr"/>
            <a:r>
              <a:rPr lang="fr-CA" dirty="0">
                <a:solidFill>
                  <a:schemeClr val="tx2">
                    <a:lumMod val="40000"/>
                    <a:lumOff val="60000"/>
                  </a:schemeClr>
                </a:solidFill>
                <a:latin typeface="Chalkboard"/>
                <a:cs typeface="Chalkboard"/>
              </a:rPr>
              <a:t>Interface</a:t>
            </a:r>
            <a:endParaRPr lang="fr-FR" dirty="0">
              <a:solidFill>
                <a:schemeClr val="tx2">
                  <a:lumMod val="40000"/>
                  <a:lumOff val="60000"/>
                </a:schemeClr>
              </a:solidFill>
              <a:latin typeface="Chalkboard"/>
              <a:cs typeface="Chalkboard"/>
            </a:endParaRPr>
          </a:p>
        </p:txBody>
      </p:sp>
      <p:sp>
        <p:nvSpPr>
          <p:cNvPr id="16389" name="Rectangle 6"/>
          <p:cNvSpPr>
            <a:spLocks noChangeArrowheads="1"/>
          </p:cNvSpPr>
          <p:nvPr/>
        </p:nvSpPr>
        <p:spPr bwMode="auto">
          <a:xfrm>
            <a:off x="5003800" y="2347913"/>
            <a:ext cx="3744913" cy="3024187"/>
          </a:xfrm>
          <a:prstGeom prst="rect">
            <a:avLst/>
          </a:prstGeom>
          <a:solidFill>
            <a:schemeClr val="accent6">
              <a:lumMod val="40000"/>
              <a:lumOff val="60000"/>
            </a:schemeClr>
          </a:solidFill>
          <a:ln w="9525">
            <a:solidFill>
              <a:schemeClr val="tx1"/>
            </a:solidFill>
            <a:miter lim="800000"/>
            <a:headEnd/>
            <a:tailEnd/>
          </a:ln>
        </p:spPr>
        <p:txBody>
          <a:bodyPr wrap="none" anchor="ctr">
            <a:prstTxWarp prst="textNoShape">
              <a:avLst/>
            </a:prstTxWarp>
          </a:bodyPr>
          <a:lstStyle/>
          <a:p>
            <a:pPr algn="ctr"/>
            <a:r>
              <a:rPr lang="fr-CA" sz="3200" dirty="0">
                <a:solidFill>
                  <a:srgbClr val="3366FF"/>
                </a:solidFill>
                <a:latin typeface="Chalkboard"/>
                <a:cs typeface="Chalkboard"/>
              </a:rPr>
              <a:t>Isotope Ratio </a:t>
            </a:r>
          </a:p>
          <a:p>
            <a:pPr algn="ctr"/>
            <a:r>
              <a:rPr lang="fr-CA" sz="3200" dirty="0">
                <a:solidFill>
                  <a:srgbClr val="3366FF"/>
                </a:solidFill>
                <a:latin typeface="Chalkboard"/>
                <a:cs typeface="Chalkboard"/>
              </a:rPr>
              <a:t>Mass </a:t>
            </a:r>
            <a:r>
              <a:rPr lang="fr-CA" sz="3200" dirty="0" err="1">
                <a:solidFill>
                  <a:srgbClr val="3366FF"/>
                </a:solidFill>
                <a:latin typeface="Chalkboard"/>
                <a:cs typeface="Chalkboard"/>
              </a:rPr>
              <a:t>Spectrometer</a:t>
            </a:r>
            <a:endParaRPr lang="fr-FR" sz="3200" dirty="0">
              <a:solidFill>
                <a:srgbClr val="3366FF"/>
              </a:solidFill>
              <a:latin typeface="Chalkboard"/>
              <a:cs typeface="Chalkboard"/>
            </a:endParaRPr>
          </a:p>
        </p:txBody>
      </p:sp>
      <p:sp>
        <p:nvSpPr>
          <p:cNvPr id="16390" name="Line 13"/>
          <p:cNvSpPr>
            <a:spLocks noChangeShapeType="1"/>
          </p:cNvSpPr>
          <p:nvPr/>
        </p:nvSpPr>
        <p:spPr bwMode="auto">
          <a:xfrm>
            <a:off x="1979613" y="5227638"/>
            <a:ext cx="0" cy="1296987"/>
          </a:xfrm>
          <a:prstGeom prst="line">
            <a:avLst/>
          </a:prstGeom>
          <a:noFill/>
          <a:ln w="57150">
            <a:solidFill>
              <a:srgbClr val="FFFF00"/>
            </a:solidFill>
            <a:round/>
            <a:headEnd/>
            <a:tailEnd/>
          </a:ln>
        </p:spPr>
        <p:txBody>
          <a:bodyPr>
            <a:prstTxWarp prst="textNoShape">
              <a:avLst/>
            </a:prstTxWarp>
          </a:bodyPr>
          <a:lstStyle/>
          <a:p>
            <a:endParaRPr lang="it-IT"/>
          </a:p>
        </p:txBody>
      </p:sp>
      <p:sp>
        <p:nvSpPr>
          <p:cNvPr id="16391" name="Line 14"/>
          <p:cNvSpPr>
            <a:spLocks noChangeShapeType="1"/>
          </p:cNvSpPr>
          <p:nvPr/>
        </p:nvSpPr>
        <p:spPr bwMode="auto">
          <a:xfrm>
            <a:off x="1979613" y="6524625"/>
            <a:ext cx="144462" cy="0"/>
          </a:xfrm>
          <a:prstGeom prst="line">
            <a:avLst/>
          </a:prstGeom>
          <a:noFill/>
          <a:ln w="57150">
            <a:solidFill>
              <a:srgbClr val="FFFF00"/>
            </a:solidFill>
            <a:round/>
            <a:headEnd/>
            <a:tailEnd/>
          </a:ln>
        </p:spPr>
        <p:txBody>
          <a:bodyPr>
            <a:prstTxWarp prst="textNoShape">
              <a:avLst/>
            </a:prstTxWarp>
          </a:bodyPr>
          <a:lstStyle/>
          <a:p>
            <a:endParaRPr lang="it-IT"/>
          </a:p>
        </p:txBody>
      </p:sp>
      <p:sp>
        <p:nvSpPr>
          <p:cNvPr id="16392" name="Line 16"/>
          <p:cNvSpPr>
            <a:spLocks noChangeShapeType="1"/>
          </p:cNvSpPr>
          <p:nvPr/>
        </p:nvSpPr>
        <p:spPr bwMode="auto">
          <a:xfrm flipV="1">
            <a:off x="2124075" y="5659438"/>
            <a:ext cx="0" cy="865187"/>
          </a:xfrm>
          <a:prstGeom prst="line">
            <a:avLst/>
          </a:prstGeom>
          <a:noFill/>
          <a:ln w="57150">
            <a:solidFill>
              <a:srgbClr val="FFFF00"/>
            </a:solidFill>
            <a:round/>
            <a:headEnd/>
            <a:tailEnd/>
          </a:ln>
        </p:spPr>
        <p:txBody>
          <a:bodyPr>
            <a:prstTxWarp prst="textNoShape">
              <a:avLst/>
            </a:prstTxWarp>
          </a:bodyPr>
          <a:lstStyle/>
          <a:p>
            <a:endParaRPr lang="it-IT"/>
          </a:p>
        </p:txBody>
      </p:sp>
      <p:sp>
        <p:nvSpPr>
          <p:cNvPr id="16393" name="Line 17"/>
          <p:cNvSpPr>
            <a:spLocks noChangeShapeType="1"/>
          </p:cNvSpPr>
          <p:nvPr/>
        </p:nvSpPr>
        <p:spPr bwMode="auto">
          <a:xfrm>
            <a:off x="2124075" y="5659438"/>
            <a:ext cx="288925" cy="0"/>
          </a:xfrm>
          <a:prstGeom prst="line">
            <a:avLst/>
          </a:prstGeom>
          <a:noFill/>
          <a:ln w="57150">
            <a:solidFill>
              <a:srgbClr val="FFFF00"/>
            </a:solidFill>
            <a:round/>
            <a:headEnd/>
            <a:tailEnd/>
          </a:ln>
        </p:spPr>
        <p:txBody>
          <a:bodyPr>
            <a:prstTxWarp prst="textNoShape">
              <a:avLst/>
            </a:prstTxWarp>
          </a:bodyPr>
          <a:lstStyle/>
          <a:p>
            <a:endParaRPr lang="it-IT"/>
          </a:p>
        </p:txBody>
      </p:sp>
      <p:sp>
        <p:nvSpPr>
          <p:cNvPr id="16394" name="Line 18"/>
          <p:cNvSpPr>
            <a:spLocks noChangeShapeType="1"/>
          </p:cNvSpPr>
          <p:nvPr/>
        </p:nvSpPr>
        <p:spPr bwMode="auto">
          <a:xfrm>
            <a:off x="2413000" y="5659438"/>
            <a:ext cx="0" cy="288925"/>
          </a:xfrm>
          <a:prstGeom prst="line">
            <a:avLst/>
          </a:prstGeom>
          <a:noFill/>
          <a:ln w="57150">
            <a:solidFill>
              <a:srgbClr val="FFFF00"/>
            </a:solidFill>
            <a:round/>
            <a:headEnd/>
            <a:tailEnd/>
          </a:ln>
        </p:spPr>
        <p:txBody>
          <a:bodyPr>
            <a:prstTxWarp prst="textNoShape">
              <a:avLst/>
            </a:prstTxWarp>
          </a:bodyPr>
          <a:lstStyle/>
          <a:p>
            <a:endParaRPr lang="it-IT"/>
          </a:p>
        </p:txBody>
      </p:sp>
      <p:sp>
        <p:nvSpPr>
          <p:cNvPr id="16395" name="Line 19"/>
          <p:cNvSpPr>
            <a:spLocks noChangeShapeType="1"/>
          </p:cNvSpPr>
          <p:nvPr/>
        </p:nvSpPr>
        <p:spPr bwMode="auto">
          <a:xfrm flipH="1">
            <a:off x="2195513" y="5948363"/>
            <a:ext cx="217487" cy="0"/>
          </a:xfrm>
          <a:prstGeom prst="line">
            <a:avLst/>
          </a:prstGeom>
          <a:noFill/>
          <a:ln w="57150">
            <a:solidFill>
              <a:srgbClr val="FFFF00"/>
            </a:solidFill>
            <a:round/>
            <a:headEnd/>
            <a:tailEnd/>
          </a:ln>
        </p:spPr>
        <p:txBody>
          <a:bodyPr>
            <a:prstTxWarp prst="textNoShape">
              <a:avLst/>
            </a:prstTxWarp>
          </a:bodyPr>
          <a:lstStyle/>
          <a:p>
            <a:endParaRPr lang="it-IT"/>
          </a:p>
        </p:txBody>
      </p:sp>
      <p:sp>
        <p:nvSpPr>
          <p:cNvPr id="16396" name="Line 20"/>
          <p:cNvSpPr>
            <a:spLocks noChangeShapeType="1"/>
          </p:cNvSpPr>
          <p:nvPr/>
        </p:nvSpPr>
        <p:spPr bwMode="auto">
          <a:xfrm>
            <a:off x="2195513" y="5948363"/>
            <a:ext cx="0" cy="576262"/>
          </a:xfrm>
          <a:prstGeom prst="line">
            <a:avLst/>
          </a:prstGeom>
          <a:noFill/>
          <a:ln w="57150">
            <a:solidFill>
              <a:srgbClr val="FFFF00"/>
            </a:solidFill>
            <a:round/>
            <a:headEnd/>
            <a:tailEnd/>
          </a:ln>
        </p:spPr>
        <p:txBody>
          <a:bodyPr>
            <a:prstTxWarp prst="textNoShape">
              <a:avLst/>
            </a:prstTxWarp>
          </a:bodyPr>
          <a:lstStyle/>
          <a:p>
            <a:endParaRPr lang="it-IT"/>
          </a:p>
        </p:txBody>
      </p:sp>
      <p:sp>
        <p:nvSpPr>
          <p:cNvPr id="16397" name="Line 21"/>
          <p:cNvSpPr>
            <a:spLocks noChangeShapeType="1"/>
          </p:cNvSpPr>
          <p:nvPr/>
        </p:nvSpPr>
        <p:spPr bwMode="auto">
          <a:xfrm>
            <a:off x="2195513" y="6524625"/>
            <a:ext cx="288925" cy="0"/>
          </a:xfrm>
          <a:prstGeom prst="line">
            <a:avLst/>
          </a:prstGeom>
          <a:noFill/>
          <a:ln w="57150">
            <a:solidFill>
              <a:srgbClr val="FFFF00"/>
            </a:solidFill>
            <a:round/>
            <a:headEnd/>
            <a:tailEnd/>
          </a:ln>
        </p:spPr>
        <p:txBody>
          <a:bodyPr>
            <a:prstTxWarp prst="textNoShape">
              <a:avLst/>
            </a:prstTxWarp>
          </a:bodyPr>
          <a:lstStyle/>
          <a:p>
            <a:endParaRPr lang="it-IT"/>
          </a:p>
        </p:txBody>
      </p:sp>
      <p:sp>
        <p:nvSpPr>
          <p:cNvPr id="16398" name="Line 22"/>
          <p:cNvSpPr>
            <a:spLocks noChangeShapeType="1"/>
          </p:cNvSpPr>
          <p:nvPr/>
        </p:nvSpPr>
        <p:spPr bwMode="auto">
          <a:xfrm flipV="1">
            <a:off x="2484438" y="5732463"/>
            <a:ext cx="144462" cy="792162"/>
          </a:xfrm>
          <a:prstGeom prst="line">
            <a:avLst/>
          </a:prstGeom>
          <a:noFill/>
          <a:ln w="57150">
            <a:solidFill>
              <a:srgbClr val="FFFF00"/>
            </a:solidFill>
            <a:round/>
            <a:headEnd/>
            <a:tailEnd/>
          </a:ln>
        </p:spPr>
        <p:txBody>
          <a:bodyPr>
            <a:prstTxWarp prst="textNoShape">
              <a:avLst/>
            </a:prstTxWarp>
          </a:bodyPr>
          <a:lstStyle/>
          <a:p>
            <a:endParaRPr lang="it-IT"/>
          </a:p>
        </p:txBody>
      </p:sp>
      <p:sp>
        <p:nvSpPr>
          <p:cNvPr id="16399" name="Line 23"/>
          <p:cNvSpPr>
            <a:spLocks noChangeShapeType="1"/>
          </p:cNvSpPr>
          <p:nvPr/>
        </p:nvSpPr>
        <p:spPr bwMode="auto">
          <a:xfrm>
            <a:off x="2628900" y="5732463"/>
            <a:ext cx="142875" cy="0"/>
          </a:xfrm>
          <a:prstGeom prst="line">
            <a:avLst/>
          </a:prstGeom>
          <a:noFill/>
          <a:ln w="57150">
            <a:solidFill>
              <a:srgbClr val="FFFF00"/>
            </a:solidFill>
            <a:round/>
            <a:headEnd/>
            <a:tailEnd/>
          </a:ln>
        </p:spPr>
        <p:txBody>
          <a:bodyPr>
            <a:prstTxWarp prst="textNoShape">
              <a:avLst/>
            </a:prstTxWarp>
          </a:bodyPr>
          <a:lstStyle/>
          <a:p>
            <a:endParaRPr lang="it-IT"/>
          </a:p>
        </p:txBody>
      </p:sp>
      <p:sp>
        <p:nvSpPr>
          <p:cNvPr id="16400" name="Line 24"/>
          <p:cNvSpPr>
            <a:spLocks noChangeShapeType="1"/>
          </p:cNvSpPr>
          <p:nvPr/>
        </p:nvSpPr>
        <p:spPr bwMode="auto">
          <a:xfrm>
            <a:off x="2771775" y="5732463"/>
            <a:ext cx="73025" cy="792162"/>
          </a:xfrm>
          <a:prstGeom prst="line">
            <a:avLst/>
          </a:prstGeom>
          <a:noFill/>
          <a:ln w="57150">
            <a:solidFill>
              <a:srgbClr val="FFFF00"/>
            </a:solidFill>
            <a:round/>
            <a:headEnd/>
            <a:tailEnd/>
          </a:ln>
        </p:spPr>
        <p:txBody>
          <a:bodyPr>
            <a:prstTxWarp prst="textNoShape">
              <a:avLst/>
            </a:prstTxWarp>
          </a:bodyPr>
          <a:lstStyle/>
          <a:p>
            <a:endParaRPr lang="it-IT"/>
          </a:p>
        </p:txBody>
      </p:sp>
      <p:sp>
        <p:nvSpPr>
          <p:cNvPr id="16401" name="Line 25"/>
          <p:cNvSpPr>
            <a:spLocks noChangeShapeType="1"/>
          </p:cNvSpPr>
          <p:nvPr/>
        </p:nvSpPr>
        <p:spPr bwMode="auto">
          <a:xfrm>
            <a:off x="2844800" y="6524625"/>
            <a:ext cx="142875" cy="0"/>
          </a:xfrm>
          <a:prstGeom prst="line">
            <a:avLst/>
          </a:prstGeom>
          <a:noFill/>
          <a:ln w="57150">
            <a:solidFill>
              <a:srgbClr val="FFFF00"/>
            </a:solidFill>
            <a:round/>
            <a:headEnd/>
            <a:tailEnd/>
          </a:ln>
        </p:spPr>
        <p:txBody>
          <a:bodyPr>
            <a:prstTxWarp prst="textNoShape">
              <a:avLst/>
            </a:prstTxWarp>
          </a:bodyPr>
          <a:lstStyle/>
          <a:p>
            <a:endParaRPr lang="it-IT"/>
          </a:p>
        </p:txBody>
      </p:sp>
      <p:sp>
        <p:nvSpPr>
          <p:cNvPr id="16402" name="Line 27"/>
          <p:cNvSpPr>
            <a:spLocks noChangeShapeType="1"/>
          </p:cNvSpPr>
          <p:nvPr/>
        </p:nvSpPr>
        <p:spPr bwMode="auto">
          <a:xfrm flipV="1">
            <a:off x="2987675" y="5732463"/>
            <a:ext cx="0" cy="792162"/>
          </a:xfrm>
          <a:prstGeom prst="line">
            <a:avLst/>
          </a:prstGeom>
          <a:noFill/>
          <a:ln w="57150">
            <a:solidFill>
              <a:srgbClr val="FFFF00"/>
            </a:solidFill>
            <a:round/>
            <a:headEnd/>
            <a:tailEnd/>
          </a:ln>
        </p:spPr>
        <p:txBody>
          <a:bodyPr>
            <a:prstTxWarp prst="textNoShape">
              <a:avLst/>
            </a:prstTxWarp>
          </a:bodyPr>
          <a:lstStyle/>
          <a:p>
            <a:endParaRPr lang="it-IT"/>
          </a:p>
        </p:txBody>
      </p:sp>
      <p:sp>
        <p:nvSpPr>
          <p:cNvPr id="16403" name="Line 28"/>
          <p:cNvSpPr>
            <a:spLocks noChangeShapeType="1"/>
          </p:cNvSpPr>
          <p:nvPr/>
        </p:nvSpPr>
        <p:spPr bwMode="auto">
          <a:xfrm>
            <a:off x="2987675" y="5732463"/>
            <a:ext cx="73025" cy="0"/>
          </a:xfrm>
          <a:prstGeom prst="line">
            <a:avLst/>
          </a:prstGeom>
          <a:noFill/>
          <a:ln w="57150">
            <a:solidFill>
              <a:srgbClr val="FFFF00"/>
            </a:solidFill>
            <a:round/>
            <a:headEnd/>
            <a:tailEnd/>
          </a:ln>
        </p:spPr>
        <p:txBody>
          <a:bodyPr>
            <a:prstTxWarp prst="textNoShape">
              <a:avLst/>
            </a:prstTxWarp>
          </a:bodyPr>
          <a:lstStyle/>
          <a:p>
            <a:endParaRPr lang="it-IT"/>
          </a:p>
        </p:txBody>
      </p:sp>
      <p:sp>
        <p:nvSpPr>
          <p:cNvPr id="16404" name="Line 29"/>
          <p:cNvSpPr>
            <a:spLocks noChangeShapeType="1"/>
          </p:cNvSpPr>
          <p:nvPr/>
        </p:nvSpPr>
        <p:spPr bwMode="auto">
          <a:xfrm flipH="1">
            <a:off x="3060700" y="5732463"/>
            <a:ext cx="0" cy="792162"/>
          </a:xfrm>
          <a:prstGeom prst="line">
            <a:avLst/>
          </a:prstGeom>
          <a:noFill/>
          <a:ln w="57150">
            <a:solidFill>
              <a:srgbClr val="FFFF00"/>
            </a:solidFill>
            <a:round/>
            <a:headEnd/>
            <a:tailEnd/>
          </a:ln>
        </p:spPr>
        <p:txBody>
          <a:bodyPr>
            <a:prstTxWarp prst="textNoShape">
              <a:avLst/>
            </a:prstTxWarp>
          </a:bodyPr>
          <a:lstStyle/>
          <a:p>
            <a:endParaRPr lang="it-IT"/>
          </a:p>
        </p:txBody>
      </p:sp>
      <p:sp>
        <p:nvSpPr>
          <p:cNvPr id="16405" name="Line 30"/>
          <p:cNvSpPr>
            <a:spLocks noChangeShapeType="1"/>
          </p:cNvSpPr>
          <p:nvPr/>
        </p:nvSpPr>
        <p:spPr bwMode="auto">
          <a:xfrm>
            <a:off x="3060700" y="6524625"/>
            <a:ext cx="287338" cy="0"/>
          </a:xfrm>
          <a:prstGeom prst="line">
            <a:avLst/>
          </a:prstGeom>
          <a:noFill/>
          <a:ln w="57150">
            <a:solidFill>
              <a:srgbClr val="FFFF00"/>
            </a:solidFill>
            <a:round/>
            <a:headEnd/>
            <a:tailEnd/>
          </a:ln>
        </p:spPr>
        <p:txBody>
          <a:bodyPr>
            <a:prstTxWarp prst="textNoShape">
              <a:avLst/>
            </a:prstTxWarp>
          </a:bodyPr>
          <a:lstStyle/>
          <a:p>
            <a:endParaRPr lang="it-IT"/>
          </a:p>
        </p:txBody>
      </p:sp>
      <p:sp>
        <p:nvSpPr>
          <p:cNvPr id="16406" name="Line 31"/>
          <p:cNvSpPr>
            <a:spLocks noChangeShapeType="1"/>
          </p:cNvSpPr>
          <p:nvPr/>
        </p:nvSpPr>
        <p:spPr bwMode="auto">
          <a:xfrm flipV="1">
            <a:off x="3348038" y="5732463"/>
            <a:ext cx="0" cy="792162"/>
          </a:xfrm>
          <a:prstGeom prst="line">
            <a:avLst/>
          </a:prstGeom>
          <a:noFill/>
          <a:ln w="57150">
            <a:solidFill>
              <a:srgbClr val="FFFF00"/>
            </a:solidFill>
            <a:round/>
            <a:headEnd/>
            <a:tailEnd/>
          </a:ln>
        </p:spPr>
        <p:txBody>
          <a:bodyPr>
            <a:prstTxWarp prst="textNoShape">
              <a:avLst/>
            </a:prstTxWarp>
          </a:bodyPr>
          <a:lstStyle/>
          <a:p>
            <a:endParaRPr lang="it-IT"/>
          </a:p>
        </p:txBody>
      </p:sp>
      <p:sp>
        <p:nvSpPr>
          <p:cNvPr id="16407" name="Line 32"/>
          <p:cNvSpPr>
            <a:spLocks noChangeShapeType="1"/>
          </p:cNvSpPr>
          <p:nvPr/>
        </p:nvSpPr>
        <p:spPr bwMode="auto">
          <a:xfrm>
            <a:off x="3348038" y="5732463"/>
            <a:ext cx="73025" cy="0"/>
          </a:xfrm>
          <a:prstGeom prst="line">
            <a:avLst/>
          </a:prstGeom>
          <a:noFill/>
          <a:ln w="57150">
            <a:solidFill>
              <a:srgbClr val="FFFF00"/>
            </a:solidFill>
            <a:round/>
            <a:headEnd/>
            <a:tailEnd/>
          </a:ln>
        </p:spPr>
        <p:txBody>
          <a:bodyPr>
            <a:prstTxWarp prst="textNoShape">
              <a:avLst/>
            </a:prstTxWarp>
          </a:bodyPr>
          <a:lstStyle/>
          <a:p>
            <a:endParaRPr lang="it-IT"/>
          </a:p>
        </p:txBody>
      </p:sp>
      <p:sp>
        <p:nvSpPr>
          <p:cNvPr id="16408" name="Line 33"/>
          <p:cNvSpPr>
            <a:spLocks noChangeShapeType="1"/>
          </p:cNvSpPr>
          <p:nvPr/>
        </p:nvSpPr>
        <p:spPr bwMode="auto">
          <a:xfrm>
            <a:off x="3421063" y="5732463"/>
            <a:ext cx="0" cy="792162"/>
          </a:xfrm>
          <a:prstGeom prst="line">
            <a:avLst/>
          </a:prstGeom>
          <a:noFill/>
          <a:ln w="57150">
            <a:solidFill>
              <a:srgbClr val="FFFF00"/>
            </a:solidFill>
            <a:round/>
            <a:headEnd/>
            <a:tailEnd/>
          </a:ln>
        </p:spPr>
        <p:txBody>
          <a:bodyPr>
            <a:prstTxWarp prst="textNoShape">
              <a:avLst/>
            </a:prstTxWarp>
          </a:bodyPr>
          <a:lstStyle/>
          <a:p>
            <a:endParaRPr lang="it-IT"/>
          </a:p>
        </p:txBody>
      </p:sp>
      <p:sp>
        <p:nvSpPr>
          <p:cNvPr id="16409" name="Line 34"/>
          <p:cNvSpPr>
            <a:spLocks noChangeShapeType="1"/>
          </p:cNvSpPr>
          <p:nvPr/>
        </p:nvSpPr>
        <p:spPr bwMode="auto">
          <a:xfrm>
            <a:off x="3421063" y="6524625"/>
            <a:ext cx="142875" cy="0"/>
          </a:xfrm>
          <a:prstGeom prst="line">
            <a:avLst/>
          </a:prstGeom>
          <a:noFill/>
          <a:ln w="57150">
            <a:solidFill>
              <a:srgbClr val="FFFF00"/>
            </a:solidFill>
            <a:round/>
            <a:headEnd/>
            <a:tailEnd/>
          </a:ln>
        </p:spPr>
        <p:txBody>
          <a:bodyPr>
            <a:prstTxWarp prst="textNoShape">
              <a:avLst/>
            </a:prstTxWarp>
          </a:bodyPr>
          <a:lstStyle/>
          <a:p>
            <a:endParaRPr lang="it-IT"/>
          </a:p>
        </p:txBody>
      </p:sp>
      <p:sp>
        <p:nvSpPr>
          <p:cNvPr id="16410" name="Line 35"/>
          <p:cNvSpPr>
            <a:spLocks noChangeShapeType="1"/>
          </p:cNvSpPr>
          <p:nvPr/>
        </p:nvSpPr>
        <p:spPr bwMode="auto">
          <a:xfrm flipV="1">
            <a:off x="3563938" y="5588000"/>
            <a:ext cx="0" cy="936625"/>
          </a:xfrm>
          <a:prstGeom prst="line">
            <a:avLst/>
          </a:prstGeom>
          <a:noFill/>
          <a:ln w="57150">
            <a:solidFill>
              <a:srgbClr val="FFFF00"/>
            </a:solidFill>
            <a:round/>
            <a:headEnd/>
            <a:tailEnd/>
          </a:ln>
        </p:spPr>
        <p:txBody>
          <a:bodyPr>
            <a:prstTxWarp prst="textNoShape">
              <a:avLst/>
            </a:prstTxWarp>
          </a:bodyPr>
          <a:lstStyle/>
          <a:p>
            <a:endParaRPr lang="it-IT"/>
          </a:p>
        </p:txBody>
      </p:sp>
      <p:sp>
        <p:nvSpPr>
          <p:cNvPr id="16411" name="Line 36"/>
          <p:cNvSpPr>
            <a:spLocks noChangeShapeType="1"/>
          </p:cNvSpPr>
          <p:nvPr/>
        </p:nvSpPr>
        <p:spPr bwMode="auto">
          <a:xfrm>
            <a:off x="3563938" y="5588000"/>
            <a:ext cx="73025" cy="0"/>
          </a:xfrm>
          <a:prstGeom prst="line">
            <a:avLst/>
          </a:prstGeom>
          <a:noFill/>
          <a:ln w="57150">
            <a:solidFill>
              <a:srgbClr val="FFFF00"/>
            </a:solidFill>
            <a:round/>
            <a:headEnd/>
            <a:tailEnd/>
          </a:ln>
        </p:spPr>
        <p:txBody>
          <a:bodyPr>
            <a:prstTxWarp prst="textNoShape">
              <a:avLst/>
            </a:prstTxWarp>
          </a:bodyPr>
          <a:lstStyle/>
          <a:p>
            <a:endParaRPr lang="it-IT"/>
          </a:p>
        </p:txBody>
      </p:sp>
      <p:sp>
        <p:nvSpPr>
          <p:cNvPr id="16412" name="Line 37"/>
          <p:cNvSpPr>
            <a:spLocks noChangeShapeType="1"/>
          </p:cNvSpPr>
          <p:nvPr/>
        </p:nvSpPr>
        <p:spPr bwMode="auto">
          <a:xfrm>
            <a:off x="3636963" y="5588000"/>
            <a:ext cx="0" cy="936625"/>
          </a:xfrm>
          <a:prstGeom prst="line">
            <a:avLst/>
          </a:prstGeom>
          <a:noFill/>
          <a:ln w="57150">
            <a:solidFill>
              <a:srgbClr val="FFFF00"/>
            </a:solidFill>
            <a:round/>
            <a:headEnd/>
            <a:tailEnd/>
          </a:ln>
        </p:spPr>
        <p:txBody>
          <a:bodyPr>
            <a:prstTxWarp prst="textNoShape">
              <a:avLst/>
            </a:prstTxWarp>
          </a:bodyPr>
          <a:lstStyle/>
          <a:p>
            <a:endParaRPr lang="it-IT"/>
          </a:p>
        </p:txBody>
      </p:sp>
      <p:sp>
        <p:nvSpPr>
          <p:cNvPr id="16413" name="Line 38"/>
          <p:cNvSpPr>
            <a:spLocks noChangeShapeType="1"/>
          </p:cNvSpPr>
          <p:nvPr/>
        </p:nvSpPr>
        <p:spPr bwMode="auto">
          <a:xfrm>
            <a:off x="3636963" y="6524625"/>
            <a:ext cx="287337" cy="0"/>
          </a:xfrm>
          <a:prstGeom prst="line">
            <a:avLst/>
          </a:prstGeom>
          <a:noFill/>
          <a:ln w="57150">
            <a:solidFill>
              <a:srgbClr val="FFFF00"/>
            </a:solidFill>
            <a:round/>
            <a:headEnd/>
            <a:tailEnd/>
          </a:ln>
        </p:spPr>
        <p:txBody>
          <a:bodyPr>
            <a:prstTxWarp prst="textNoShape">
              <a:avLst/>
            </a:prstTxWarp>
          </a:bodyPr>
          <a:lstStyle/>
          <a:p>
            <a:endParaRPr lang="it-IT"/>
          </a:p>
        </p:txBody>
      </p:sp>
      <p:sp>
        <p:nvSpPr>
          <p:cNvPr id="16414" name="Line 41"/>
          <p:cNvSpPr>
            <a:spLocks noChangeShapeType="1"/>
          </p:cNvSpPr>
          <p:nvPr/>
        </p:nvSpPr>
        <p:spPr bwMode="auto">
          <a:xfrm flipV="1">
            <a:off x="3924300" y="4364038"/>
            <a:ext cx="0" cy="2160587"/>
          </a:xfrm>
          <a:prstGeom prst="line">
            <a:avLst/>
          </a:prstGeom>
          <a:noFill/>
          <a:ln w="76200">
            <a:solidFill>
              <a:srgbClr val="FFFF00"/>
            </a:solidFill>
            <a:round/>
            <a:headEnd/>
            <a:tailEnd/>
          </a:ln>
        </p:spPr>
        <p:txBody>
          <a:bodyPr>
            <a:prstTxWarp prst="textNoShape">
              <a:avLst/>
            </a:prstTxWarp>
          </a:bodyPr>
          <a:lstStyle/>
          <a:p>
            <a:endParaRPr lang="it-IT"/>
          </a:p>
        </p:txBody>
      </p:sp>
      <p:sp>
        <p:nvSpPr>
          <p:cNvPr id="16415" name="Line 46"/>
          <p:cNvSpPr>
            <a:spLocks noChangeShapeType="1"/>
          </p:cNvSpPr>
          <p:nvPr/>
        </p:nvSpPr>
        <p:spPr bwMode="auto">
          <a:xfrm flipV="1">
            <a:off x="4211638" y="2419350"/>
            <a:ext cx="1587" cy="288925"/>
          </a:xfrm>
          <a:prstGeom prst="line">
            <a:avLst/>
          </a:prstGeom>
          <a:noFill/>
          <a:ln w="9525">
            <a:solidFill>
              <a:srgbClr val="FFFF00"/>
            </a:solidFill>
            <a:round/>
            <a:headEnd/>
            <a:tailEnd/>
          </a:ln>
        </p:spPr>
        <p:txBody>
          <a:bodyPr>
            <a:prstTxWarp prst="textNoShape">
              <a:avLst/>
            </a:prstTxWarp>
          </a:bodyPr>
          <a:lstStyle/>
          <a:p>
            <a:endParaRPr lang="it-IT"/>
          </a:p>
        </p:txBody>
      </p:sp>
      <p:sp>
        <p:nvSpPr>
          <p:cNvPr id="16416" name="Oval 47"/>
          <p:cNvSpPr>
            <a:spLocks noChangeArrowheads="1"/>
          </p:cNvSpPr>
          <p:nvPr/>
        </p:nvSpPr>
        <p:spPr bwMode="auto">
          <a:xfrm>
            <a:off x="4211638" y="2132013"/>
            <a:ext cx="144462" cy="360362"/>
          </a:xfrm>
          <a:prstGeom prst="ellipse">
            <a:avLst/>
          </a:prstGeom>
          <a:solidFill>
            <a:srgbClr val="FCD5B5"/>
          </a:solidFill>
          <a:ln w="9525">
            <a:solidFill>
              <a:srgbClr val="FFFF00"/>
            </a:solidFill>
            <a:round/>
            <a:headEnd/>
            <a:tailEnd/>
          </a:ln>
        </p:spPr>
        <p:txBody>
          <a:bodyPr wrap="none" anchor="ctr">
            <a:prstTxWarp prst="textNoShape">
              <a:avLst/>
            </a:prstTxWarp>
          </a:bodyPr>
          <a:lstStyle/>
          <a:p>
            <a:endParaRPr lang="fr-CA"/>
          </a:p>
        </p:txBody>
      </p:sp>
      <p:sp>
        <p:nvSpPr>
          <p:cNvPr id="16417" name="Oval 48"/>
          <p:cNvSpPr>
            <a:spLocks noChangeArrowheads="1"/>
          </p:cNvSpPr>
          <p:nvPr/>
        </p:nvSpPr>
        <p:spPr bwMode="auto">
          <a:xfrm>
            <a:off x="4284663" y="2132013"/>
            <a:ext cx="144462" cy="360362"/>
          </a:xfrm>
          <a:prstGeom prst="ellipse">
            <a:avLst/>
          </a:prstGeom>
          <a:solidFill>
            <a:srgbClr val="FCD5B5"/>
          </a:solidFill>
          <a:ln w="9525">
            <a:solidFill>
              <a:srgbClr val="FFFF00"/>
            </a:solidFill>
            <a:round/>
            <a:headEnd/>
            <a:tailEnd/>
          </a:ln>
        </p:spPr>
        <p:txBody>
          <a:bodyPr wrap="none" anchor="ctr">
            <a:prstTxWarp prst="textNoShape">
              <a:avLst/>
            </a:prstTxWarp>
          </a:bodyPr>
          <a:lstStyle/>
          <a:p>
            <a:endParaRPr lang="fr-CA"/>
          </a:p>
        </p:txBody>
      </p:sp>
      <p:sp>
        <p:nvSpPr>
          <p:cNvPr id="16418" name="Oval 49"/>
          <p:cNvSpPr>
            <a:spLocks noChangeArrowheads="1"/>
          </p:cNvSpPr>
          <p:nvPr/>
        </p:nvSpPr>
        <p:spPr bwMode="auto">
          <a:xfrm>
            <a:off x="4356100" y="2132013"/>
            <a:ext cx="144463" cy="360362"/>
          </a:xfrm>
          <a:prstGeom prst="ellipse">
            <a:avLst/>
          </a:prstGeom>
          <a:solidFill>
            <a:srgbClr val="FCD5B5"/>
          </a:solidFill>
          <a:ln w="9525">
            <a:solidFill>
              <a:srgbClr val="FFFF00"/>
            </a:solidFill>
            <a:round/>
            <a:headEnd/>
            <a:tailEnd/>
          </a:ln>
        </p:spPr>
        <p:txBody>
          <a:bodyPr wrap="none" anchor="ctr">
            <a:prstTxWarp prst="textNoShape">
              <a:avLst/>
            </a:prstTxWarp>
          </a:bodyPr>
          <a:lstStyle/>
          <a:p>
            <a:endParaRPr lang="fr-CA"/>
          </a:p>
        </p:txBody>
      </p:sp>
      <p:sp>
        <p:nvSpPr>
          <p:cNvPr id="16419" name="Oval 50"/>
          <p:cNvSpPr>
            <a:spLocks noChangeArrowheads="1"/>
          </p:cNvSpPr>
          <p:nvPr/>
        </p:nvSpPr>
        <p:spPr bwMode="auto">
          <a:xfrm>
            <a:off x="4429125" y="2132013"/>
            <a:ext cx="144463" cy="360362"/>
          </a:xfrm>
          <a:prstGeom prst="ellipse">
            <a:avLst/>
          </a:prstGeom>
          <a:solidFill>
            <a:srgbClr val="FCD5B5"/>
          </a:solidFill>
          <a:ln w="9525">
            <a:solidFill>
              <a:srgbClr val="FFFF00"/>
            </a:solidFill>
            <a:round/>
            <a:headEnd/>
            <a:tailEnd/>
          </a:ln>
        </p:spPr>
        <p:txBody>
          <a:bodyPr wrap="none" anchor="ctr">
            <a:prstTxWarp prst="textNoShape">
              <a:avLst/>
            </a:prstTxWarp>
          </a:bodyPr>
          <a:lstStyle/>
          <a:p>
            <a:endParaRPr lang="fr-CA"/>
          </a:p>
        </p:txBody>
      </p:sp>
      <p:sp>
        <p:nvSpPr>
          <p:cNvPr id="16420" name="Line 51"/>
          <p:cNvSpPr>
            <a:spLocks noChangeShapeType="1"/>
          </p:cNvSpPr>
          <p:nvPr/>
        </p:nvSpPr>
        <p:spPr bwMode="auto">
          <a:xfrm>
            <a:off x="4500563" y="2132013"/>
            <a:ext cx="1079500" cy="0"/>
          </a:xfrm>
          <a:prstGeom prst="line">
            <a:avLst/>
          </a:prstGeom>
          <a:noFill/>
          <a:ln w="9525">
            <a:solidFill>
              <a:srgbClr val="FFFF00"/>
            </a:solidFill>
            <a:round/>
            <a:headEnd/>
            <a:tailEnd/>
          </a:ln>
        </p:spPr>
        <p:txBody>
          <a:bodyPr>
            <a:prstTxWarp prst="textNoShape">
              <a:avLst/>
            </a:prstTxWarp>
          </a:bodyPr>
          <a:lstStyle/>
          <a:p>
            <a:endParaRPr lang="it-IT"/>
          </a:p>
        </p:txBody>
      </p:sp>
      <p:sp>
        <p:nvSpPr>
          <p:cNvPr id="16421" name="Line 52"/>
          <p:cNvSpPr>
            <a:spLocks noChangeShapeType="1"/>
          </p:cNvSpPr>
          <p:nvPr/>
        </p:nvSpPr>
        <p:spPr bwMode="auto">
          <a:xfrm>
            <a:off x="5580063" y="2132013"/>
            <a:ext cx="0" cy="215900"/>
          </a:xfrm>
          <a:prstGeom prst="line">
            <a:avLst/>
          </a:prstGeom>
          <a:noFill/>
          <a:ln w="9525">
            <a:solidFill>
              <a:srgbClr val="FFFF00"/>
            </a:solidFill>
            <a:round/>
            <a:headEnd/>
            <a:tailEnd/>
          </a:ln>
        </p:spPr>
        <p:txBody>
          <a:bodyPr>
            <a:prstTxWarp prst="textNoShape">
              <a:avLst/>
            </a:prstTxWarp>
          </a:bodyPr>
          <a:lstStyle/>
          <a:p>
            <a:endParaRPr lang="it-IT"/>
          </a:p>
        </p:txBody>
      </p:sp>
      <p:sp>
        <p:nvSpPr>
          <p:cNvPr id="16422" name="Line 53"/>
          <p:cNvSpPr>
            <a:spLocks noChangeShapeType="1"/>
          </p:cNvSpPr>
          <p:nvPr/>
        </p:nvSpPr>
        <p:spPr bwMode="auto">
          <a:xfrm flipV="1">
            <a:off x="6300788" y="1843088"/>
            <a:ext cx="0" cy="504825"/>
          </a:xfrm>
          <a:prstGeom prst="line">
            <a:avLst/>
          </a:prstGeom>
          <a:noFill/>
          <a:ln w="9525">
            <a:solidFill>
              <a:srgbClr val="FFFF00"/>
            </a:solidFill>
            <a:round/>
            <a:headEnd/>
            <a:tailEnd/>
          </a:ln>
        </p:spPr>
        <p:txBody>
          <a:bodyPr>
            <a:prstTxWarp prst="textNoShape">
              <a:avLst/>
            </a:prstTxWarp>
          </a:bodyPr>
          <a:lstStyle/>
          <a:p>
            <a:endParaRPr lang="it-IT"/>
          </a:p>
        </p:txBody>
      </p:sp>
      <p:sp>
        <p:nvSpPr>
          <p:cNvPr id="16423" name="Text Box 55"/>
          <p:cNvSpPr txBox="1">
            <a:spLocks noChangeArrowheads="1"/>
          </p:cNvSpPr>
          <p:nvPr/>
        </p:nvSpPr>
        <p:spPr bwMode="auto">
          <a:xfrm>
            <a:off x="4932363" y="1484313"/>
            <a:ext cx="449678" cy="369332"/>
          </a:xfrm>
          <a:prstGeom prst="rect">
            <a:avLst/>
          </a:prstGeom>
          <a:noFill/>
          <a:ln w="9525">
            <a:noFill/>
            <a:miter lim="800000"/>
            <a:headEnd/>
            <a:tailEnd/>
          </a:ln>
        </p:spPr>
        <p:txBody>
          <a:bodyPr wrap="none">
            <a:prstTxWarp prst="textNoShape">
              <a:avLst/>
            </a:prstTxWarp>
            <a:spAutoFit/>
          </a:bodyPr>
          <a:lstStyle/>
          <a:p>
            <a:r>
              <a:rPr lang="fr-CA">
                <a:solidFill>
                  <a:schemeClr val="bg1"/>
                </a:solidFill>
                <a:latin typeface="Chalkboard"/>
                <a:cs typeface="Chalkboard"/>
              </a:rPr>
              <a:t>He</a:t>
            </a:r>
            <a:endParaRPr lang="fr-FR">
              <a:solidFill>
                <a:schemeClr val="bg1"/>
              </a:solidFill>
              <a:latin typeface="Chalkboard"/>
              <a:cs typeface="Chalkboard"/>
            </a:endParaRPr>
          </a:p>
        </p:txBody>
      </p:sp>
      <p:sp>
        <p:nvSpPr>
          <p:cNvPr id="16424" name="Line 57"/>
          <p:cNvSpPr>
            <a:spLocks noChangeShapeType="1"/>
          </p:cNvSpPr>
          <p:nvPr/>
        </p:nvSpPr>
        <p:spPr bwMode="auto">
          <a:xfrm flipH="1">
            <a:off x="4068763" y="1843088"/>
            <a:ext cx="2232025" cy="0"/>
          </a:xfrm>
          <a:prstGeom prst="line">
            <a:avLst/>
          </a:prstGeom>
          <a:noFill/>
          <a:ln w="9525">
            <a:solidFill>
              <a:srgbClr val="FFFF00"/>
            </a:solidFill>
            <a:round/>
            <a:headEnd/>
            <a:tailEnd/>
          </a:ln>
        </p:spPr>
        <p:txBody>
          <a:bodyPr>
            <a:prstTxWarp prst="textNoShape">
              <a:avLst/>
            </a:prstTxWarp>
          </a:bodyPr>
          <a:lstStyle/>
          <a:p>
            <a:endParaRPr lang="it-IT"/>
          </a:p>
        </p:txBody>
      </p:sp>
      <p:sp>
        <p:nvSpPr>
          <p:cNvPr id="16425" name="Line 58"/>
          <p:cNvSpPr>
            <a:spLocks noChangeShapeType="1"/>
          </p:cNvSpPr>
          <p:nvPr/>
        </p:nvSpPr>
        <p:spPr bwMode="auto">
          <a:xfrm>
            <a:off x="4068763" y="2492375"/>
            <a:ext cx="0" cy="576263"/>
          </a:xfrm>
          <a:prstGeom prst="line">
            <a:avLst/>
          </a:prstGeom>
          <a:noFill/>
          <a:ln w="9525">
            <a:solidFill>
              <a:srgbClr val="FFFF00"/>
            </a:solidFill>
            <a:round/>
            <a:headEnd/>
            <a:tailEnd/>
          </a:ln>
        </p:spPr>
        <p:txBody>
          <a:bodyPr>
            <a:prstTxWarp prst="textNoShape">
              <a:avLst/>
            </a:prstTxWarp>
          </a:bodyPr>
          <a:lstStyle/>
          <a:p>
            <a:endParaRPr lang="it-IT"/>
          </a:p>
        </p:txBody>
      </p:sp>
      <p:sp>
        <p:nvSpPr>
          <p:cNvPr id="16426" name="Line 59"/>
          <p:cNvSpPr>
            <a:spLocks noChangeShapeType="1"/>
          </p:cNvSpPr>
          <p:nvPr/>
        </p:nvSpPr>
        <p:spPr bwMode="auto">
          <a:xfrm>
            <a:off x="4068763" y="1843088"/>
            <a:ext cx="0" cy="649287"/>
          </a:xfrm>
          <a:prstGeom prst="line">
            <a:avLst/>
          </a:prstGeom>
          <a:noFill/>
          <a:ln w="9525">
            <a:solidFill>
              <a:srgbClr val="FFFF00"/>
            </a:solidFill>
            <a:round/>
            <a:headEnd/>
            <a:tailEnd type="triangle" w="med" len="med"/>
          </a:ln>
        </p:spPr>
        <p:txBody>
          <a:bodyPr>
            <a:prstTxWarp prst="textNoShape">
              <a:avLst/>
            </a:prstTxWarp>
          </a:bodyPr>
          <a:lstStyle/>
          <a:p>
            <a:endParaRPr lang="it-IT"/>
          </a:p>
        </p:txBody>
      </p:sp>
      <p:sp>
        <p:nvSpPr>
          <p:cNvPr id="16427" name="Line 61"/>
          <p:cNvSpPr>
            <a:spLocks noChangeShapeType="1"/>
          </p:cNvSpPr>
          <p:nvPr/>
        </p:nvSpPr>
        <p:spPr bwMode="auto">
          <a:xfrm>
            <a:off x="2555875" y="1627188"/>
            <a:ext cx="1296988" cy="0"/>
          </a:xfrm>
          <a:prstGeom prst="line">
            <a:avLst/>
          </a:prstGeom>
          <a:noFill/>
          <a:ln w="9525">
            <a:solidFill>
              <a:srgbClr val="FFFF00"/>
            </a:solidFill>
            <a:round/>
            <a:headEnd/>
            <a:tailEnd/>
          </a:ln>
        </p:spPr>
        <p:txBody>
          <a:bodyPr>
            <a:prstTxWarp prst="textNoShape">
              <a:avLst/>
            </a:prstTxWarp>
          </a:bodyPr>
          <a:lstStyle/>
          <a:p>
            <a:endParaRPr lang="it-IT"/>
          </a:p>
        </p:txBody>
      </p:sp>
      <p:sp>
        <p:nvSpPr>
          <p:cNvPr id="16428" name="Line 62"/>
          <p:cNvSpPr>
            <a:spLocks noChangeShapeType="1"/>
          </p:cNvSpPr>
          <p:nvPr/>
        </p:nvSpPr>
        <p:spPr bwMode="auto">
          <a:xfrm>
            <a:off x="3852863" y="1627188"/>
            <a:ext cx="0" cy="865187"/>
          </a:xfrm>
          <a:prstGeom prst="line">
            <a:avLst/>
          </a:prstGeom>
          <a:noFill/>
          <a:ln w="9525">
            <a:solidFill>
              <a:srgbClr val="FFFF00"/>
            </a:solidFill>
            <a:round/>
            <a:headEnd/>
            <a:tailEnd type="triangle" w="med" len="med"/>
          </a:ln>
        </p:spPr>
        <p:txBody>
          <a:bodyPr>
            <a:prstTxWarp prst="textNoShape">
              <a:avLst/>
            </a:prstTxWarp>
          </a:bodyPr>
          <a:lstStyle/>
          <a:p>
            <a:endParaRPr lang="it-IT"/>
          </a:p>
        </p:txBody>
      </p:sp>
      <p:sp>
        <p:nvSpPr>
          <p:cNvPr id="16429" name="Line 63"/>
          <p:cNvSpPr>
            <a:spLocks noChangeShapeType="1"/>
          </p:cNvSpPr>
          <p:nvPr/>
        </p:nvSpPr>
        <p:spPr bwMode="auto">
          <a:xfrm>
            <a:off x="3852863" y="2492375"/>
            <a:ext cx="0" cy="576263"/>
          </a:xfrm>
          <a:prstGeom prst="line">
            <a:avLst/>
          </a:prstGeom>
          <a:noFill/>
          <a:ln w="9525">
            <a:solidFill>
              <a:srgbClr val="FFFF00"/>
            </a:solidFill>
            <a:round/>
            <a:headEnd/>
            <a:tailEnd/>
          </a:ln>
        </p:spPr>
        <p:txBody>
          <a:bodyPr>
            <a:prstTxWarp prst="textNoShape">
              <a:avLst/>
            </a:prstTxWarp>
          </a:bodyPr>
          <a:lstStyle/>
          <a:p>
            <a:endParaRPr lang="it-IT"/>
          </a:p>
        </p:txBody>
      </p:sp>
      <p:sp>
        <p:nvSpPr>
          <p:cNvPr id="16430" name="Line 64"/>
          <p:cNvSpPr>
            <a:spLocks noChangeShapeType="1"/>
          </p:cNvSpPr>
          <p:nvPr/>
        </p:nvSpPr>
        <p:spPr bwMode="auto">
          <a:xfrm>
            <a:off x="2555875" y="1916113"/>
            <a:ext cx="1081088" cy="0"/>
          </a:xfrm>
          <a:prstGeom prst="line">
            <a:avLst/>
          </a:prstGeom>
          <a:noFill/>
          <a:ln w="9525">
            <a:solidFill>
              <a:srgbClr val="FFFF00"/>
            </a:solidFill>
            <a:round/>
            <a:headEnd/>
            <a:tailEnd/>
          </a:ln>
        </p:spPr>
        <p:txBody>
          <a:bodyPr>
            <a:prstTxWarp prst="textNoShape">
              <a:avLst/>
            </a:prstTxWarp>
          </a:bodyPr>
          <a:lstStyle/>
          <a:p>
            <a:endParaRPr lang="it-IT"/>
          </a:p>
        </p:txBody>
      </p:sp>
      <p:sp>
        <p:nvSpPr>
          <p:cNvPr id="16431" name="Line 65"/>
          <p:cNvSpPr>
            <a:spLocks noChangeShapeType="1"/>
          </p:cNvSpPr>
          <p:nvPr/>
        </p:nvSpPr>
        <p:spPr bwMode="auto">
          <a:xfrm>
            <a:off x="3636963" y="1916113"/>
            <a:ext cx="0" cy="576262"/>
          </a:xfrm>
          <a:prstGeom prst="line">
            <a:avLst/>
          </a:prstGeom>
          <a:noFill/>
          <a:ln w="9525">
            <a:solidFill>
              <a:srgbClr val="FFFF00"/>
            </a:solidFill>
            <a:round/>
            <a:headEnd/>
            <a:tailEnd type="triangle" w="med" len="med"/>
          </a:ln>
        </p:spPr>
        <p:txBody>
          <a:bodyPr>
            <a:prstTxWarp prst="textNoShape">
              <a:avLst/>
            </a:prstTxWarp>
          </a:bodyPr>
          <a:lstStyle/>
          <a:p>
            <a:endParaRPr lang="it-IT"/>
          </a:p>
        </p:txBody>
      </p:sp>
      <p:sp>
        <p:nvSpPr>
          <p:cNvPr id="16432" name="Line 66"/>
          <p:cNvSpPr>
            <a:spLocks noChangeShapeType="1"/>
          </p:cNvSpPr>
          <p:nvPr/>
        </p:nvSpPr>
        <p:spPr bwMode="auto">
          <a:xfrm>
            <a:off x="3636963" y="2492375"/>
            <a:ext cx="0" cy="576263"/>
          </a:xfrm>
          <a:prstGeom prst="line">
            <a:avLst/>
          </a:prstGeom>
          <a:noFill/>
          <a:ln w="9525">
            <a:solidFill>
              <a:srgbClr val="FFFF00"/>
            </a:solidFill>
            <a:round/>
            <a:headEnd/>
            <a:tailEnd/>
          </a:ln>
        </p:spPr>
        <p:txBody>
          <a:bodyPr>
            <a:prstTxWarp prst="textNoShape">
              <a:avLst/>
            </a:prstTxWarp>
          </a:bodyPr>
          <a:lstStyle/>
          <a:p>
            <a:endParaRPr lang="it-IT"/>
          </a:p>
        </p:txBody>
      </p:sp>
      <p:sp>
        <p:nvSpPr>
          <p:cNvPr id="16433" name="Text Box 68"/>
          <p:cNvSpPr txBox="1">
            <a:spLocks noChangeArrowheads="1"/>
          </p:cNvSpPr>
          <p:nvPr/>
        </p:nvSpPr>
        <p:spPr bwMode="auto">
          <a:xfrm>
            <a:off x="1403350" y="1725613"/>
            <a:ext cx="1200331" cy="369332"/>
          </a:xfrm>
          <a:prstGeom prst="rect">
            <a:avLst/>
          </a:prstGeom>
          <a:noFill/>
          <a:ln w="9525">
            <a:noFill/>
            <a:miter lim="800000"/>
            <a:headEnd/>
            <a:tailEnd/>
          </a:ln>
        </p:spPr>
        <p:txBody>
          <a:bodyPr wrap="none">
            <a:prstTxWarp prst="textNoShape">
              <a:avLst/>
            </a:prstTxWarp>
            <a:spAutoFit/>
          </a:bodyPr>
          <a:lstStyle/>
          <a:p>
            <a:r>
              <a:rPr lang="fr-CA" dirty="0" err="1">
                <a:solidFill>
                  <a:schemeClr val="bg1"/>
                </a:solidFill>
                <a:latin typeface="Chalkboard"/>
                <a:cs typeface="Chalkboard"/>
              </a:rPr>
              <a:t>Ref</a:t>
            </a:r>
            <a:r>
              <a:rPr lang="fr-CA" dirty="0">
                <a:solidFill>
                  <a:schemeClr val="bg1"/>
                </a:solidFill>
                <a:latin typeface="Chalkboard"/>
                <a:cs typeface="Chalkboard"/>
              </a:rPr>
              <a:t> </a:t>
            </a:r>
            <a:r>
              <a:rPr lang="fr-CA" dirty="0" err="1">
                <a:solidFill>
                  <a:schemeClr val="bg1"/>
                </a:solidFill>
                <a:latin typeface="Chalkboard"/>
                <a:cs typeface="Chalkboard"/>
              </a:rPr>
              <a:t>gas</a:t>
            </a:r>
            <a:r>
              <a:rPr lang="fr-CA" dirty="0">
                <a:solidFill>
                  <a:schemeClr val="bg1"/>
                </a:solidFill>
                <a:latin typeface="Chalkboard"/>
                <a:cs typeface="Chalkboard"/>
              </a:rPr>
              <a:t> 2</a:t>
            </a:r>
            <a:endParaRPr lang="fr-FR" dirty="0">
              <a:solidFill>
                <a:schemeClr val="bg1"/>
              </a:solidFill>
              <a:latin typeface="Chalkboard"/>
              <a:cs typeface="Chalkboard"/>
            </a:endParaRPr>
          </a:p>
        </p:txBody>
      </p:sp>
      <p:sp>
        <p:nvSpPr>
          <p:cNvPr id="16434" name="Text Box 69"/>
          <p:cNvSpPr txBox="1">
            <a:spLocks noChangeArrowheads="1"/>
          </p:cNvSpPr>
          <p:nvPr/>
        </p:nvSpPr>
        <p:spPr bwMode="auto">
          <a:xfrm>
            <a:off x="4716463" y="1828800"/>
            <a:ext cx="574403" cy="369332"/>
          </a:xfrm>
          <a:prstGeom prst="rect">
            <a:avLst/>
          </a:prstGeom>
          <a:noFill/>
          <a:ln w="9525">
            <a:noFill/>
            <a:miter lim="800000"/>
            <a:headEnd/>
            <a:tailEnd/>
          </a:ln>
        </p:spPr>
        <p:txBody>
          <a:bodyPr wrap="none">
            <a:prstTxWarp prst="textNoShape">
              <a:avLst/>
            </a:prstTxWarp>
            <a:spAutoFit/>
          </a:bodyPr>
          <a:lstStyle/>
          <a:p>
            <a:r>
              <a:rPr lang="fr-CA">
                <a:solidFill>
                  <a:schemeClr val="bg1"/>
                </a:solidFill>
                <a:latin typeface="Chalkboard"/>
                <a:cs typeface="Chalkboard"/>
              </a:rPr>
              <a:t>2 m</a:t>
            </a:r>
            <a:endParaRPr lang="fr-FR">
              <a:solidFill>
                <a:schemeClr val="bg1"/>
              </a:solidFill>
              <a:latin typeface="Chalkboard"/>
              <a:cs typeface="Chalkboard"/>
            </a:endParaRPr>
          </a:p>
        </p:txBody>
      </p:sp>
      <p:cxnSp>
        <p:nvCxnSpPr>
          <p:cNvPr id="60" name="Connecteur droit avec flèche 59"/>
          <p:cNvCxnSpPr/>
          <p:nvPr/>
        </p:nvCxnSpPr>
        <p:spPr>
          <a:xfrm rot="5400000" flipH="1" flipV="1">
            <a:off x="4032250" y="2887663"/>
            <a:ext cx="360363" cy="1587"/>
          </a:xfrm>
          <a:prstGeom prst="straightConnector1">
            <a:avLst/>
          </a:prstGeom>
          <a:ln>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5" name="ZoneTexte 54"/>
          <p:cNvSpPr txBox="1"/>
          <p:nvPr/>
        </p:nvSpPr>
        <p:spPr>
          <a:xfrm>
            <a:off x="1042988" y="836613"/>
            <a:ext cx="185737" cy="369887"/>
          </a:xfrm>
          <a:prstGeom prst="rect">
            <a:avLst/>
          </a:prstGeom>
          <a:noFill/>
        </p:spPr>
        <p:txBody>
          <a:bodyPr wrap="none">
            <a:spAutoFit/>
          </a:bodyPr>
          <a:lstStyle/>
          <a:p>
            <a:pPr>
              <a:defRPr/>
            </a:pPr>
            <a:endParaRPr lang="fr-CA" dirty="0">
              <a:latin typeface="+mj-lt"/>
            </a:endParaRPr>
          </a:p>
        </p:txBody>
      </p:sp>
      <p:sp>
        <p:nvSpPr>
          <p:cNvPr id="56" name="ZoneTexte 55"/>
          <p:cNvSpPr txBox="1"/>
          <p:nvPr/>
        </p:nvSpPr>
        <p:spPr>
          <a:xfrm>
            <a:off x="684213" y="260350"/>
            <a:ext cx="7550150" cy="769938"/>
          </a:xfrm>
          <a:prstGeom prst="rect">
            <a:avLst/>
          </a:prstGeom>
          <a:noFill/>
        </p:spPr>
        <p:txBody>
          <a:bodyPr wrap="none">
            <a:prstTxWarp prst="textNoShape">
              <a:avLst/>
            </a:prstTxWarp>
            <a:spAutoFit/>
          </a:bodyPr>
          <a:lstStyle/>
          <a:p>
            <a:r>
              <a:rPr lang="en-CA" sz="4400" b="1" dirty="0">
                <a:solidFill>
                  <a:srgbClr val="00FFFF"/>
                </a:solidFill>
                <a:effectLst>
                  <a:outerShdw blurRad="38100" dist="38100" dir="2700000" algn="tl">
                    <a:srgbClr val="FFFFFF"/>
                  </a:outerShdw>
                </a:effectLst>
                <a:latin typeface="Chalkboard"/>
                <a:cs typeface="Chalkboard"/>
              </a:rPr>
              <a:t>Typical EA setup with IRMS</a:t>
            </a:r>
            <a:endParaRPr lang="fr-CA" sz="4400" b="1" dirty="0">
              <a:solidFill>
                <a:srgbClr val="00FFFF"/>
              </a:solidFill>
              <a:effectLst>
                <a:outerShdw blurRad="38100" dist="38100" dir="2700000" algn="tl">
                  <a:srgbClr val="FFFFFF"/>
                </a:outerShdw>
              </a:effectLst>
              <a:latin typeface="Chalkboard"/>
              <a:cs typeface="Chalkboard"/>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endParaRPr lang="it-IT"/>
          </a:p>
        </p:txBody>
      </p:sp>
      <p:sp>
        <p:nvSpPr>
          <p:cNvPr id="13315" name="Rectangle 3"/>
          <p:cNvSpPr>
            <a:spLocks noGrp="1" noChangeArrowheads="1"/>
          </p:cNvSpPr>
          <p:nvPr>
            <p:ph type="body" idx="1"/>
          </p:nvPr>
        </p:nvSpPr>
        <p:spPr/>
        <p:txBody>
          <a:bodyPr/>
          <a:lstStyle/>
          <a:p>
            <a:pPr eaLnBrk="1" hangingPunct="1"/>
            <a:endParaRPr lang="it-IT"/>
          </a:p>
        </p:txBody>
      </p:sp>
      <p:pic>
        <p:nvPicPr>
          <p:cNvPr id="13316" name="Picture 4" descr="4"/>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endParaRPr lang="it-IT"/>
          </a:p>
        </p:txBody>
      </p:sp>
      <p:sp>
        <p:nvSpPr>
          <p:cNvPr id="14339" name="Rectangle 3"/>
          <p:cNvSpPr>
            <a:spLocks noGrp="1" noChangeArrowheads="1"/>
          </p:cNvSpPr>
          <p:nvPr>
            <p:ph type="body" idx="1"/>
          </p:nvPr>
        </p:nvSpPr>
        <p:spPr/>
        <p:txBody>
          <a:bodyPr/>
          <a:lstStyle/>
          <a:p>
            <a:pPr eaLnBrk="1" hangingPunct="1"/>
            <a:endParaRPr lang="it-IT"/>
          </a:p>
        </p:txBody>
      </p:sp>
      <p:pic>
        <p:nvPicPr>
          <p:cNvPr id="14340" name="Picture 4" descr="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472017" y="914400"/>
            <a:ext cx="8671983" cy="5262979"/>
          </a:xfrm>
          <a:prstGeom prst="rect">
            <a:avLst/>
          </a:prstGeom>
          <a:noFill/>
          <a:ln w="9525">
            <a:noFill/>
            <a:miter lim="800000"/>
            <a:headEnd/>
            <a:tailEnd/>
          </a:ln>
        </p:spPr>
        <p:txBody>
          <a:bodyPr wrap="square">
            <a:prstTxWarp prst="textNoShape">
              <a:avLst/>
            </a:prstTxWarp>
            <a:spAutoFit/>
          </a:bodyPr>
          <a:lstStyle/>
          <a:p>
            <a:r>
              <a:rPr lang="en-US" sz="2400" dirty="0">
                <a:latin typeface="Chalkboard"/>
                <a:cs typeface="Chalkboard"/>
              </a:rPr>
              <a:t>-</a:t>
            </a:r>
            <a:r>
              <a:rPr lang="en-US" sz="2400" dirty="0" smtClean="0">
                <a:latin typeface="Chalkboard"/>
                <a:cs typeface="Chalkboard"/>
              </a:rPr>
              <a:t> </a:t>
            </a:r>
            <a:r>
              <a:rPr lang="en-US" sz="2400" dirty="0" err="1" smtClean="0">
                <a:latin typeface="Chalkboard"/>
                <a:cs typeface="Chalkboard"/>
              </a:rPr>
              <a:t>Basato</a:t>
            </a:r>
            <a:r>
              <a:rPr lang="en-US" sz="2400" dirty="0" smtClean="0">
                <a:latin typeface="Chalkboard"/>
                <a:cs typeface="Chalkboard"/>
              </a:rPr>
              <a:t> </a:t>
            </a:r>
            <a:r>
              <a:rPr lang="en-US" sz="2400" dirty="0" err="1" smtClean="0">
                <a:latin typeface="Chalkboard"/>
                <a:cs typeface="Chalkboard"/>
              </a:rPr>
              <a:t>su</a:t>
            </a:r>
            <a:r>
              <a:rPr lang="en-US" sz="2400" dirty="0" smtClean="0">
                <a:latin typeface="Chalkboard"/>
                <a:cs typeface="Chalkboard"/>
              </a:rPr>
              <a:t> </a:t>
            </a:r>
            <a:r>
              <a:rPr lang="en-US" sz="2400" dirty="0" err="1" smtClean="0">
                <a:latin typeface="Chalkboard"/>
                <a:cs typeface="Chalkboard"/>
              </a:rPr>
              <a:t>misure</a:t>
            </a:r>
            <a:r>
              <a:rPr lang="en-US" sz="2400" dirty="0" smtClean="0">
                <a:latin typeface="Chalkboard"/>
                <a:cs typeface="Chalkboard"/>
              </a:rPr>
              <a:t> </a:t>
            </a:r>
            <a:r>
              <a:rPr lang="en-US" sz="2400" dirty="0" err="1" smtClean="0">
                <a:latin typeface="Chalkboard"/>
                <a:cs typeface="Chalkboard"/>
              </a:rPr>
              <a:t>statiche</a:t>
            </a:r>
            <a:r>
              <a:rPr lang="en-US" sz="2400" dirty="0" smtClean="0">
                <a:latin typeface="Chalkboard"/>
                <a:cs typeface="Chalkboard"/>
              </a:rPr>
              <a:t> (0 </a:t>
            </a:r>
            <a:r>
              <a:rPr lang="en-US" sz="2400" dirty="0" err="1" smtClean="0">
                <a:latin typeface="Chalkboard"/>
                <a:cs typeface="Chalkboard"/>
              </a:rPr>
              <a:t>corrente</a:t>
            </a:r>
            <a:r>
              <a:rPr lang="en-US" sz="2400" dirty="0" smtClean="0">
                <a:latin typeface="Chalkboard"/>
                <a:cs typeface="Chalkboard"/>
              </a:rPr>
              <a:t>)</a:t>
            </a:r>
          </a:p>
          <a:p>
            <a:endParaRPr lang="en-US" sz="2400" dirty="0">
              <a:latin typeface="Chalkboard"/>
              <a:cs typeface="Chalkboard"/>
            </a:endParaRPr>
          </a:p>
          <a:p>
            <a:r>
              <a:rPr lang="en-US" sz="2400" dirty="0">
                <a:latin typeface="Chalkboard"/>
                <a:cs typeface="Chalkboard"/>
              </a:rPr>
              <a:t>-</a:t>
            </a:r>
            <a:r>
              <a:rPr lang="en-US" sz="2400" dirty="0" smtClean="0">
                <a:latin typeface="Chalkboard"/>
                <a:cs typeface="Chalkboard"/>
              </a:rPr>
              <a:t> </a:t>
            </a:r>
            <a:r>
              <a:rPr lang="en-US" sz="2400" dirty="0" err="1" smtClean="0">
                <a:latin typeface="Chalkboard"/>
                <a:cs typeface="Chalkboard"/>
              </a:rPr>
              <a:t>Usato</a:t>
            </a:r>
            <a:r>
              <a:rPr lang="en-US" sz="2400" dirty="0" smtClean="0">
                <a:latin typeface="Chalkboard"/>
                <a:cs typeface="Chalkboard"/>
              </a:rPr>
              <a:t> per </a:t>
            </a:r>
            <a:r>
              <a:rPr lang="en-US" sz="2400" dirty="0" err="1" smtClean="0">
                <a:latin typeface="Chalkboard"/>
                <a:cs typeface="Chalkboard"/>
              </a:rPr>
              <a:t>concentrazioni</a:t>
            </a:r>
            <a:r>
              <a:rPr lang="en-US" sz="2400" dirty="0" smtClean="0">
                <a:latin typeface="Chalkboard"/>
                <a:cs typeface="Chalkboard"/>
              </a:rPr>
              <a:t> </a:t>
            </a:r>
            <a:r>
              <a:rPr lang="en-US" sz="2400" dirty="0" err="1" smtClean="0">
                <a:latin typeface="Chalkboard"/>
                <a:cs typeface="Chalkboard"/>
              </a:rPr>
              <a:t>di</a:t>
            </a:r>
            <a:r>
              <a:rPr lang="en-US" sz="2400" dirty="0" smtClean="0">
                <a:latin typeface="Chalkboard"/>
                <a:cs typeface="Chalkboard"/>
              </a:rPr>
              <a:t> </a:t>
            </a:r>
            <a:r>
              <a:rPr lang="en-US" sz="2400" dirty="0" err="1" smtClean="0">
                <a:latin typeface="Chalkboard"/>
                <a:cs typeface="Chalkboard"/>
              </a:rPr>
              <a:t>analiti</a:t>
            </a:r>
            <a:endParaRPr lang="en-US" sz="2400" dirty="0" smtClean="0">
              <a:latin typeface="Chalkboard"/>
              <a:cs typeface="Chalkboard"/>
            </a:endParaRPr>
          </a:p>
          <a:p>
            <a:endParaRPr lang="en-US" sz="2400" dirty="0" smtClean="0">
              <a:solidFill>
                <a:srgbClr val="0000FF"/>
              </a:solidFill>
              <a:latin typeface="Chalkboard"/>
              <a:cs typeface="Chalkboard"/>
            </a:endParaRPr>
          </a:p>
          <a:p>
            <a:pPr>
              <a:buFontTx/>
              <a:buChar char="-"/>
            </a:pPr>
            <a:r>
              <a:rPr lang="en-US" sz="2400" dirty="0" smtClean="0">
                <a:latin typeface="Chalkboard"/>
                <a:cs typeface="Chalkboard"/>
              </a:rPr>
              <a:t> </a:t>
            </a:r>
            <a:r>
              <a:rPr lang="en-US" sz="2400" dirty="0" err="1" smtClean="0">
                <a:latin typeface="Chalkboard"/>
                <a:cs typeface="Chalkboard"/>
              </a:rPr>
              <a:t>Viene</a:t>
            </a:r>
            <a:r>
              <a:rPr lang="en-US" sz="2400" dirty="0" smtClean="0">
                <a:latin typeface="Chalkboard"/>
                <a:cs typeface="Chalkboard"/>
              </a:rPr>
              <a:t> </a:t>
            </a:r>
            <a:r>
              <a:rPr lang="en-US" sz="2400" dirty="0" err="1" smtClean="0">
                <a:latin typeface="Chalkboard"/>
                <a:cs typeface="Chalkboard"/>
              </a:rPr>
              <a:t>misurato</a:t>
            </a:r>
            <a:r>
              <a:rPr lang="en-US" sz="2400" dirty="0" smtClean="0">
                <a:latin typeface="Chalkboard"/>
                <a:cs typeface="Chalkboard"/>
              </a:rPr>
              <a:t> </a:t>
            </a:r>
            <a:r>
              <a:rPr lang="en-US" sz="2400" dirty="0" err="1" smtClean="0">
                <a:latin typeface="Chalkboard"/>
                <a:cs typeface="Chalkboard"/>
              </a:rPr>
              <a:t>il</a:t>
            </a:r>
            <a:r>
              <a:rPr lang="en-US" sz="2400" dirty="0" smtClean="0">
                <a:latin typeface="Chalkboard"/>
                <a:cs typeface="Chalkboard"/>
              </a:rPr>
              <a:t> </a:t>
            </a:r>
            <a:r>
              <a:rPr lang="en-US" sz="2400" dirty="0" err="1" smtClean="0">
                <a:latin typeface="Chalkboard"/>
                <a:cs typeface="Chalkboard"/>
              </a:rPr>
              <a:t>potenziale</a:t>
            </a:r>
            <a:r>
              <a:rPr lang="en-US" sz="2400" dirty="0" smtClean="0">
                <a:latin typeface="Chalkboard"/>
                <a:cs typeface="Chalkboard"/>
              </a:rPr>
              <a:t> </a:t>
            </a:r>
            <a:r>
              <a:rPr lang="en-US" sz="2400" dirty="0" err="1" smtClean="0">
                <a:latin typeface="Chalkboard"/>
                <a:cs typeface="Chalkboard"/>
              </a:rPr>
              <a:t>fra</a:t>
            </a:r>
            <a:r>
              <a:rPr lang="en-US" sz="2400" dirty="0" smtClean="0">
                <a:latin typeface="Chalkboard"/>
                <a:cs typeface="Chalkboard"/>
              </a:rPr>
              <a:t> due </a:t>
            </a:r>
            <a:r>
              <a:rPr lang="en-US" sz="2400" dirty="0" err="1" smtClean="0">
                <a:latin typeface="Chalkboard"/>
                <a:cs typeface="Chalkboard"/>
              </a:rPr>
              <a:t>elettrodi</a:t>
            </a:r>
            <a:endParaRPr lang="en-US" sz="2400" dirty="0" smtClean="0">
              <a:latin typeface="Chalkboard"/>
              <a:cs typeface="Chalkboard"/>
            </a:endParaRPr>
          </a:p>
          <a:p>
            <a:endParaRPr lang="en-US" sz="2400" dirty="0" smtClean="0">
              <a:latin typeface="Chalkboard"/>
              <a:cs typeface="Chalkboard"/>
            </a:endParaRPr>
          </a:p>
          <a:p>
            <a:pPr>
              <a:buFontTx/>
              <a:buChar char="-"/>
            </a:pPr>
            <a:r>
              <a:rPr lang="en-US" sz="2400" dirty="0" smtClean="0">
                <a:latin typeface="Chalkboard"/>
                <a:cs typeface="Chalkboard"/>
              </a:rPr>
              <a:t> La </a:t>
            </a:r>
            <a:r>
              <a:rPr lang="en-US" sz="2400" dirty="0" err="1" smtClean="0">
                <a:latin typeface="Chalkboard"/>
                <a:cs typeface="Chalkboard"/>
              </a:rPr>
              <a:t>risposta</a:t>
            </a:r>
            <a:r>
              <a:rPr lang="en-US" sz="2400" dirty="0" smtClean="0">
                <a:latin typeface="Chalkboard"/>
                <a:cs typeface="Chalkboard"/>
              </a:rPr>
              <a:t> </a:t>
            </a:r>
            <a:r>
              <a:rPr lang="en-US" sz="2400" dirty="0" err="1" smtClean="0">
                <a:latin typeface="Chalkboard"/>
                <a:cs typeface="Chalkboard"/>
              </a:rPr>
              <a:t>è</a:t>
            </a:r>
            <a:r>
              <a:rPr lang="en-US" sz="2400" dirty="0" smtClean="0">
                <a:latin typeface="Chalkboard"/>
                <a:cs typeface="Chalkboard"/>
              </a:rPr>
              <a:t> </a:t>
            </a:r>
            <a:r>
              <a:rPr lang="en-US" sz="2400" dirty="0" err="1" smtClean="0">
                <a:latin typeface="Chalkboard"/>
                <a:cs typeface="Chalkboard"/>
              </a:rPr>
              <a:t>specifica</a:t>
            </a:r>
            <a:r>
              <a:rPr lang="en-US" sz="2400" dirty="0" smtClean="0">
                <a:latin typeface="Chalkboard"/>
                <a:cs typeface="Chalkboard"/>
              </a:rPr>
              <a:t> per </a:t>
            </a:r>
            <a:r>
              <a:rPr lang="en-US" sz="2400" dirty="0" err="1" smtClean="0">
                <a:latin typeface="Chalkboard"/>
                <a:cs typeface="Chalkboard"/>
              </a:rPr>
              <a:t>ogni</a:t>
            </a:r>
            <a:r>
              <a:rPr lang="en-US" sz="2400" dirty="0" smtClean="0">
                <a:latin typeface="Chalkboard"/>
                <a:cs typeface="Chalkboard"/>
              </a:rPr>
              <a:t> </a:t>
            </a:r>
            <a:r>
              <a:rPr lang="en-US" sz="2400" dirty="0" err="1" smtClean="0">
                <a:latin typeface="Chalkboard"/>
                <a:cs typeface="Chalkboard"/>
              </a:rPr>
              <a:t>analita</a:t>
            </a:r>
            <a:endParaRPr lang="en-US" sz="2400" dirty="0" smtClean="0">
              <a:latin typeface="Chalkboard"/>
              <a:cs typeface="Chalkboard"/>
            </a:endParaRPr>
          </a:p>
          <a:p>
            <a:endParaRPr lang="en-US" sz="2400" dirty="0" smtClean="0">
              <a:latin typeface="Chalkboard"/>
              <a:cs typeface="Chalkboard"/>
            </a:endParaRPr>
          </a:p>
          <a:p>
            <a:r>
              <a:rPr lang="en-US" sz="2400" dirty="0" smtClean="0">
                <a:latin typeface="Chalkboard"/>
                <a:cs typeface="Chalkboard"/>
              </a:rPr>
              <a:t>-</a:t>
            </a:r>
            <a:r>
              <a:rPr lang="en-US" sz="2400" dirty="0" smtClean="0">
                <a:latin typeface="Chalkboard"/>
                <a:cs typeface="Chalkboard"/>
              </a:rPr>
              <a:t> </a:t>
            </a:r>
            <a:r>
              <a:rPr lang="en-US" sz="2400" dirty="0" err="1" smtClean="0">
                <a:latin typeface="Chalkboard"/>
                <a:cs typeface="Chalkboard"/>
              </a:rPr>
              <a:t>Misura</a:t>
            </a:r>
            <a:r>
              <a:rPr lang="en-US" sz="2400" dirty="0" smtClean="0">
                <a:latin typeface="Chalkboard"/>
                <a:cs typeface="Chalkboard"/>
              </a:rPr>
              <a:t> </a:t>
            </a:r>
            <a:r>
              <a:rPr lang="en-US" sz="2400" dirty="0" err="1" smtClean="0">
                <a:latin typeface="Chalkboard"/>
                <a:cs typeface="Chalkboard"/>
              </a:rPr>
              <a:t>l’attività</a:t>
            </a:r>
            <a:r>
              <a:rPr lang="en-US" sz="2400" dirty="0" smtClean="0">
                <a:latin typeface="Chalkboard"/>
                <a:cs typeface="Chalkboard"/>
              </a:rPr>
              <a:t> </a:t>
            </a:r>
            <a:r>
              <a:rPr lang="en-US" sz="2400" dirty="0" err="1" smtClean="0">
                <a:latin typeface="Chalkboard"/>
                <a:cs typeface="Chalkboard"/>
              </a:rPr>
              <a:t>di</a:t>
            </a:r>
            <a:r>
              <a:rPr lang="en-US" sz="2400" dirty="0" smtClean="0">
                <a:latin typeface="Chalkboard"/>
                <a:cs typeface="Chalkboard"/>
              </a:rPr>
              <a:t> </a:t>
            </a:r>
            <a:r>
              <a:rPr lang="en-US" sz="2400" dirty="0" err="1" smtClean="0">
                <a:latin typeface="Chalkboard"/>
                <a:cs typeface="Chalkboard"/>
              </a:rPr>
              <a:t>uno</a:t>
            </a:r>
            <a:r>
              <a:rPr lang="en-US" sz="2400" dirty="0" smtClean="0">
                <a:latin typeface="Chalkboard"/>
                <a:cs typeface="Chalkboard"/>
              </a:rPr>
              <a:t> </a:t>
            </a:r>
            <a:r>
              <a:rPr lang="en-US" sz="2400" dirty="0" err="1" smtClean="0">
                <a:latin typeface="Chalkboard"/>
                <a:cs typeface="Chalkboard"/>
              </a:rPr>
              <a:t>ione</a:t>
            </a:r>
            <a:r>
              <a:rPr lang="en-US" sz="2400" dirty="0" smtClean="0">
                <a:latin typeface="Chalkboard"/>
                <a:cs typeface="Chalkboard"/>
              </a:rPr>
              <a:t> (NO CHIMICA REDOX)</a:t>
            </a:r>
          </a:p>
          <a:p>
            <a:endParaRPr lang="en-US" sz="2400" dirty="0" smtClean="0">
              <a:latin typeface="Chalkboard"/>
              <a:cs typeface="Chalkboard"/>
            </a:endParaRPr>
          </a:p>
          <a:p>
            <a:r>
              <a:rPr lang="en-US" sz="2400" dirty="0" err="1" smtClean="0">
                <a:solidFill>
                  <a:srgbClr val="0000FF"/>
                </a:solidFill>
                <a:latin typeface="Chalkboard"/>
                <a:cs typeface="Chalkboard"/>
              </a:rPr>
              <a:t>Applicazioni</a:t>
            </a:r>
            <a:endParaRPr lang="en-US" sz="2400" dirty="0" smtClean="0">
              <a:solidFill>
                <a:srgbClr val="0000FF"/>
              </a:solidFill>
              <a:latin typeface="Chalkboard"/>
              <a:cs typeface="Chalkboard"/>
            </a:endParaRPr>
          </a:p>
          <a:p>
            <a:r>
              <a:rPr lang="en-US" sz="2400" dirty="0">
                <a:latin typeface="Chalkboard"/>
                <a:cs typeface="Chalkboard"/>
              </a:rPr>
              <a:t>-</a:t>
            </a:r>
            <a:r>
              <a:rPr lang="en-US" sz="2400" dirty="0" smtClean="0">
                <a:latin typeface="Chalkboard"/>
                <a:cs typeface="Chalkboard"/>
              </a:rPr>
              <a:t> </a:t>
            </a:r>
            <a:r>
              <a:rPr lang="en-US" sz="2400" dirty="0" err="1" smtClean="0">
                <a:latin typeface="Chalkboard"/>
                <a:cs typeface="Chalkboard"/>
              </a:rPr>
              <a:t>Monitoraggio</a:t>
            </a:r>
            <a:r>
              <a:rPr lang="en-US" sz="2400" dirty="0" smtClean="0">
                <a:latin typeface="Chalkboard"/>
                <a:cs typeface="Chalkboard"/>
              </a:rPr>
              <a:t> </a:t>
            </a:r>
            <a:r>
              <a:rPr lang="en-US" sz="2400" dirty="0" err="1" smtClean="0">
                <a:latin typeface="Chalkboard"/>
                <a:cs typeface="Chalkboard"/>
              </a:rPr>
              <a:t>ambientale</a:t>
            </a:r>
            <a:endParaRPr lang="en-US" sz="2400" dirty="0" smtClean="0">
              <a:latin typeface="Chalkboard"/>
              <a:cs typeface="Chalkboard"/>
            </a:endParaRPr>
          </a:p>
          <a:p>
            <a:r>
              <a:rPr lang="en-US" sz="2400" dirty="0">
                <a:latin typeface="Chalkboard"/>
                <a:cs typeface="Chalkboard"/>
              </a:rPr>
              <a:t>-</a:t>
            </a:r>
            <a:r>
              <a:rPr lang="en-US" sz="2400" dirty="0" smtClean="0">
                <a:latin typeface="Chalkboard"/>
                <a:cs typeface="Chalkboard"/>
              </a:rPr>
              <a:t> </a:t>
            </a:r>
            <a:r>
              <a:rPr lang="en-US" sz="2400" dirty="0" err="1" smtClean="0">
                <a:latin typeface="Chalkboard"/>
                <a:cs typeface="Chalkboard"/>
              </a:rPr>
              <a:t>Clinica</a:t>
            </a:r>
            <a:r>
              <a:rPr lang="en-US" sz="2400" dirty="0" smtClean="0">
                <a:latin typeface="Chalkboard"/>
                <a:cs typeface="Chalkboard"/>
              </a:rPr>
              <a:t> </a:t>
            </a:r>
            <a:r>
              <a:rPr lang="en-US" sz="2400" dirty="0" err="1" smtClean="0">
                <a:latin typeface="Chalkboard"/>
                <a:cs typeface="Chalkboard"/>
              </a:rPr>
              <a:t>diagnostica</a:t>
            </a:r>
            <a:r>
              <a:rPr lang="en-US" sz="2400" dirty="0" smtClean="0">
                <a:latin typeface="Chalkboard"/>
                <a:cs typeface="Chalkboard"/>
              </a:rPr>
              <a:t> (test del </a:t>
            </a:r>
            <a:r>
              <a:rPr lang="en-US" sz="2400" dirty="0" err="1" smtClean="0">
                <a:latin typeface="Chalkboard"/>
                <a:cs typeface="Chalkboard"/>
              </a:rPr>
              <a:t>sangue</a:t>
            </a:r>
            <a:r>
              <a:rPr lang="en-US" sz="2400" dirty="0" smtClean="0">
                <a:latin typeface="Chalkboard"/>
                <a:cs typeface="Chalkboard"/>
              </a:rPr>
              <a:t>, </a:t>
            </a:r>
            <a:r>
              <a:rPr lang="en-US" sz="2400" dirty="0" err="1" smtClean="0">
                <a:latin typeface="Chalkboard"/>
                <a:cs typeface="Chalkboard"/>
              </a:rPr>
              <a:t>presenza</a:t>
            </a:r>
            <a:r>
              <a:rPr lang="en-US" sz="2400" dirty="0" smtClean="0">
                <a:latin typeface="Chalkboard"/>
                <a:cs typeface="Chalkboard"/>
              </a:rPr>
              <a:t> </a:t>
            </a:r>
            <a:r>
              <a:rPr lang="en-US" sz="2400" dirty="0" err="1" smtClean="0">
                <a:latin typeface="Chalkboard"/>
                <a:cs typeface="Chalkboard"/>
              </a:rPr>
              <a:t>di</a:t>
            </a:r>
            <a:r>
              <a:rPr lang="en-US" sz="2400" dirty="0" smtClean="0">
                <a:latin typeface="Chalkboard"/>
                <a:cs typeface="Chalkboard"/>
              </a:rPr>
              <a:t> </a:t>
            </a:r>
            <a:r>
              <a:rPr lang="en-US" sz="2400" dirty="0" err="1" smtClean="0">
                <a:latin typeface="Chalkboard"/>
                <a:cs typeface="Chalkboard"/>
              </a:rPr>
              <a:t>elettroliti</a:t>
            </a:r>
            <a:r>
              <a:rPr lang="en-US" sz="2400" dirty="0" smtClean="0">
                <a:latin typeface="Chalkboard"/>
                <a:cs typeface="Chalkboard"/>
              </a:rPr>
              <a:t>)</a:t>
            </a:r>
            <a:endParaRPr lang="en-US" sz="2400" dirty="0">
              <a:latin typeface="Chalkboard"/>
              <a:cs typeface="Chalkboard"/>
            </a:endParaRPr>
          </a:p>
          <a:p>
            <a:r>
              <a:rPr lang="en-US" sz="2400" dirty="0">
                <a:latin typeface="Chalkboard"/>
                <a:cs typeface="Chalkboard"/>
              </a:rPr>
              <a:t>-</a:t>
            </a:r>
            <a:r>
              <a:rPr lang="en-US" sz="2400" dirty="0" smtClean="0">
                <a:latin typeface="Chalkboard"/>
                <a:cs typeface="Chalkboard"/>
              </a:rPr>
              <a:t> </a:t>
            </a:r>
            <a:r>
              <a:rPr lang="en-US" sz="2400" dirty="0" err="1" smtClean="0">
                <a:latin typeface="Chalkboard"/>
                <a:cs typeface="Chalkboard"/>
              </a:rPr>
              <a:t>Controllo</a:t>
            </a:r>
            <a:r>
              <a:rPr lang="en-US" sz="2400" dirty="0" smtClean="0">
                <a:latin typeface="Chalkboard"/>
                <a:cs typeface="Chalkboard"/>
              </a:rPr>
              <a:t> </a:t>
            </a:r>
            <a:r>
              <a:rPr lang="en-US" sz="2400" dirty="0" err="1" smtClean="0">
                <a:latin typeface="Chalkboard"/>
                <a:cs typeface="Chalkboard"/>
              </a:rPr>
              <a:t>dei</a:t>
            </a:r>
            <a:r>
              <a:rPr lang="en-US" sz="2400" dirty="0" smtClean="0">
                <a:latin typeface="Chalkboard"/>
                <a:cs typeface="Chalkboard"/>
              </a:rPr>
              <a:t> </a:t>
            </a:r>
            <a:r>
              <a:rPr lang="en-US" sz="2400" dirty="0" err="1" smtClean="0">
                <a:latin typeface="Chalkboard"/>
                <a:cs typeface="Chalkboard"/>
              </a:rPr>
              <a:t>processi</a:t>
            </a:r>
            <a:r>
              <a:rPr lang="en-US" sz="2400" dirty="0" smtClean="0">
                <a:latin typeface="Chalkboard"/>
                <a:cs typeface="Chalkboard"/>
              </a:rPr>
              <a:t> </a:t>
            </a:r>
            <a:r>
              <a:rPr lang="en-US" sz="2400" dirty="0" err="1" smtClean="0">
                <a:latin typeface="Chalkboard"/>
                <a:cs typeface="Chalkboard"/>
              </a:rPr>
              <a:t>di</a:t>
            </a:r>
            <a:r>
              <a:rPr lang="en-US" sz="2400" dirty="0" smtClean="0">
                <a:latin typeface="Chalkboard"/>
                <a:cs typeface="Chalkboard"/>
              </a:rPr>
              <a:t> </a:t>
            </a:r>
            <a:r>
              <a:rPr lang="en-US" sz="2400" dirty="0" err="1" smtClean="0">
                <a:latin typeface="Chalkboard"/>
                <a:cs typeface="Chalkboard"/>
              </a:rPr>
              <a:t>reazione</a:t>
            </a:r>
            <a:endParaRPr lang="en-US" sz="2400" dirty="0">
              <a:latin typeface="Chalkboard"/>
              <a:cs typeface="Chalkboard"/>
            </a:endParaRPr>
          </a:p>
        </p:txBody>
      </p:sp>
      <p:sp>
        <p:nvSpPr>
          <p:cNvPr id="5" name="Text Box 8"/>
          <p:cNvSpPr txBox="1">
            <a:spLocks noChangeArrowheads="1"/>
          </p:cNvSpPr>
          <p:nvPr/>
        </p:nvSpPr>
        <p:spPr bwMode="auto">
          <a:xfrm>
            <a:off x="2435755" y="0"/>
            <a:ext cx="2929007" cy="584776"/>
          </a:xfrm>
          <a:prstGeom prst="rect">
            <a:avLst/>
          </a:prstGeom>
          <a:noFill/>
          <a:ln w="9525">
            <a:noFill/>
            <a:miter lim="800000"/>
            <a:headEnd/>
            <a:tailEnd/>
          </a:ln>
        </p:spPr>
        <p:txBody>
          <a:bodyPr wrap="none">
            <a:prstTxWarp prst="textNoShape">
              <a:avLst/>
            </a:prstTxWarp>
            <a:spAutoFit/>
          </a:bodyPr>
          <a:lstStyle/>
          <a:p>
            <a:r>
              <a:rPr lang="en-US" sz="3200" b="1" dirty="0" err="1" smtClean="0">
                <a:latin typeface="Chalkboard"/>
                <a:cs typeface="Chalkboard"/>
              </a:rPr>
              <a:t>Potenziometria</a:t>
            </a:r>
            <a:endParaRPr lang="en-US" sz="3200" b="1" dirty="0">
              <a:latin typeface="Chalkboard"/>
              <a:cs typeface="Chalkboard"/>
            </a:endParaRPr>
          </a:p>
        </p:txBody>
      </p:sp>
      <p:grpSp>
        <p:nvGrpSpPr>
          <p:cNvPr id="11" name="Gruppo 10"/>
          <p:cNvGrpSpPr/>
          <p:nvPr/>
        </p:nvGrpSpPr>
        <p:grpSpPr>
          <a:xfrm>
            <a:off x="6996116" y="-3106071"/>
            <a:ext cx="9143996" cy="6857999"/>
            <a:chOff x="4" y="0"/>
            <a:chExt cx="9143996" cy="6857999"/>
          </a:xfrm>
        </p:grpSpPr>
        <p:pic>
          <p:nvPicPr>
            <p:cNvPr id="9" name="Immagine 8"/>
            <p:cNvPicPr>
              <a:picLocks noChangeAspect="1"/>
            </p:cNvPicPr>
            <p:nvPr/>
          </p:nvPicPr>
          <p:blipFill>
            <a:blip r:embed="rId2"/>
            <a:stretch>
              <a:fillRect/>
            </a:stretch>
          </p:blipFill>
          <p:spPr>
            <a:xfrm>
              <a:off x="4" y="0"/>
              <a:ext cx="9143996" cy="6857999"/>
            </a:xfrm>
            <a:prstGeom prst="rect">
              <a:avLst/>
            </a:prstGeom>
          </p:spPr>
        </p:pic>
        <p:sp>
          <p:nvSpPr>
            <p:cNvPr id="10" name="CasellaDiTesto 9"/>
            <p:cNvSpPr txBox="1"/>
            <p:nvPr/>
          </p:nvSpPr>
          <p:spPr>
            <a:xfrm>
              <a:off x="709084" y="322929"/>
              <a:ext cx="1521012" cy="523220"/>
            </a:xfrm>
            <a:prstGeom prst="rect">
              <a:avLst/>
            </a:prstGeom>
            <a:solidFill>
              <a:schemeClr val="tx1"/>
            </a:solidFill>
          </p:spPr>
          <p:txBody>
            <a:bodyPr wrap="square" rtlCol="0">
              <a:spAutoFit/>
            </a:bodyPr>
            <a:lstStyle/>
            <a:p>
              <a:r>
                <a:rPr lang="it-IT" sz="2800" dirty="0" smtClean="0">
                  <a:solidFill>
                    <a:schemeClr val="bg1"/>
                  </a:solidFill>
                  <a:latin typeface="Chalkboard"/>
                  <a:cs typeface="Chalkboard"/>
                </a:rPr>
                <a:t>NH</a:t>
              </a:r>
              <a:r>
                <a:rPr lang="it-IT" sz="2800" baseline="-25000" dirty="0" smtClean="0">
                  <a:solidFill>
                    <a:schemeClr val="bg1"/>
                  </a:solidFill>
                  <a:latin typeface="Chalkboard"/>
                  <a:cs typeface="Chalkboard"/>
                </a:rPr>
                <a:t>4</a:t>
              </a:r>
              <a:r>
                <a:rPr lang="it-IT" sz="2800" dirty="0" smtClean="0">
                  <a:solidFill>
                    <a:schemeClr val="bg1"/>
                  </a:solidFill>
                  <a:latin typeface="Chalkboard"/>
                  <a:cs typeface="Chalkboard"/>
                </a:rPr>
                <a:t> - </a:t>
              </a:r>
              <a:r>
                <a:rPr lang="it-IT" sz="2800" dirty="0" err="1" smtClean="0">
                  <a:solidFill>
                    <a:schemeClr val="bg1"/>
                  </a:solidFill>
                  <a:latin typeface="Chalkboard"/>
                  <a:cs typeface="Chalkboard"/>
                </a:rPr>
                <a:t>F</a:t>
              </a:r>
              <a:endParaRPr lang="it-IT" sz="2800" dirty="0">
                <a:solidFill>
                  <a:schemeClr val="bg1"/>
                </a:solidFill>
                <a:latin typeface="Chalkboard"/>
                <a:cs typeface="Chalkboar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 name="Rettangolo 3"/>
          <p:cNvSpPr/>
          <p:nvPr/>
        </p:nvSpPr>
        <p:spPr>
          <a:xfrm>
            <a:off x="274192" y="533921"/>
            <a:ext cx="5283877" cy="5632310"/>
          </a:xfrm>
          <a:prstGeom prst="rect">
            <a:avLst/>
          </a:prstGeom>
        </p:spPr>
        <p:txBody>
          <a:bodyPr wrap="square">
            <a:spAutoFit/>
          </a:bodyPr>
          <a:lstStyle/>
          <a:p>
            <a:r>
              <a:rPr lang="it-IT" sz="2400" b="1" dirty="0" smtClean="0">
                <a:solidFill>
                  <a:schemeClr val="accent6"/>
                </a:solidFill>
                <a:latin typeface="Chalkboard"/>
                <a:cs typeface="Chalkboard"/>
              </a:rPr>
              <a:t>Elettrodi a membrana o </a:t>
            </a:r>
            <a:r>
              <a:rPr lang="it-IT" sz="2400" b="1" dirty="0" err="1" smtClean="0">
                <a:solidFill>
                  <a:schemeClr val="accent6"/>
                </a:solidFill>
                <a:latin typeface="Chalkboard"/>
                <a:cs typeface="Chalkboard"/>
              </a:rPr>
              <a:t>iono-selettivi</a:t>
            </a:r>
            <a:r>
              <a:rPr lang="it-IT" sz="2400" b="1" dirty="0" smtClean="0">
                <a:solidFill>
                  <a:schemeClr val="accent6"/>
                </a:solidFill>
                <a:latin typeface="Chalkboard"/>
                <a:cs typeface="Chalkboard"/>
              </a:rPr>
              <a:t> (ISE)</a:t>
            </a:r>
          </a:p>
          <a:p>
            <a:r>
              <a:rPr lang="it-IT" sz="2400" dirty="0" smtClean="0">
                <a:solidFill>
                  <a:schemeClr val="bg1"/>
                </a:solidFill>
                <a:latin typeface="Chalkboard"/>
                <a:cs typeface="Chalkboard"/>
              </a:rPr>
              <a:t>Gli elettrodi a membrana rispondono selettivamente ad una sola specie in soluzione. Sono costituiti da una sottile membrana che separa la soluzione contenente il campione che si vuole determinare dalla soluzione interna contenente lo stesso ione ad una attività definita e costante. La differenza di potenziale attraverso la membrana dipende dalla differenza di attività dello ione nella soluzione interna di riferimento e nel campione.</a:t>
            </a:r>
            <a:endParaRPr lang="it-IT" sz="2400" dirty="0">
              <a:solidFill>
                <a:schemeClr val="bg1"/>
              </a:solidFill>
              <a:latin typeface="Chalkboard"/>
              <a:cs typeface="Chalkboard"/>
            </a:endParaRPr>
          </a:p>
        </p:txBody>
      </p:sp>
      <p:pic>
        <p:nvPicPr>
          <p:cNvPr id="5" name="Immagine 4"/>
          <p:cNvPicPr>
            <a:picLocks noChangeAspect="1"/>
          </p:cNvPicPr>
          <p:nvPr/>
        </p:nvPicPr>
        <p:blipFill>
          <a:blip r:embed="rId2"/>
          <a:stretch>
            <a:fillRect/>
          </a:stretch>
        </p:blipFill>
        <p:spPr>
          <a:xfrm>
            <a:off x="5558069" y="793666"/>
            <a:ext cx="3585931" cy="5618509"/>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1435100" y="1474380"/>
            <a:ext cx="5836889" cy="369332"/>
          </a:xfrm>
          <a:prstGeom prst="rect">
            <a:avLst/>
          </a:prstGeom>
          <a:noFill/>
          <a:ln w="9525">
            <a:noFill/>
            <a:miter lim="800000"/>
            <a:headEnd/>
            <a:tailEnd/>
          </a:ln>
        </p:spPr>
        <p:txBody>
          <a:bodyPr wrap="none">
            <a:prstTxWarp prst="textNoShape">
              <a:avLst/>
            </a:prstTxWarp>
            <a:spAutoFit/>
          </a:bodyPr>
          <a:lstStyle/>
          <a:p>
            <a:r>
              <a:rPr lang="en-US" dirty="0">
                <a:solidFill>
                  <a:srgbClr val="FFFF00"/>
                </a:solidFill>
                <a:latin typeface="Chalkboard"/>
                <a:cs typeface="Chalkboard"/>
              </a:rPr>
              <a:t>-</a:t>
            </a:r>
            <a:r>
              <a:rPr lang="en-US" dirty="0" smtClean="0">
                <a:solidFill>
                  <a:srgbClr val="FFFF00"/>
                </a:solidFill>
                <a:latin typeface="Chalkboard"/>
                <a:cs typeface="Chalkboard"/>
              </a:rPr>
              <a:t> </a:t>
            </a:r>
            <a:r>
              <a:rPr lang="en-US" dirty="0" err="1" smtClean="0">
                <a:solidFill>
                  <a:srgbClr val="FFFF00"/>
                </a:solidFill>
                <a:latin typeface="Chalkboard"/>
                <a:cs typeface="Chalkboard"/>
              </a:rPr>
              <a:t>Risponde</a:t>
            </a:r>
            <a:r>
              <a:rPr lang="en-US" dirty="0" smtClean="0">
                <a:solidFill>
                  <a:srgbClr val="FFFF00"/>
                </a:solidFill>
                <a:latin typeface="Chalkboard"/>
                <a:cs typeface="Chalkboard"/>
              </a:rPr>
              <a:t> </a:t>
            </a:r>
            <a:r>
              <a:rPr lang="en-US" dirty="0" err="1" smtClean="0">
                <a:solidFill>
                  <a:srgbClr val="FFFF00"/>
                </a:solidFill>
                <a:latin typeface="Chalkboard"/>
                <a:cs typeface="Chalkboard"/>
              </a:rPr>
              <a:t>preferenzialmente</a:t>
            </a:r>
            <a:r>
              <a:rPr lang="en-US" dirty="0" smtClean="0">
                <a:solidFill>
                  <a:srgbClr val="FFFF00"/>
                </a:solidFill>
                <a:latin typeface="Chalkboard"/>
                <a:cs typeface="Chalkboard"/>
              </a:rPr>
              <a:t> ad </a:t>
            </a:r>
            <a:r>
              <a:rPr lang="en-US" dirty="0" err="1" smtClean="0">
                <a:solidFill>
                  <a:srgbClr val="FFFF00"/>
                </a:solidFill>
                <a:latin typeface="Chalkboard"/>
                <a:cs typeface="Chalkboard"/>
              </a:rPr>
              <a:t>uno</a:t>
            </a:r>
            <a:r>
              <a:rPr lang="en-US" dirty="0" smtClean="0">
                <a:solidFill>
                  <a:srgbClr val="FFFF00"/>
                </a:solidFill>
                <a:latin typeface="Chalkboard"/>
                <a:cs typeface="Chalkboard"/>
              </a:rPr>
              <a:t> </a:t>
            </a:r>
            <a:r>
              <a:rPr lang="en-US" dirty="0" err="1" smtClean="0">
                <a:solidFill>
                  <a:srgbClr val="FFFF00"/>
                </a:solidFill>
                <a:latin typeface="Chalkboard"/>
                <a:cs typeface="Chalkboard"/>
              </a:rPr>
              <a:t>ione</a:t>
            </a:r>
            <a:r>
              <a:rPr lang="en-US" dirty="0" smtClean="0">
                <a:solidFill>
                  <a:srgbClr val="FFFF00"/>
                </a:solidFill>
                <a:latin typeface="Chalkboard"/>
                <a:cs typeface="Chalkboard"/>
              </a:rPr>
              <a:t> in </a:t>
            </a:r>
            <a:r>
              <a:rPr lang="en-US" dirty="0" err="1" smtClean="0">
                <a:solidFill>
                  <a:srgbClr val="FFFF00"/>
                </a:solidFill>
                <a:latin typeface="Chalkboard"/>
                <a:cs typeface="Chalkboard"/>
              </a:rPr>
              <a:t>soluzione</a:t>
            </a:r>
            <a:endParaRPr lang="en-US" dirty="0">
              <a:solidFill>
                <a:srgbClr val="FFFF00"/>
              </a:solidFill>
              <a:latin typeface="Chalkboard"/>
              <a:cs typeface="Chalkboard"/>
            </a:endParaRPr>
          </a:p>
        </p:txBody>
      </p:sp>
      <p:sp>
        <p:nvSpPr>
          <p:cNvPr id="5" name="Line 9"/>
          <p:cNvSpPr>
            <a:spLocks noChangeShapeType="1"/>
          </p:cNvSpPr>
          <p:nvPr/>
        </p:nvSpPr>
        <p:spPr bwMode="auto">
          <a:xfrm>
            <a:off x="5029200" y="2541180"/>
            <a:ext cx="0" cy="2514600"/>
          </a:xfrm>
          <a:prstGeom prst="line">
            <a:avLst/>
          </a:prstGeom>
          <a:noFill/>
          <a:ln w="9525">
            <a:solidFill>
              <a:srgbClr val="FF0000"/>
            </a:solidFill>
            <a:round/>
            <a:headEnd/>
            <a:tailEnd/>
          </a:ln>
        </p:spPr>
        <p:txBody>
          <a:bodyPr>
            <a:prstTxWarp prst="textNoShape">
              <a:avLst/>
            </a:prstTxWarp>
          </a:bodyPr>
          <a:lstStyle/>
          <a:p>
            <a:endParaRPr lang="it-IT"/>
          </a:p>
        </p:txBody>
      </p:sp>
      <p:sp>
        <p:nvSpPr>
          <p:cNvPr id="6" name="Line 10"/>
          <p:cNvSpPr>
            <a:spLocks noChangeShapeType="1"/>
          </p:cNvSpPr>
          <p:nvPr/>
        </p:nvSpPr>
        <p:spPr bwMode="auto">
          <a:xfrm>
            <a:off x="4267200" y="2541180"/>
            <a:ext cx="0" cy="2514600"/>
          </a:xfrm>
          <a:prstGeom prst="line">
            <a:avLst/>
          </a:prstGeom>
          <a:noFill/>
          <a:ln w="9525">
            <a:solidFill>
              <a:srgbClr val="FF0000"/>
            </a:solidFill>
            <a:round/>
            <a:headEnd/>
            <a:tailEnd/>
          </a:ln>
        </p:spPr>
        <p:txBody>
          <a:bodyPr>
            <a:prstTxWarp prst="textNoShape">
              <a:avLst/>
            </a:prstTxWarp>
          </a:bodyPr>
          <a:lstStyle/>
          <a:p>
            <a:endParaRPr lang="it-IT"/>
          </a:p>
        </p:txBody>
      </p:sp>
      <p:sp>
        <p:nvSpPr>
          <p:cNvPr id="7" name="Rectangle 11" descr="Granite"/>
          <p:cNvSpPr>
            <a:spLocks noChangeArrowheads="1"/>
          </p:cNvSpPr>
          <p:nvPr/>
        </p:nvSpPr>
        <p:spPr bwMode="auto">
          <a:xfrm>
            <a:off x="4267200" y="4827180"/>
            <a:ext cx="762000" cy="228600"/>
          </a:xfrm>
          <a:prstGeom prst="rect">
            <a:avLst/>
          </a:prstGeom>
          <a:blipFill rotWithShape="1">
            <a:blip r:embed="rId2"/>
            <a:tile tx="0" ty="0" sx="100000" sy="100000" flip="none" algn="tl"/>
          </a:blipFill>
          <a:ln w="9525">
            <a:solidFill>
              <a:srgbClr val="FF0000"/>
            </a:solidFill>
            <a:miter lim="800000"/>
            <a:headEnd/>
            <a:tailEnd/>
          </a:ln>
        </p:spPr>
        <p:txBody>
          <a:bodyPr wrap="none" anchor="ctr">
            <a:prstTxWarp prst="textNoShape">
              <a:avLst/>
            </a:prstTxWarp>
          </a:bodyPr>
          <a:lstStyle/>
          <a:p>
            <a:endParaRPr lang="it-IT"/>
          </a:p>
        </p:txBody>
      </p:sp>
      <p:sp>
        <p:nvSpPr>
          <p:cNvPr id="8" name="Rectangle 12"/>
          <p:cNvSpPr>
            <a:spLocks noChangeArrowheads="1"/>
          </p:cNvSpPr>
          <p:nvPr/>
        </p:nvSpPr>
        <p:spPr bwMode="auto">
          <a:xfrm>
            <a:off x="4572000" y="2617380"/>
            <a:ext cx="152400" cy="1905000"/>
          </a:xfrm>
          <a:prstGeom prst="rect">
            <a:avLst/>
          </a:prstGeom>
          <a:solidFill>
            <a:schemeClr val="accent6">
              <a:lumMod val="60000"/>
              <a:lumOff val="40000"/>
            </a:schemeClr>
          </a:solidFill>
          <a:ln w="9525">
            <a:solidFill>
              <a:srgbClr val="008000"/>
            </a:solidFill>
            <a:miter lim="800000"/>
            <a:headEnd/>
            <a:tailEnd/>
          </a:ln>
        </p:spPr>
        <p:txBody>
          <a:bodyPr wrap="none" anchor="ctr">
            <a:prstTxWarp prst="textNoShape">
              <a:avLst/>
            </a:prstTxWarp>
          </a:bodyPr>
          <a:lstStyle/>
          <a:p>
            <a:endParaRPr lang="it-IT" dirty="0">
              <a:solidFill>
                <a:srgbClr val="FCD5B5"/>
              </a:solidFill>
            </a:endParaRPr>
          </a:p>
        </p:txBody>
      </p:sp>
      <p:sp>
        <p:nvSpPr>
          <p:cNvPr id="9" name="Line 13"/>
          <p:cNvSpPr>
            <a:spLocks noChangeShapeType="1"/>
          </p:cNvSpPr>
          <p:nvPr/>
        </p:nvSpPr>
        <p:spPr bwMode="auto">
          <a:xfrm flipH="1">
            <a:off x="4724400" y="3150780"/>
            <a:ext cx="1066800" cy="152400"/>
          </a:xfrm>
          <a:prstGeom prst="line">
            <a:avLst/>
          </a:prstGeom>
          <a:noFill/>
          <a:ln w="19050">
            <a:solidFill>
              <a:srgbClr val="FF6600"/>
            </a:solidFill>
            <a:round/>
            <a:headEnd/>
            <a:tailEnd type="triangle" w="med" len="med"/>
          </a:ln>
        </p:spPr>
        <p:txBody>
          <a:bodyPr>
            <a:prstTxWarp prst="textNoShape">
              <a:avLst/>
            </a:prstTxWarp>
          </a:bodyPr>
          <a:lstStyle/>
          <a:p>
            <a:endParaRPr lang="it-IT"/>
          </a:p>
        </p:txBody>
      </p:sp>
      <p:sp>
        <p:nvSpPr>
          <p:cNvPr id="10" name="Text Box 14"/>
          <p:cNvSpPr txBox="1">
            <a:spLocks noChangeArrowheads="1"/>
          </p:cNvSpPr>
          <p:nvPr/>
        </p:nvSpPr>
        <p:spPr bwMode="auto">
          <a:xfrm>
            <a:off x="5895975" y="2739617"/>
            <a:ext cx="2118057" cy="646331"/>
          </a:xfrm>
          <a:prstGeom prst="rect">
            <a:avLst/>
          </a:prstGeom>
          <a:noFill/>
          <a:ln w="9525">
            <a:noFill/>
            <a:miter lim="800000"/>
            <a:headEnd/>
            <a:tailEnd/>
          </a:ln>
        </p:spPr>
        <p:txBody>
          <a:bodyPr wrap="none">
            <a:prstTxWarp prst="textNoShape">
              <a:avLst/>
            </a:prstTxWarp>
            <a:spAutoFit/>
          </a:bodyPr>
          <a:lstStyle/>
          <a:p>
            <a:r>
              <a:rPr lang="en-US" dirty="0">
                <a:solidFill>
                  <a:srgbClr val="CCFFCC"/>
                </a:solidFill>
                <a:latin typeface="Chalkboard"/>
                <a:cs typeface="Chalkboard"/>
              </a:rPr>
              <a:t>Internal reference </a:t>
            </a:r>
          </a:p>
          <a:p>
            <a:r>
              <a:rPr lang="en-US" dirty="0">
                <a:solidFill>
                  <a:srgbClr val="CCFFCC"/>
                </a:solidFill>
                <a:latin typeface="Chalkboard"/>
                <a:cs typeface="Chalkboard"/>
              </a:rPr>
              <a:t>electrode</a:t>
            </a:r>
          </a:p>
        </p:txBody>
      </p:sp>
      <p:sp>
        <p:nvSpPr>
          <p:cNvPr id="11" name="Text Box 15"/>
          <p:cNvSpPr txBox="1">
            <a:spLocks noChangeArrowheads="1"/>
          </p:cNvSpPr>
          <p:nvPr/>
        </p:nvSpPr>
        <p:spPr bwMode="auto">
          <a:xfrm>
            <a:off x="3048000" y="5589180"/>
            <a:ext cx="2666439" cy="369332"/>
          </a:xfrm>
          <a:prstGeom prst="rect">
            <a:avLst/>
          </a:prstGeom>
          <a:noFill/>
          <a:ln w="9525">
            <a:noFill/>
            <a:miter lim="800000"/>
            <a:headEnd/>
            <a:tailEnd/>
          </a:ln>
        </p:spPr>
        <p:txBody>
          <a:bodyPr wrap="none">
            <a:prstTxWarp prst="textNoShape">
              <a:avLst/>
            </a:prstTxWarp>
            <a:spAutoFit/>
          </a:bodyPr>
          <a:lstStyle/>
          <a:p>
            <a:r>
              <a:rPr lang="en-US" dirty="0">
                <a:solidFill>
                  <a:srgbClr val="CCFFCC"/>
                </a:solidFill>
                <a:latin typeface="Chalkboard"/>
                <a:cs typeface="Chalkboard"/>
              </a:rPr>
              <a:t>Ion-selective membrane</a:t>
            </a:r>
          </a:p>
        </p:txBody>
      </p:sp>
      <p:sp>
        <p:nvSpPr>
          <p:cNvPr id="12" name="Line 16"/>
          <p:cNvSpPr>
            <a:spLocks noChangeShapeType="1"/>
          </p:cNvSpPr>
          <p:nvPr/>
        </p:nvSpPr>
        <p:spPr bwMode="auto">
          <a:xfrm>
            <a:off x="3124200" y="4141380"/>
            <a:ext cx="1295400" cy="228600"/>
          </a:xfrm>
          <a:prstGeom prst="line">
            <a:avLst/>
          </a:prstGeom>
          <a:noFill/>
          <a:ln w="19050">
            <a:solidFill>
              <a:srgbClr val="FF6600"/>
            </a:solidFill>
            <a:round/>
            <a:headEnd/>
            <a:tailEnd type="triangle" w="med" len="med"/>
          </a:ln>
        </p:spPr>
        <p:txBody>
          <a:bodyPr>
            <a:prstTxWarp prst="textNoShape">
              <a:avLst/>
            </a:prstTxWarp>
          </a:bodyPr>
          <a:lstStyle/>
          <a:p>
            <a:endParaRPr lang="it-IT"/>
          </a:p>
        </p:txBody>
      </p:sp>
      <p:sp>
        <p:nvSpPr>
          <p:cNvPr id="13" name="Text Box 17"/>
          <p:cNvSpPr txBox="1">
            <a:spLocks noChangeArrowheads="1"/>
          </p:cNvSpPr>
          <p:nvPr/>
        </p:nvSpPr>
        <p:spPr bwMode="auto">
          <a:xfrm>
            <a:off x="1028700" y="3531780"/>
            <a:ext cx="1838965" cy="646331"/>
          </a:xfrm>
          <a:prstGeom prst="rect">
            <a:avLst/>
          </a:prstGeom>
          <a:noFill/>
          <a:ln w="9525">
            <a:noFill/>
            <a:miter lim="800000"/>
            <a:headEnd/>
            <a:tailEnd/>
          </a:ln>
        </p:spPr>
        <p:txBody>
          <a:bodyPr wrap="none">
            <a:prstTxWarp prst="textNoShape">
              <a:avLst/>
            </a:prstTxWarp>
            <a:spAutoFit/>
          </a:bodyPr>
          <a:lstStyle/>
          <a:p>
            <a:r>
              <a:rPr lang="en-US" dirty="0">
                <a:solidFill>
                  <a:srgbClr val="CCFFCC"/>
                </a:solidFill>
                <a:latin typeface="Chalkboard"/>
                <a:cs typeface="Chalkboard"/>
              </a:rPr>
              <a:t>Internal (filling) </a:t>
            </a:r>
          </a:p>
          <a:p>
            <a:r>
              <a:rPr lang="en-US" dirty="0">
                <a:solidFill>
                  <a:srgbClr val="CCFFCC"/>
                </a:solidFill>
                <a:latin typeface="Chalkboard"/>
                <a:cs typeface="Chalkboard"/>
              </a:rPr>
              <a:t>solution</a:t>
            </a:r>
          </a:p>
        </p:txBody>
      </p:sp>
      <p:sp>
        <p:nvSpPr>
          <p:cNvPr id="14" name="Line 18"/>
          <p:cNvSpPr>
            <a:spLocks noChangeShapeType="1"/>
          </p:cNvSpPr>
          <p:nvPr/>
        </p:nvSpPr>
        <p:spPr bwMode="auto">
          <a:xfrm flipV="1">
            <a:off x="4648200" y="4979580"/>
            <a:ext cx="0" cy="609600"/>
          </a:xfrm>
          <a:prstGeom prst="line">
            <a:avLst/>
          </a:prstGeom>
          <a:noFill/>
          <a:ln w="19050">
            <a:solidFill>
              <a:srgbClr val="FF6600"/>
            </a:solidFill>
            <a:round/>
            <a:headEnd/>
            <a:tailEnd type="triangle" w="med" len="med"/>
          </a:ln>
        </p:spPr>
        <p:txBody>
          <a:bodyPr>
            <a:prstTxWarp prst="textNoShape">
              <a:avLst/>
            </a:prstTxWarp>
          </a:bodyPr>
          <a:lstStyle/>
          <a:p>
            <a:endParaRPr lang="it-IT"/>
          </a:p>
        </p:txBody>
      </p:sp>
      <p:sp>
        <p:nvSpPr>
          <p:cNvPr id="15" name="Text Box 8"/>
          <p:cNvSpPr txBox="1">
            <a:spLocks noChangeArrowheads="1"/>
          </p:cNvSpPr>
          <p:nvPr/>
        </p:nvSpPr>
        <p:spPr bwMode="auto">
          <a:xfrm>
            <a:off x="1015417" y="712380"/>
            <a:ext cx="6801862" cy="584776"/>
          </a:xfrm>
          <a:prstGeom prst="rect">
            <a:avLst/>
          </a:prstGeom>
          <a:noFill/>
          <a:ln w="9525">
            <a:noFill/>
            <a:miter lim="800000"/>
            <a:headEnd/>
            <a:tailEnd/>
          </a:ln>
        </p:spPr>
        <p:txBody>
          <a:bodyPr wrap="none">
            <a:prstTxWarp prst="textNoShape">
              <a:avLst/>
            </a:prstTxWarp>
            <a:spAutoFit/>
          </a:bodyPr>
          <a:lstStyle/>
          <a:p>
            <a:r>
              <a:rPr lang="en-US" sz="3200" b="1" dirty="0">
                <a:solidFill>
                  <a:srgbClr val="FFFFFF"/>
                </a:solidFill>
                <a:latin typeface="Chalkboard"/>
                <a:cs typeface="Chalkboard"/>
              </a:rPr>
              <a:t>ION-SELECTIVE ELECTRODES (ISE)</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2" name="Rettangolo 11"/>
          <p:cNvSpPr/>
          <p:nvPr/>
        </p:nvSpPr>
        <p:spPr>
          <a:xfrm>
            <a:off x="2421467" y="2613025"/>
            <a:ext cx="4555066" cy="157351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 name="Text Box 5"/>
          <p:cNvSpPr txBox="1">
            <a:spLocks noChangeArrowheads="1"/>
          </p:cNvSpPr>
          <p:nvPr/>
        </p:nvSpPr>
        <p:spPr bwMode="auto">
          <a:xfrm>
            <a:off x="216430" y="1138535"/>
            <a:ext cx="8212505" cy="1200328"/>
          </a:xfrm>
          <a:prstGeom prst="rect">
            <a:avLst/>
          </a:prstGeom>
          <a:noFill/>
          <a:ln w="9525">
            <a:noFill/>
            <a:miter lim="800000"/>
            <a:headEnd/>
            <a:tailEnd/>
          </a:ln>
        </p:spPr>
        <p:txBody>
          <a:bodyPr wrap="none">
            <a:prstTxWarp prst="textNoShape">
              <a:avLst/>
            </a:prstTxWarp>
            <a:spAutoFit/>
          </a:bodyPr>
          <a:lstStyle/>
          <a:p>
            <a:r>
              <a:rPr lang="en-US" sz="2400" dirty="0">
                <a:solidFill>
                  <a:srgbClr val="FFFF00"/>
                </a:solidFill>
                <a:latin typeface="Chalkboard"/>
                <a:cs typeface="Chalkboard"/>
              </a:rPr>
              <a:t>- [C</a:t>
            </a:r>
            <a:r>
              <a:rPr lang="en-US" sz="2400" baseline="30000" dirty="0">
                <a:solidFill>
                  <a:srgbClr val="FFFF00"/>
                </a:solidFill>
                <a:latin typeface="Chalkboard"/>
                <a:cs typeface="Chalkboard"/>
              </a:rPr>
              <a:t>+</a:t>
            </a:r>
            <a:r>
              <a:rPr lang="en-US" sz="2400" dirty="0">
                <a:solidFill>
                  <a:srgbClr val="FFFF00"/>
                </a:solidFill>
                <a:latin typeface="Chalkboard"/>
                <a:cs typeface="Chalkboard"/>
              </a:rPr>
              <a:t>]</a:t>
            </a:r>
            <a:r>
              <a:rPr lang="en-US" sz="2400" dirty="0" smtClean="0">
                <a:solidFill>
                  <a:srgbClr val="FFFF00"/>
                </a:solidFill>
                <a:latin typeface="Chalkboard"/>
                <a:cs typeface="Chalkboard"/>
              </a:rPr>
              <a:t> </a:t>
            </a:r>
            <a:r>
              <a:rPr lang="en-US" sz="2400" dirty="0" err="1" smtClean="0">
                <a:solidFill>
                  <a:srgbClr val="FFFF00"/>
                </a:solidFill>
                <a:latin typeface="Chalkboard"/>
                <a:cs typeface="Chalkboard"/>
              </a:rPr>
              <a:t>nell’elettrodo</a:t>
            </a:r>
            <a:r>
              <a:rPr lang="en-US" sz="2400" dirty="0" smtClean="0">
                <a:solidFill>
                  <a:srgbClr val="FFFF00"/>
                </a:solidFill>
                <a:latin typeface="Chalkboard"/>
                <a:cs typeface="Chalkboard"/>
              </a:rPr>
              <a:t> </a:t>
            </a:r>
            <a:r>
              <a:rPr lang="en-US" sz="2400" dirty="0" smtClean="0">
                <a:solidFill>
                  <a:srgbClr val="FFFF00"/>
                </a:solidFill>
                <a:latin typeface="Chalkboard"/>
                <a:ea typeface="Times New Roman" charset="0"/>
                <a:cs typeface="Chalkboard"/>
              </a:rPr>
              <a:t>≠</a:t>
            </a:r>
            <a:r>
              <a:rPr lang="en-US" sz="2400" dirty="0" smtClean="0">
                <a:solidFill>
                  <a:srgbClr val="FFFF00"/>
                </a:solidFill>
                <a:latin typeface="Chalkboard"/>
                <a:cs typeface="Chalkboard"/>
              </a:rPr>
              <a:t> </a:t>
            </a:r>
            <a:r>
              <a:rPr lang="en-US" sz="2400" dirty="0">
                <a:solidFill>
                  <a:srgbClr val="FFFF00"/>
                </a:solidFill>
                <a:latin typeface="Chalkboard"/>
                <a:cs typeface="Chalkboard"/>
              </a:rPr>
              <a:t>[C</a:t>
            </a:r>
            <a:r>
              <a:rPr lang="en-US" sz="2400" baseline="30000" dirty="0">
                <a:solidFill>
                  <a:srgbClr val="FFFF00"/>
                </a:solidFill>
                <a:latin typeface="Chalkboard"/>
                <a:cs typeface="Chalkboard"/>
              </a:rPr>
              <a:t>+</a:t>
            </a:r>
            <a:r>
              <a:rPr lang="en-US" sz="2400" dirty="0">
                <a:solidFill>
                  <a:srgbClr val="FFFF00"/>
                </a:solidFill>
                <a:latin typeface="Chalkboard"/>
                <a:cs typeface="Chalkboard"/>
              </a:rPr>
              <a:t>]</a:t>
            </a:r>
            <a:r>
              <a:rPr lang="en-US" sz="2400" dirty="0" smtClean="0">
                <a:solidFill>
                  <a:srgbClr val="FFFF00"/>
                </a:solidFill>
                <a:latin typeface="Chalkboard"/>
                <a:cs typeface="Chalkboard"/>
              </a:rPr>
              <a:t> </a:t>
            </a:r>
            <a:r>
              <a:rPr lang="en-US" sz="2400" dirty="0" err="1" smtClean="0">
                <a:solidFill>
                  <a:srgbClr val="FFFF00"/>
                </a:solidFill>
                <a:latin typeface="Chalkboard"/>
                <a:cs typeface="Chalkboard"/>
              </a:rPr>
              <a:t>esterno</a:t>
            </a:r>
            <a:r>
              <a:rPr lang="en-US" sz="2400" dirty="0" smtClean="0">
                <a:solidFill>
                  <a:srgbClr val="FFFF00"/>
                </a:solidFill>
                <a:latin typeface="Chalkboard"/>
                <a:cs typeface="Chalkboard"/>
              </a:rPr>
              <a:t> </a:t>
            </a:r>
            <a:r>
              <a:rPr lang="en-US" sz="2400" dirty="0" err="1" smtClean="0">
                <a:solidFill>
                  <a:srgbClr val="FFFF00"/>
                </a:solidFill>
                <a:latin typeface="Chalkboard"/>
                <a:cs typeface="Chalkboard"/>
              </a:rPr>
              <a:t>all’elettrodo</a:t>
            </a:r>
            <a:endParaRPr lang="en-US" sz="2400" dirty="0" smtClean="0">
              <a:solidFill>
                <a:srgbClr val="FFFF00"/>
              </a:solidFill>
              <a:latin typeface="Chalkboard"/>
              <a:cs typeface="Chalkboard"/>
            </a:endParaRPr>
          </a:p>
          <a:p>
            <a:endParaRPr lang="en-US" sz="2400" dirty="0">
              <a:solidFill>
                <a:srgbClr val="FFFF00"/>
              </a:solidFill>
              <a:latin typeface="Chalkboard"/>
              <a:cs typeface="Chalkboard"/>
            </a:endParaRPr>
          </a:p>
          <a:p>
            <a:r>
              <a:rPr lang="en-US" sz="2400" dirty="0">
                <a:solidFill>
                  <a:srgbClr val="FFFF00"/>
                </a:solidFill>
                <a:latin typeface="Chalkboard"/>
                <a:cs typeface="Chalkboard"/>
              </a:rPr>
              <a:t>-</a:t>
            </a:r>
            <a:r>
              <a:rPr lang="en-US" sz="2400" dirty="0" smtClean="0">
                <a:solidFill>
                  <a:srgbClr val="FFFF00"/>
                </a:solidFill>
                <a:latin typeface="Chalkboard"/>
                <a:cs typeface="Chalkboard"/>
              </a:rPr>
              <a:t> </a:t>
            </a:r>
            <a:r>
              <a:rPr lang="en-US" sz="2400" dirty="0" err="1" smtClean="0">
                <a:solidFill>
                  <a:srgbClr val="FFFF00"/>
                </a:solidFill>
                <a:latin typeface="Chalkboard"/>
                <a:cs typeface="Chalkboard"/>
              </a:rPr>
              <a:t>Quindi</a:t>
            </a:r>
            <a:r>
              <a:rPr lang="en-US" sz="2400" dirty="0" smtClean="0">
                <a:solidFill>
                  <a:srgbClr val="FFFF00"/>
                </a:solidFill>
                <a:latin typeface="Chalkboard"/>
                <a:cs typeface="Chalkboard"/>
              </a:rPr>
              <a:t>, </a:t>
            </a:r>
            <a:r>
              <a:rPr lang="en-US" sz="2400" dirty="0" err="1" smtClean="0">
                <a:solidFill>
                  <a:srgbClr val="FFFF00"/>
                </a:solidFill>
                <a:latin typeface="Chalkboard"/>
                <a:cs typeface="Chalkboard"/>
              </a:rPr>
              <a:t>differenza</a:t>
            </a:r>
            <a:r>
              <a:rPr lang="en-US" sz="2400" dirty="0" smtClean="0">
                <a:solidFill>
                  <a:srgbClr val="FFFF00"/>
                </a:solidFill>
                <a:latin typeface="Chalkboard"/>
                <a:cs typeface="Chalkboard"/>
              </a:rPr>
              <a:t> </a:t>
            </a:r>
            <a:r>
              <a:rPr lang="en-US" sz="2400" dirty="0" err="1" smtClean="0">
                <a:solidFill>
                  <a:srgbClr val="FFFF00"/>
                </a:solidFill>
                <a:latin typeface="Chalkboard"/>
                <a:cs typeface="Chalkboard"/>
              </a:rPr>
              <a:t>di</a:t>
            </a:r>
            <a:r>
              <a:rPr lang="en-US" sz="2400" dirty="0" smtClean="0">
                <a:solidFill>
                  <a:srgbClr val="FFFF00"/>
                </a:solidFill>
                <a:latin typeface="Chalkboard"/>
                <a:cs typeface="Chalkboard"/>
              </a:rPr>
              <a:t> </a:t>
            </a:r>
            <a:r>
              <a:rPr lang="en-US" sz="2400" dirty="0" err="1" smtClean="0">
                <a:solidFill>
                  <a:srgbClr val="FFFF00"/>
                </a:solidFill>
                <a:latin typeface="Chalkboard"/>
                <a:cs typeface="Chalkboard"/>
              </a:rPr>
              <a:t>potenziale</a:t>
            </a:r>
            <a:r>
              <a:rPr lang="en-US" sz="2400" dirty="0" smtClean="0">
                <a:solidFill>
                  <a:srgbClr val="FFFF00"/>
                </a:solidFill>
                <a:latin typeface="Chalkboard"/>
                <a:cs typeface="Chalkboard"/>
              </a:rPr>
              <a:t> </a:t>
            </a:r>
            <a:r>
              <a:rPr lang="en-US" sz="2400" dirty="0" err="1" smtClean="0">
                <a:solidFill>
                  <a:srgbClr val="FFFF00"/>
                </a:solidFill>
                <a:latin typeface="Chalkboard"/>
                <a:cs typeface="Chalkboard"/>
              </a:rPr>
              <a:t>attraverso</a:t>
            </a:r>
            <a:r>
              <a:rPr lang="en-US" sz="2400" dirty="0" smtClean="0">
                <a:solidFill>
                  <a:srgbClr val="FFFF00"/>
                </a:solidFill>
                <a:latin typeface="Chalkboard"/>
                <a:cs typeface="Chalkboard"/>
              </a:rPr>
              <a:t> la </a:t>
            </a:r>
            <a:r>
              <a:rPr lang="en-US" sz="2400" dirty="0" err="1" smtClean="0">
                <a:solidFill>
                  <a:srgbClr val="FFFF00"/>
                </a:solidFill>
                <a:latin typeface="Chalkboard"/>
                <a:cs typeface="Chalkboard"/>
              </a:rPr>
              <a:t>membrana</a:t>
            </a:r>
            <a:endParaRPr lang="en-US" sz="2400" dirty="0">
              <a:solidFill>
                <a:srgbClr val="FFFF00"/>
              </a:solidFill>
              <a:latin typeface="Chalkboard"/>
              <a:cs typeface="Chalkboard"/>
            </a:endParaRPr>
          </a:p>
        </p:txBody>
      </p:sp>
      <p:sp>
        <p:nvSpPr>
          <p:cNvPr id="5" name="Text Box 10"/>
          <p:cNvSpPr txBox="1">
            <a:spLocks noChangeArrowheads="1"/>
          </p:cNvSpPr>
          <p:nvPr/>
        </p:nvSpPr>
        <p:spPr bwMode="auto">
          <a:xfrm>
            <a:off x="216430" y="4262735"/>
            <a:ext cx="8605837" cy="1938992"/>
          </a:xfrm>
          <a:prstGeom prst="rect">
            <a:avLst/>
          </a:prstGeom>
          <a:noFill/>
          <a:ln w="9525">
            <a:noFill/>
            <a:miter lim="800000"/>
            <a:headEnd/>
            <a:tailEnd/>
          </a:ln>
        </p:spPr>
        <p:txBody>
          <a:bodyPr wrap="square">
            <a:prstTxWarp prst="textNoShape">
              <a:avLst/>
            </a:prstTxWarp>
            <a:spAutoFit/>
          </a:bodyPr>
          <a:lstStyle/>
          <a:p>
            <a:r>
              <a:rPr lang="en-US" sz="2400" dirty="0" err="1" smtClean="0">
                <a:solidFill>
                  <a:srgbClr val="00FFFF"/>
                </a:solidFill>
                <a:latin typeface="Chalkboard"/>
                <a:cs typeface="Chalkboard"/>
              </a:rPr>
              <a:t>Generalmente</a:t>
            </a:r>
            <a:r>
              <a:rPr lang="en-US" sz="2400" dirty="0" smtClean="0">
                <a:solidFill>
                  <a:srgbClr val="00FFFF"/>
                </a:solidFill>
                <a:latin typeface="Chalkboard"/>
                <a:cs typeface="Chalkboard"/>
              </a:rPr>
              <a:t> (a </a:t>
            </a:r>
            <a:r>
              <a:rPr lang="en-US" sz="2400" dirty="0">
                <a:solidFill>
                  <a:srgbClr val="00FFFF"/>
                </a:solidFill>
                <a:latin typeface="Chalkboard"/>
                <a:cs typeface="Chalkboard"/>
              </a:rPr>
              <a:t>25 </a:t>
            </a:r>
            <a:r>
              <a:rPr lang="en-US" sz="2400" baseline="30000" dirty="0" err="1">
                <a:solidFill>
                  <a:srgbClr val="00FFFF"/>
                </a:solidFill>
                <a:latin typeface="Chalkboard"/>
                <a:cs typeface="Chalkboard"/>
              </a:rPr>
              <a:t>o</a:t>
            </a:r>
            <a:r>
              <a:rPr lang="en-US" sz="2400" dirty="0" err="1">
                <a:solidFill>
                  <a:srgbClr val="00FFFF"/>
                </a:solidFill>
                <a:latin typeface="Chalkboard"/>
                <a:cs typeface="Chalkboard"/>
              </a:rPr>
              <a:t>C</a:t>
            </a:r>
            <a:r>
              <a:rPr lang="en-US" sz="2400" dirty="0">
                <a:solidFill>
                  <a:srgbClr val="00FFFF"/>
                </a:solidFill>
                <a:latin typeface="Chalkboard"/>
                <a:cs typeface="Chalkboard"/>
              </a:rPr>
              <a:t>)</a:t>
            </a:r>
          </a:p>
          <a:p>
            <a:r>
              <a:rPr lang="en-US" sz="2400" dirty="0">
                <a:solidFill>
                  <a:srgbClr val="00FFFF"/>
                </a:solidFill>
                <a:latin typeface="Chalkboard"/>
                <a:cs typeface="Chalkboard"/>
              </a:rPr>
              <a:t>-</a:t>
            </a:r>
            <a:r>
              <a:rPr lang="en-US" sz="2400" dirty="0" smtClean="0">
                <a:solidFill>
                  <a:srgbClr val="00FFFF"/>
                </a:solidFill>
                <a:latin typeface="Chalkboard"/>
                <a:cs typeface="Chalkboard"/>
              </a:rPr>
              <a:t> Un </a:t>
            </a:r>
            <a:r>
              <a:rPr lang="en-US" sz="2400" dirty="0" err="1" smtClean="0">
                <a:solidFill>
                  <a:srgbClr val="00FFFF"/>
                </a:solidFill>
                <a:latin typeface="Chalkboard"/>
                <a:cs typeface="Chalkboard"/>
              </a:rPr>
              <a:t>cambio</a:t>
            </a:r>
            <a:r>
              <a:rPr lang="en-US" sz="2400" dirty="0" smtClean="0">
                <a:solidFill>
                  <a:srgbClr val="00FFFF"/>
                </a:solidFill>
                <a:latin typeface="Chalkboard"/>
                <a:cs typeface="Chalkboard"/>
              </a:rPr>
              <a:t> </a:t>
            </a:r>
            <a:r>
              <a:rPr lang="en-US" sz="2400" dirty="0" err="1" smtClean="0">
                <a:solidFill>
                  <a:srgbClr val="00FFFF"/>
                </a:solidFill>
                <a:latin typeface="Chalkboard"/>
                <a:cs typeface="Chalkboard"/>
              </a:rPr>
              <a:t>nell’attività</a:t>
            </a:r>
            <a:r>
              <a:rPr lang="en-US" sz="2400" dirty="0" smtClean="0">
                <a:solidFill>
                  <a:srgbClr val="00FFFF"/>
                </a:solidFill>
                <a:latin typeface="Chalkboard"/>
                <a:cs typeface="Chalkboard"/>
              </a:rPr>
              <a:t> </a:t>
            </a:r>
            <a:r>
              <a:rPr lang="en-US" sz="2400" dirty="0" err="1" smtClean="0">
                <a:solidFill>
                  <a:srgbClr val="00FFFF"/>
                </a:solidFill>
                <a:latin typeface="Chalkboard"/>
                <a:cs typeface="Chalkboard"/>
              </a:rPr>
              <a:t>di</a:t>
            </a:r>
            <a:r>
              <a:rPr lang="en-US" sz="2400" dirty="0" smtClean="0">
                <a:solidFill>
                  <a:srgbClr val="00FFFF"/>
                </a:solidFill>
                <a:latin typeface="Chalkboard"/>
                <a:cs typeface="Chalkboard"/>
              </a:rPr>
              <a:t> 10-volte </a:t>
            </a:r>
            <a:r>
              <a:rPr lang="en-US" sz="2400" dirty="0" err="1" smtClean="0">
                <a:solidFill>
                  <a:srgbClr val="00FFFF"/>
                </a:solidFill>
                <a:latin typeface="Chalkboard"/>
                <a:cs typeface="Chalkboard"/>
              </a:rPr>
              <a:t>implica</a:t>
            </a:r>
            <a:r>
              <a:rPr lang="en-US" sz="2400" dirty="0" smtClean="0">
                <a:solidFill>
                  <a:srgbClr val="00FFFF"/>
                </a:solidFill>
                <a:latin typeface="Chalkboard"/>
                <a:cs typeface="Chalkboard"/>
              </a:rPr>
              <a:t> </a:t>
            </a:r>
            <a:r>
              <a:rPr lang="en-US" sz="2400" dirty="0" err="1" smtClean="0">
                <a:solidFill>
                  <a:srgbClr val="00FFFF"/>
                </a:solidFill>
                <a:latin typeface="Chalkboard"/>
                <a:cs typeface="Chalkboard"/>
              </a:rPr>
              <a:t>una</a:t>
            </a:r>
            <a:r>
              <a:rPr lang="en-US" sz="2400" dirty="0" smtClean="0">
                <a:solidFill>
                  <a:srgbClr val="00FFFF"/>
                </a:solidFill>
                <a:latin typeface="Chalkboard"/>
                <a:cs typeface="Chalkboard"/>
              </a:rPr>
              <a:t> </a:t>
            </a:r>
            <a:r>
              <a:rPr lang="en-US" sz="2400" dirty="0" err="1" smtClean="0">
                <a:solidFill>
                  <a:srgbClr val="00FFFF"/>
                </a:solidFill>
                <a:latin typeface="Chalkboard"/>
                <a:cs typeface="Chalkboard"/>
              </a:rPr>
              <a:t>variazione</a:t>
            </a:r>
            <a:r>
              <a:rPr lang="en-US" sz="2400" dirty="0" smtClean="0">
                <a:solidFill>
                  <a:srgbClr val="00FFFF"/>
                </a:solidFill>
                <a:latin typeface="Chalkboard"/>
                <a:cs typeface="Chalkboard"/>
              </a:rPr>
              <a:t> </a:t>
            </a:r>
            <a:r>
              <a:rPr lang="en-US" sz="2400" dirty="0" err="1" smtClean="0">
                <a:solidFill>
                  <a:srgbClr val="00FFFF"/>
                </a:solidFill>
                <a:latin typeface="Chalkboard"/>
                <a:cs typeface="Chalkboard"/>
              </a:rPr>
              <a:t>di</a:t>
            </a:r>
            <a:r>
              <a:rPr lang="en-US" sz="2400" dirty="0" smtClean="0">
                <a:solidFill>
                  <a:srgbClr val="00FFFF"/>
                </a:solidFill>
                <a:latin typeface="Chalkboard"/>
                <a:cs typeface="Chalkboard"/>
              </a:rPr>
              <a:t> 59</a:t>
            </a:r>
            <a:r>
              <a:rPr lang="en-US" sz="2400" dirty="0">
                <a:solidFill>
                  <a:srgbClr val="00FFFF"/>
                </a:solidFill>
                <a:latin typeface="Chalkboard"/>
                <a:cs typeface="Chalkboard"/>
              </a:rPr>
              <a:t>/z</a:t>
            </a:r>
            <a:r>
              <a:rPr lang="en-US" sz="2400" baseline="-25000" dirty="0">
                <a:solidFill>
                  <a:srgbClr val="00FFFF"/>
                </a:solidFill>
                <a:latin typeface="Chalkboard"/>
                <a:cs typeface="Chalkboard"/>
              </a:rPr>
              <a:t>i</a:t>
            </a:r>
            <a:r>
              <a:rPr lang="en-US" sz="2400" dirty="0">
                <a:solidFill>
                  <a:srgbClr val="00FFFF"/>
                </a:solidFill>
                <a:latin typeface="Chalkboard"/>
                <a:cs typeface="Chalkboard"/>
              </a:rPr>
              <a:t> mV</a:t>
            </a:r>
            <a:r>
              <a:rPr lang="en-US" sz="2400" dirty="0" smtClean="0">
                <a:solidFill>
                  <a:srgbClr val="00FFFF"/>
                </a:solidFill>
                <a:latin typeface="Chalkboard"/>
                <a:cs typeface="Chalkboard"/>
              </a:rPr>
              <a:t> in </a:t>
            </a:r>
            <a:r>
              <a:rPr lang="en-US" sz="2400" dirty="0">
                <a:solidFill>
                  <a:srgbClr val="00FFFF"/>
                </a:solidFill>
                <a:latin typeface="Chalkboard"/>
                <a:cs typeface="Chalkboard"/>
              </a:rPr>
              <a:t>E</a:t>
            </a:r>
          </a:p>
          <a:p>
            <a:r>
              <a:rPr lang="en-US" sz="2400" dirty="0">
                <a:solidFill>
                  <a:srgbClr val="00FFFF"/>
                </a:solidFill>
                <a:latin typeface="Chalkboard"/>
                <a:cs typeface="Chalkboard"/>
              </a:rPr>
              <a:t>- </a:t>
            </a:r>
            <a:r>
              <a:rPr lang="en-US" sz="2400" dirty="0" err="1">
                <a:solidFill>
                  <a:srgbClr val="00FFFF"/>
                </a:solidFill>
                <a:latin typeface="Chalkboard"/>
                <a:cs typeface="Chalkboard"/>
              </a:rPr>
              <a:t>z</a:t>
            </a:r>
            <a:r>
              <a:rPr lang="en-US" sz="2400" baseline="-25000" dirty="0" err="1">
                <a:solidFill>
                  <a:srgbClr val="00FFFF"/>
                </a:solidFill>
                <a:latin typeface="Chalkboard"/>
                <a:cs typeface="Chalkboard"/>
              </a:rPr>
              <a:t>i</a:t>
            </a:r>
            <a:r>
              <a:rPr lang="en-US" sz="2400" dirty="0" smtClean="0">
                <a:solidFill>
                  <a:srgbClr val="00FFFF"/>
                </a:solidFill>
                <a:latin typeface="Chalkboard"/>
                <a:cs typeface="Chalkboard"/>
              </a:rPr>
              <a:t> </a:t>
            </a:r>
            <a:r>
              <a:rPr lang="en-US" sz="2400" dirty="0" err="1" smtClean="0">
                <a:solidFill>
                  <a:srgbClr val="00FFFF"/>
                </a:solidFill>
                <a:latin typeface="Chalkboard"/>
                <a:cs typeface="Chalkboard"/>
              </a:rPr>
              <a:t>è</a:t>
            </a:r>
            <a:r>
              <a:rPr lang="en-US" sz="2400" dirty="0" smtClean="0">
                <a:solidFill>
                  <a:srgbClr val="00FFFF"/>
                </a:solidFill>
                <a:latin typeface="Chalkboard"/>
                <a:cs typeface="Chalkboard"/>
              </a:rPr>
              <a:t> la </a:t>
            </a:r>
            <a:r>
              <a:rPr lang="en-US" sz="2400" dirty="0" err="1" smtClean="0">
                <a:solidFill>
                  <a:srgbClr val="00FFFF"/>
                </a:solidFill>
                <a:latin typeface="Chalkboard"/>
                <a:cs typeface="Chalkboard"/>
              </a:rPr>
              <a:t>carica</a:t>
            </a:r>
            <a:r>
              <a:rPr lang="en-US" sz="2400" dirty="0" smtClean="0">
                <a:solidFill>
                  <a:srgbClr val="00FFFF"/>
                </a:solidFill>
                <a:latin typeface="Chalkboard"/>
                <a:cs typeface="Chalkboard"/>
              </a:rPr>
              <a:t> </a:t>
            </a:r>
            <a:r>
              <a:rPr lang="en-US" sz="2400" dirty="0" err="1" smtClean="0">
                <a:solidFill>
                  <a:srgbClr val="00FFFF"/>
                </a:solidFill>
                <a:latin typeface="Chalkboard"/>
                <a:cs typeface="Chalkboard"/>
              </a:rPr>
              <a:t>dello</a:t>
            </a:r>
            <a:r>
              <a:rPr lang="en-US" sz="2400" dirty="0" smtClean="0">
                <a:solidFill>
                  <a:srgbClr val="00FFFF"/>
                </a:solidFill>
                <a:latin typeface="Chalkboard"/>
                <a:cs typeface="Chalkboard"/>
              </a:rPr>
              <a:t> </a:t>
            </a:r>
            <a:r>
              <a:rPr lang="en-US" sz="2400" dirty="0" err="1" smtClean="0">
                <a:solidFill>
                  <a:srgbClr val="00FFFF"/>
                </a:solidFill>
                <a:latin typeface="Chalkboard"/>
                <a:cs typeface="Chalkboard"/>
              </a:rPr>
              <a:t>ione</a:t>
            </a:r>
            <a:r>
              <a:rPr lang="en-US" sz="2400" dirty="0" smtClean="0">
                <a:solidFill>
                  <a:srgbClr val="00FFFF"/>
                </a:solidFill>
                <a:latin typeface="Chalkboard"/>
                <a:cs typeface="Chalkboard"/>
              </a:rPr>
              <a:t> </a:t>
            </a:r>
            <a:r>
              <a:rPr lang="en-US" sz="2400" dirty="0" err="1" smtClean="0">
                <a:solidFill>
                  <a:srgbClr val="00FFFF"/>
                </a:solidFill>
                <a:latin typeface="Chalkboard"/>
                <a:cs typeface="Chalkboard"/>
              </a:rPr>
              <a:t>selettivo</a:t>
            </a:r>
            <a:r>
              <a:rPr lang="en-US" sz="2400" dirty="0" smtClean="0">
                <a:solidFill>
                  <a:srgbClr val="00FFFF"/>
                </a:solidFill>
                <a:latin typeface="Chalkboard"/>
                <a:cs typeface="Chalkboard"/>
              </a:rPr>
              <a:t> </a:t>
            </a:r>
            <a:r>
              <a:rPr lang="en-US" sz="2400" dirty="0">
                <a:solidFill>
                  <a:srgbClr val="00FFFF"/>
                </a:solidFill>
                <a:latin typeface="Chalkboard"/>
                <a:cs typeface="Chalkboard"/>
              </a:rPr>
              <a:t>(</a:t>
            </a:r>
            <a:r>
              <a:rPr lang="en-US" sz="2400" dirty="0" err="1" smtClean="0">
                <a:solidFill>
                  <a:srgbClr val="00FFFF"/>
                </a:solidFill>
                <a:latin typeface="Chalkboard"/>
                <a:cs typeface="Chalkboard"/>
              </a:rPr>
              <a:t>negativa</a:t>
            </a:r>
            <a:r>
              <a:rPr lang="en-US" sz="2400" dirty="0" smtClean="0">
                <a:solidFill>
                  <a:srgbClr val="00FFFF"/>
                </a:solidFill>
                <a:latin typeface="Chalkboard"/>
                <a:cs typeface="Chalkboard"/>
              </a:rPr>
              <a:t> per </a:t>
            </a:r>
            <a:r>
              <a:rPr lang="en-US" sz="2400" dirty="0" err="1" smtClean="0">
                <a:solidFill>
                  <a:srgbClr val="00FFFF"/>
                </a:solidFill>
                <a:latin typeface="Chalkboard"/>
                <a:cs typeface="Chalkboard"/>
              </a:rPr>
              <a:t>gli</a:t>
            </a:r>
            <a:r>
              <a:rPr lang="en-US" sz="2400" dirty="0" smtClean="0">
                <a:solidFill>
                  <a:srgbClr val="00FFFF"/>
                </a:solidFill>
                <a:latin typeface="Chalkboard"/>
                <a:cs typeface="Chalkboard"/>
              </a:rPr>
              <a:t> </a:t>
            </a:r>
            <a:r>
              <a:rPr lang="en-US" sz="2400" dirty="0" err="1" smtClean="0">
                <a:solidFill>
                  <a:srgbClr val="00FFFF"/>
                </a:solidFill>
                <a:latin typeface="Chalkboard"/>
                <a:cs typeface="Chalkboard"/>
              </a:rPr>
              <a:t>anioni</a:t>
            </a:r>
            <a:r>
              <a:rPr lang="en-US" sz="2400" dirty="0" smtClean="0">
                <a:solidFill>
                  <a:srgbClr val="00FFFF"/>
                </a:solidFill>
                <a:latin typeface="Chalkboard"/>
                <a:cs typeface="Chalkboard"/>
              </a:rPr>
              <a:t>)</a:t>
            </a:r>
            <a:endParaRPr lang="en-US" sz="2400" dirty="0">
              <a:solidFill>
                <a:srgbClr val="00FFFF"/>
              </a:solidFill>
              <a:latin typeface="Chalkboard"/>
              <a:cs typeface="Chalkboard"/>
            </a:endParaRPr>
          </a:p>
          <a:p>
            <a:r>
              <a:rPr lang="en-US" sz="2400" dirty="0">
                <a:solidFill>
                  <a:srgbClr val="00FFFF"/>
                </a:solidFill>
                <a:latin typeface="Chalkboard"/>
                <a:cs typeface="Chalkboard"/>
              </a:rPr>
              <a:t>- </a:t>
            </a:r>
            <a:r>
              <a:rPr lang="en-US" sz="2400" dirty="0" err="1">
                <a:solidFill>
                  <a:srgbClr val="00FFFF"/>
                </a:solidFill>
                <a:latin typeface="Chalkboard"/>
                <a:cs typeface="Chalkboard"/>
              </a:rPr>
              <a:t>z</a:t>
            </a:r>
            <a:r>
              <a:rPr lang="en-US" sz="2400" baseline="-25000" dirty="0" err="1">
                <a:solidFill>
                  <a:srgbClr val="00FFFF"/>
                </a:solidFill>
                <a:latin typeface="Chalkboard"/>
                <a:cs typeface="Chalkboard"/>
              </a:rPr>
              <a:t>i</a:t>
            </a:r>
            <a:r>
              <a:rPr lang="en-US" sz="2400" dirty="0">
                <a:solidFill>
                  <a:srgbClr val="00FFFF"/>
                </a:solidFill>
                <a:latin typeface="Chalkboard"/>
                <a:cs typeface="Chalkboard"/>
              </a:rPr>
              <a:t> = +1</a:t>
            </a:r>
            <a:r>
              <a:rPr lang="en-US" sz="2400" dirty="0" smtClean="0">
                <a:solidFill>
                  <a:srgbClr val="00FFFF"/>
                </a:solidFill>
                <a:latin typeface="Chalkboard"/>
                <a:cs typeface="Chalkboard"/>
              </a:rPr>
              <a:t> per K</a:t>
            </a:r>
            <a:r>
              <a:rPr lang="en-US" sz="2400" baseline="30000" dirty="0">
                <a:solidFill>
                  <a:srgbClr val="00FFFF"/>
                </a:solidFill>
                <a:latin typeface="Chalkboard"/>
                <a:cs typeface="Chalkboard"/>
              </a:rPr>
              <a:t>+</a:t>
            </a:r>
            <a:r>
              <a:rPr lang="en-US" sz="2400" dirty="0">
                <a:solidFill>
                  <a:srgbClr val="00FFFF"/>
                </a:solidFill>
                <a:latin typeface="Chalkboard"/>
                <a:cs typeface="Chalkboard"/>
              </a:rPr>
              <a:t>, </a:t>
            </a:r>
            <a:r>
              <a:rPr lang="en-US" sz="2400" dirty="0" err="1">
                <a:solidFill>
                  <a:srgbClr val="00FFFF"/>
                </a:solidFill>
                <a:latin typeface="Chalkboard"/>
                <a:cs typeface="Chalkboard"/>
              </a:rPr>
              <a:t>z</a:t>
            </a:r>
            <a:r>
              <a:rPr lang="en-US" sz="2400" baseline="-25000" dirty="0" err="1">
                <a:solidFill>
                  <a:srgbClr val="00FFFF"/>
                </a:solidFill>
                <a:latin typeface="Chalkboard"/>
                <a:cs typeface="Chalkboard"/>
              </a:rPr>
              <a:t>i</a:t>
            </a:r>
            <a:r>
              <a:rPr lang="en-US" sz="2400" dirty="0">
                <a:solidFill>
                  <a:srgbClr val="00FFFF"/>
                </a:solidFill>
                <a:latin typeface="Chalkboard"/>
                <a:cs typeface="Chalkboard"/>
              </a:rPr>
              <a:t> = +2</a:t>
            </a:r>
            <a:r>
              <a:rPr lang="en-US" sz="2400" dirty="0" smtClean="0">
                <a:solidFill>
                  <a:srgbClr val="00FFFF"/>
                </a:solidFill>
                <a:latin typeface="Chalkboard"/>
                <a:cs typeface="Chalkboard"/>
              </a:rPr>
              <a:t> per Ca</a:t>
            </a:r>
            <a:r>
              <a:rPr lang="en-US" sz="2400" baseline="30000" dirty="0" smtClean="0">
                <a:solidFill>
                  <a:srgbClr val="00FFFF"/>
                </a:solidFill>
                <a:latin typeface="Chalkboard"/>
                <a:cs typeface="Chalkboard"/>
              </a:rPr>
              <a:t>2</a:t>
            </a:r>
            <a:r>
              <a:rPr lang="en-US" sz="2400" baseline="30000" dirty="0">
                <a:solidFill>
                  <a:srgbClr val="00FFFF"/>
                </a:solidFill>
                <a:latin typeface="Chalkboard"/>
                <a:cs typeface="Chalkboard"/>
              </a:rPr>
              <a:t>+</a:t>
            </a:r>
            <a:r>
              <a:rPr lang="en-US" sz="2400" dirty="0">
                <a:solidFill>
                  <a:srgbClr val="00FFFF"/>
                </a:solidFill>
                <a:latin typeface="Chalkboard"/>
                <a:cs typeface="Chalkboard"/>
              </a:rPr>
              <a:t>, </a:t>
            </a:r>
            <a:r>
              <a:rPr lang="en-US" sz="2400" dirty="0" err="1">
                <a:solidFill>
                  <a:srgbClr val="00FFFF"/>
                </a:solidFill>
                <a:latin typeface="Chalkboard"/>
                <a:cs typeface="Chalkboard"/>
              </a:rPr>
              <a:t>z</a:t>
            </a:r>
            <a:r>
              <a:rPr lang="en-US" sz="2400" baseline="-25000" dirty="0" err="1">
                <a:solidFill>
                  <a:srgbClr val="00FFFF"/>
                </a:solidFill>
                <a:latin typeface="Chalkboard"/>
                <a:cs typeface="Chalkboard"/>
              </a:rPr>
              <a:t>i</a:t>
            </a:r>
            <a:r>
              <a:rPr lang="en-US" sz="2400" dirty="0">
                <a:solidFill>
                  <a:srgbClr val="00FFFF"/>
                </a:solidFill>
                <a:latin typeface="Chalkboard"/>
                <a:cs typeface="Chalkboard"/>
              </a:rPr>
              <a:t> = -2</a:t>
            </a:r>
            <a:r>
              <a:rPr lang="en-US" sz="2400" dirty="0" smtClean="0">
                <a:solidFill>
                  <a:srgbClr val="00FFFF"/>
                </a:solidFill>
                <a:latin typeface="Chalkboard"/>
                <a:cs typeface="Chalkboard"/>
              </a:rPr>
              <a:t> per CO</a:t>
            </a:r>
            <a:r>
              <a:rPr lang="en-US" sz="2400" baseline="-25000" dirty="0" smtClean="0">
                <a:solidFill>
                  <a:srgbClr val="00FFFF"/>
                </a:solidFill>
                <a:latin typeface="Chalkboard"/>
                <a:cs typeface="Chalkboard"/>
              </a:rPr>
              <a:t>3</a:t>
            </a:r>
            <a:r>
              <a:rPr lang="en-US" sz="2400" baseline="30000" dirty="0" smtClean="0">
                <a:solidFill>
                  <a:srgbClr val="00FFFF"/>
                </a:solidFill>
                <a:latin typeface="Chalkboard"/>
                <a:cs typeface="Chalkboard"/>
              </a:rPr>
              <a:t>2</a:t>
            </a:r>
            <a:r>
              <a:rPr lang="en-US" sz="2400" baseline="30000" dirty="0">
                <a:solidFill>
                  <a:srgbClr val="00FFFF"/>
                </a:solidFill>
                <a:latin typeface="Chalkboard"/>
                <a:cs typeface="Chalkboard"/>
              </a:rPr>
              <a:t>-</a:t>
            </a:r>
          </a:p>
        </p:txBody>
      </p:sp>
      <p:sp>
        <p:nvSpPr>
          <p:cNvPr id="6" name="Text Box 8"/>
          <p:cNvSpPr txBox="1">
            <a:spLocks noChangeArrowheads="1"/>
          </p:cNvSpPr>
          <p:nvPr/>
        </p:nvSpPr>
        <p:spPr bwMode="auto">
          <a:xfrm>
            <a:off x="1096963" y="329624"/>
            <a:ext cx="6801862" cy="584776"/>
          </a:xfrm>
          <a:prstGeom prst="rect">
            <a:avLst/>
          </a:prstGeom>
          <a:noFill/>
          <a:ln w="9525">
            <a:noFill/>
            <a:miter lim="800000"/>
            <a:headEnd/>
            <a:tailEnd/>
          </a:ln>
        </p:spPr>
        <p:txBody>
          <a:bodyPr wrap="none">
            <a:prstTxWarp prst="textNoShape">
              <a:avLst/>
            </a:prstTxWarp>
            <a:spAutoFit/>
          </a:bodyPr>
          <a:lstStyle/>
          <a:p>
            <a:r>
              <a:rPr lang="en-US" sz="3200" b="1" dirty="0">
                <a:solidFill>
                  <a:srgbClr val="FFFFFF"/>
                </a:solidFill>
                <a:latin typeface="Chalkboard"/>
                <a:cs typeface="Chalkboard"/>
              </a:rPr>
              <a:t>ION-SELECTIVE ELECTRODES (ISE)</a:t>
            </a:r>
          </a:p>
        </p:txBody>
      </p:sp>
      <p:graphicFrame>
        <p:nvGraphicFramePr>
          <p:cNvPr id="7" name="Object 12"/>
          <p:cNvGraphicFramePr>
            <a:graphicFrameLocks noChangeAspect="1"/>
          </p:cNvGraphicFramePr>
          <p:nvPr/>
        </p:nvGraphicFramePr>
        <p:xfrm>
          <a:off x="3730625" y="2613025"/>
          <a:ext cx="2063750" cy="631825"/>
        </p:xfrm>
        <a:graphic>
          <a:graphicData uri="http://schemas.openxmlformats.org/presentationml/2006/ole">
            <p:oleObj spid="_x0000_s53250" name="Equation" r:id="rId3" imgW="1257300" imgH="444500" progId="Equation.3">
              <p:embed/>
            </p:oleObj>
          </a:graphicData>
        </a:graphic>
      </p:graphicFrame>
      <p:graphicFrame>
        <p:nvGraphicFramePr>
          <p:cNvPr id="8" name="Object 15"/>
          <p:cNvGraphicFramePr>
            <a:graphicFrameLocks noChangeAspect="1"/>
          </p:cNvGraphicFramePr>
          <p:nvPr/>
        </p:nvGraphicFramePr>
        <p:xfrm>
          <a:off x="2895600" y="3500735"/>
          <a:ext cx="3505200" cy="685800"/>
        </p:xfrm>
        <a:graphic>
          <a:graphicData uri="http://schemas.openxmlformats.org/presentationml/2006/ole">
            <p:oleObj spid="_x0000_s53251" name="Equation" r:id="rId4" imgW="2374900" imgH="482600" progId="Equation.3">
              <p:embed/>
            </p:oleObj>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277813"/>
            <a:ext cx="8229600" cy="955675"/>
          </a:xfrm>
          <a:ln>
            <a:solidFill>
              <a:schemeClr val="tx1"/>
            </a:solidFill>
            <a:miter lim="800000"/>
            <a:headEnd/>
            <a:tailEnd/>
          </a:ln>
        </p:spPr>
        <p:txBody>
          <a:bodyPr/>
          <a:lstStyle/>
          <a:p>
            <a:pPr eaLnBrk="1" fontAlgn="auto" hangingPunct="1">
              <a:spcAft>
                <a:spcPts val="0"/>
              </a:spcAft>
              <a:defRPr/>
            </a:pPr>
            <a:r>
              <a:rPr lang="en-US" dirty="0" smtClean="0">
                <a:latin typeface="Chalkboard"/>
                <a:cs typeface="Chalkboard"/>
              </a:rPr>
              <a:t>Sample dropping</a:t>
            </a:r>
          </a:p>
        </p:txBody>
      </p:sp>
      <p:sp>
        <p:nvSpPr>
          <p:cNvPr id="40963" name="Line 3"/>
          <p:cNvSpPr>
            <a:spLocks noChangeShapeType="1"/>
          </p:cNvSpPr>
          <p:nvPr/>
        </p:nvSpPr>
        <p:spPr bwMode="auto">
          <a:xfrm>
            <a:off x="914400" y="5410200"/>
            <a:ext cx="7467600" cy="0"/>
          </a:xfrm>
          <a:prstGeom prst="line">
            <a:avLst/>
          </a:prstGeom>
          <a:noFill/>
          <a:ln w="9525">
            <a:solidFill>
              <a:schemeClr val="tx1"/>
            </a:solidFill>
            <a:round/>
            <a:headEnd/>
            <a:tailEnd/>
          </a:ln>
        </p:spPr>
        <p:txBody>
          <a:bodyPr>
            <a:prstTxWarp prst="textNoShape">
              <a:avLst/>
            </a:prstTxWarp>
          </a:bodyPr>
          <a:lstStyle/>
          <a:p>
            <a:endParaRPr lang="it-IT"/>
          </a:p>
        </p:txBody>
      </p:sp>
      <p:sp>
        <p:nvSpPr>
          <p:cNvPr id="40964" name="Line 4"/>
          <p:cNvSpPr>
            <a:spLocks noChangeShapeType="1"/>
          </p:cNvSpPr>
          <p:nvPr/>
        </p:nvSpPr>
        <p:spPr bwMode="auto">
          <a:xfrm>
            <a:off x="914400" y="4495800"/>
            <a:ext cx="0" cy="685800"/>
          </a:xfrm>
          <a:prstGeom prst="line">
            <a:avLst/>
          </a:prstGeom>
          <a:noFill/>
          <a:ln w="9525">
            <a:solidFill>
              <a:schemeClr val="tx1"/>
            </a:solidFill>
            <a:round/>
            <a:headEnd/>
            <a:tailEnd/>
          </a:ln>
        </p:spPr>
        <p:txBody>
          <a:bodyPr>
            <a:prstTxWarp prst="textNoShape">
              <a:avLst/>
            </a:prstTxWarp>
          </a:bodyPr>
          <a:lstStyle/>
          <a:p>
            <a:endParaRPr lang="it-IT"/>
          </a:p>
        </p:txBody>
      </p:sp>
      <p:sp>
        <p:nvSpPr>
          <p:cNvPr id="40965" name="Freeform 26"/>
          <p:cNvSpPr>
            <a:spLocks/>
          </p:cNvSpPr>
          <p:nvPr/>
        </p:nvSpPr>
        <p:spPr bwMode="auto">
          <a:xfrm>
            <a:off x="914400" y="2374900"/>
            <a:ext cx="7162800" cy="2425700"/>
          </a:xfrm>
          <a:custGeom>
            <a:avLst/>
            <a:gdLst>
              <a:gd name="T0" fmla="*/ 0 w 3744"/>
              <a:gd name="T1" fmla="*/ 2147483647 h 1536"/>
              <a:gd name="T2" fmla="*/ 2147483647 w 3744"/>
              <a:gd name="T3" fmla="*/ 2147483647 h 1536"/>
              <a:gd name="T4" fmla="*/ 2147483647 w 3744"/>
              <a:gd name="T5" fmla="*/ 2147483647 h 1536"/>
              <a:gd name="T6" fmla="*/ 2147483647 w 3744"/>
              <a:gd name="T7" fmla="*/ 2147483647 h 1536"/>
              <a:gd name="T8" fmla="*/ 2147483647 w 3744"/>
              <a:gd name="T9" fmla="*/ 2147483647 h 1536"/>
              <a:gd name="T10" fmla="*/ 2147483647 w 3744"/>
              <a:gd name="T11" fmla="*/ 2147483647 h 1536"/>
              <a:gd name="T12" fmla="*/ 2147483647 w 3744"/>
              <a:gd name="T13" fmla="*/ 2147483647 h 1536"/>
              <a:gd name="T14" fmla="*/ 2147483647 w 3744"/>
              <a:gd name="T15" fmla="*/ 2147483647 h 1536"/>
              <a:gd name="T16" fmla="*/ 2147483647 w 3744"/>
              <a:gd name="T17" fmla="*/ 2147483647 h 1536"/>
              <a:gd name="T18" fmla="*/ 2147483647 w 3744"/>
              <a:gd name="T19" fmla="*/ 2147483647 h 1536"/>
              <a:gd name="T20" fmla="*/ 2147483647 w 3744"/>
              <a:gd name="T21" fmla="*/ 2147483647 h 1536"/>
              <a:gd name="T22" fmla="*/ 2147483647 w 3744"/>
              <a:gd name="T23" fmla="*/ 2147483647 h 1536"/>
              <a:gd name="T24" fmla="*/ 2147483647 w 3744"/>
              <a:gd name="T25" fmla="*/ 2147483647 h 1536"/>
              <a:gd name="T26" fmla="*/ 2147483647 w 3744"/>
              <a:gd name="T27" fmla="*/ 2147483647 h 1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744"/>
              <a:gd name="T43" fmla="*/ 0 h 1536"/>
              <a:gd name="T44" fmla="*/ 3744 w 3744"/>
              <a:gd name="T45" fmla="*/ 1536 h 1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744" h="1536">
                <a:moveTo>
                  <a:pt x="0" y="1528"/>
                </a:moveTo>
                <a:cubicBezTo>
                  <a:pt x="184" y="1532"/>
                  <a:pt x="368" y="1536"/>
                  <a:pt x="480" y="1528"/>
                </a:cubicBezTo>
                <a:cubicBezTo>
                  <a:pt x="592" y="1520"/>
                  <a:pt x="600" y="1528"/>
                  <a:pt x="672" y="1480"/>
                </a:cubicBezTo>
                <a:cubicBezTo>
                  <a:pt x="744" y="1432"/>
                  <a:pt x="856" y="1360"/>
                  <a:pt x="912" y="1240"/>
                </a:cubicBezTo>
                <a:cubicBezTo>
                  <a:pt x="968" y="1120"/>
                  <a:pt x="976" y="936"/>
                  <a:pt x="1008" y="760"/>
                </a:cubicBezTo>
                <a:cubicBezTo>
                  <a:pt x="1040" y="584"/>
                  <a:pt x="1064" y="304"/>
                  <a:pt x="1104" y="184"/>
                </a:cubicBezTo>
                <a:cubicBezTo>
                  <a:pt x="1144" y="64"/>
                  <a:pt x="1200" y="0"/>
                  <a:pt x="1248" y="40"/>
                </a:cubicBezTo>
                <a:cubicBezTo>
                  <a:pt x="1296" y="80"/>
                  <a:pt x="1352" y="288"/>
                  <a:pt x="1392" y="424"/>
                </a:cubicBezTo>
                <a:cubicBezTo>
                  <a:pt x="1432" y="560"/>
                  <a:pt x="1456" y="728"/>
                  <a:pt x="1488" y="856"/>
                </a:cubicBezTo>
                <a:cubicBezTo>
                  <a:pt x="1520" y="984"/>
                  <a:pt x="1544" y="1112"/>
                  <a:pt x="1584" y="1192"/>
                </a:cubicBezTo>
                <a:cubicBezTo>
                  <a:pt x="1624" y="1272"/>
                  <a:pt x="1656" y="1288"/>
                  <a:pt x="1728" y="1336"/>
                </a:cubicBezTo>
                <a:cubicBezTo>
                  <a:pt x="1800" y="1384"/>
                  <a:pt x="1896" y="1448"/>
                  <a:pt x="2016" y="1480"/>
                </a:cubicBezTo>
                <a:cubicBezTo>
                  <a:pt x="2136" y="1512"/>
                  <a:pt x="2160" y="1520"/>
                  <a:pt x="2448" y="1528"/>
                </a:cubicBezTo>
                <a:cubicBezTo>
                  <a:pt x="2736" y="1536"/>
                  <a:pt x="3240" y="1532"/>
                  <a:pt x="3744" y="1528"/>
                </a:cubicBezTo>
              </a:path>
            </a:pathLst>
          </a:custGeom>
          <a:noFill/>
          <a:ln w="9525">
            <a:solidFill>
              <a:schemeClr val="tx1"/>
            </a:solidFill>
            <a:round/>
            <a:headEnd/>
            <a:tailEnd/>
          </a:ln>
        </p:spPr>
        <p:txBody>
          <a:bodyPr>
            <a:prstTxWarp prst="textNoShape">
              <a:avLst/>
            </a:prstTxWarp>
          </a:bodyPr>
          <a:lstStyle/>
          <a:p>
            <a:endParaRPr lang="it-IT"/>
          </a:p>
        </p:txBody>
      </p:sp>
      <p:sp>
        <p:nvSpPr>
          <p:cNvPr id="40966" name="Line 27"/>
          <p:cNvSpPr>
            <a:spLocks noChangeShapeType="1"/>
          </p:cNvSpPr>
          <p:nvPr/>
        </p:nvSpPr>
        <p:spPr bwMode="auto">
          <a:xfrm>
            <a:off x="2590800" y="3124200"/>
            <a:ext cx="0" cy="1447800"/>
          </a:xfrm>
          <a:prstGeom prst="line">
            <a:avLst/>
          </a:prstGeom>
          <a:noFill/>
          <a:ln w="9525">
            <a:solidFill>
              <a:schemeClr val="tx1"/>
            </a:solidFill>
            <a:round/>
            <a:headEnd/>
            <a:tailEnd/>
          </a:ln>
        </p:spPr>
        <p:txBody>
          <a:bodyPr>
            <a:prstTxWarp prst="textNoShape">
              <a:avLst/>
            </a:prstTxWarp>
          </a:bodyPr>
          <a:lstStyle/>
          <a:p>
            <a:endParaRPr lang="it-IT"/>
          </a:p>
        </p:txBody>
      </p:sp>
      <p:sp>
        <p:nvSpPr>
          <p:cNvPr id="40967" name="Line 28"/>
          <p:cNvSpPr>
            <a:spLocks noChangeShapeType="1"/>
          </p:cNvSpPr>
          <p:nvPr/>
        </p:nvSpPr>
        <p:spPr bwMode="auto">
          <a:xfrm>
            <a:off x="2819400" y="2362200"/>
            <a:ext cx="0" cy="2209800"/>
          </a:xfrm>
          <a:prstGeom prst="line">
            <a:avLst/>
          </a:prstGeom>
          <a:noFill/>
          <a:ln w="9525">
            <a:solidFill>
              <a:schemeClr val="tx1"/>
            </a:solidFill>
            <a:round/>
            <a:headEnd/>
            <a:tailEnd/>
          </a:ln>
        </p:spPr>
        <p:txBody>
          <a:bodyPr>
            <a:prstTxWarp prst="textNoShape">
              <a:avLst/>
            </a:prstTxWarp>
          </a:bodyPr>
          <a:lstStyle/>
          <a:p>
            <a:endParaRPr lang="it-IT"/>
          </a:p>
        </p:txBody>
      </p:sp>
      <p:sp>
        <p:nvSpPr>
          <p:cNvPr id="40968" name="Text Box 29"/>
          <p:cNvSpPr txBox="1">
            <a:spLocks noChangeArrowheads="1"/>
          </p:cNvSpPr>
          <p:nvPr/>
        </p:nvSpPr>
        <p:spPr bwMode="auto">
          <a:xfrm>
            <a:off x="822325" y="5486400"/>
            <a:ext cx="359810" cy="461665"/>
          </a:xfrm>
          <a:prstGeom prst="rect">
            <a:avLst/>
          </a:prstGeom>
          <a:noFill/>
          <a:ln w="9525">
            <a:noFill/>
            <a:miter lim="800000"/>
            <a:headEnd/>
            <a:tailEnd/>
          </a:ln>
        </p:spPr>
        <p:txBody>
          <a:bodyPr wrap="none">
            <a:prstTxWarp prst="textNoShape">
              <a:avLst/>
            </a:prstTxWarp>
            <a:spAutoFit/>
          </a:bodyPr>
          <a:lstStyle/>
          <a:p>
            <a:r>
              <a:rPr lang="en-US" sz="2400">
                <a:latin typeface="Chalkboard"/>
                <a:cs typeface="Chalkboard"/>
              </a:rPr>
              <a:t>0</a:t>
            </a:r>
          </a:p>
        </p:txBody>
      </p:sp>
      <p:sp>
        <p:nvSpPr>
          <p:cNvPr id="40969" name="Text Box 30"/>
          <p:cNvSpPr txBox="1">
            <a:spLocks noChangeArrowheads="1"/>
          </p:cNvSpPr>
          <p:nvPr/>
        </p:nvSpPr>
        <p:spPr bwMode="auto">
          <a:xfrm>
            <a:off x="2057400" y="5410200"/>
            <a:ext cx="488950" cy="457200"/>
          </a:xfrm>
          <a:prstGeom prst="rect">
            <a:avLst/>
          </a:prstGeom>
          <a:noFill/>
          <a:ln w="9525">
            <a:noFill/>
            <a:miter lim="800000"/>
            <a:headEnd/>
            <a:tailEnd/>
          </a:ln>
        </p:spPr>
        <p:txBody>
          <a:bodyPr wrap="none">
            <a:prstTxWarp prst="textNoShape">
              <a:avLst/>
            </a:prstTxWarp>
            <a:spAutoFit/>
          </a:bodyPr>
          <a:lstStyle/>
          <a:p>
            <a:r>
              <a:rPr lang="en-US" sz="2400">
                <a:latin typeface="Chalkboard"/>
                <a:cs typeface="Chalkboard"/>
              </a:rPr>
              <a:t>10</a:t>
            </a:r>
          </a:p>
        </p:txBody>
      </p:sp>
      <p:sp>
        <p:nvSpPr>
          <p:cNvPr id="40970" name="Text Box 31"/>
          <p:cNvSpPr txBox="1">
            <a:spLocks noChangeArrowheads="1"/>
          </p:cNvSpPr>
          <p:nvPr/>
        </p:nvSpPr>
        <p:spPr bwMode="auto">
          <a:xfrm>
            <a:off x="4708525" y="5410200"/>
            <a:ext cx="534953" cy="461665"/>
          </a:xfrm>
          <a:prstGeom prst="rect">
            <a:avLst/>
          </a:prstGeom>
          <a:noFill/>
          <a:ln w="9525">
            <a:noFill/>
            <a:miter lim="800000"/>
            <a:headEnd/>
            <a:tailEnd/>
          </a:ln>
        </p:spPr>
        <p:txBody>
          <a:bodyPr wrap="none">
            <a:prstTxWarp prst="textNoShape">
              <a:avLst/>
            </a:prstTxWarp>
            <a:spAutoFit/>
          </a:bodyPr>
          <a:lstStyle/>
          <a:p>
            <a:r>
              <a:rPr lang="en-US" sz="2400">
                <a:latin typeface="Chalkboard"/>
                <a:cs typeface="Chalkboard"/>
              </a:rPr>
              <a:t>30</a:t>
            </a:r>
          </a:p>
        </p:txBody>
      </p:sp>
      <p:sp>
        <p:nvSpPr>
          <p:cNvPr id="40971" name="Text Box 32"/>
          <p:cNvSpPr txBox="1">
            <a:spLocks noChangeArrowheads="1"/>
          </p:cNvSpPr>
          <p:nvPr/>
        </p:nvSpPr>
        <p:spPr bwMode="auto">
          <a:xfrm>
            <a:off x="6019800" y="5410200"/>
            <a:ext cx="534953" cy="461665"/>
          </a:xfrm>
          <a:prstGeom prst="rect">
            <a:avLst/>
          </a:prstGeom>
          <a:noFill/>
          <a:ln w="9525">
            <a:noFill/>
            <a:miter lim="800000"/>
            <a:headEnd/>
            <a:tailEnd/>
          </a:ln>
        </p:spPr>
        <p:txBody>
          <a:bodyPr wrap="none">
            <a:prstTxWarp prst="textNoShape">
              <a:avLst/>
            </a:prstTxWarp>
            <a:spAutoFit/>
          </a:bodyPr>
          <a:lstStyle/>
          <a:p>
            <a:r>
              <a:rPr lang="en-US" sz="2400">
                <a:latin typeface="Chalkboard"/>
                <a:cs typeface="Chalkboard"/>
              </a:rPr>
              <a:t>40</a:t>
            </a:r>
          </a:p>
        </p:txBody>
      </p:sp>
      <p:sp>
        <p:nvSpPr>
          <p:cNvPr id="40972" name="Line 34"/>
          <p:cNvSpPr>
            <a:spLocks noChangeShapeType="1"/>
          </p:cNvSpPr>
          <p:nvPr/>
        </p:nvSpPr>
        <p:spPr bwMode="auto">
          <a:xfrm>
            <a:off x="914400" y="5334000"/>
            <a:ext cx="0" cy="152400"/>
          </a:xfrm>
          <a:prstGeom prst="line">
            <a:avLst/>
          </a:prstGeom>
          <a:noFill/>
          <a:ln w="9525">
            <a:solidFill>
              <a:schemeClr val="tx1"/>
            </a:solidFill>
            <a:round/>
            <a:headEnd/>
            <a:tailEnd/>
          </a:ln>
        </p:spPr>
        <p:txBody>
          <a:bodyPr>
            <a:prstTxWarp prst="textNoShape">
              <a:avLst/>
            </a:prstTxWarp>
          </a:bodyPr>
          <a:lstStyle/>
          <a:p>
            <a:endParaRPr lang="it-IT"/>
          </a:p>
        </p:txBody>
      </p:sp>
      <p:sp>
        <p:nvSpPr>
          <p:cNvPr id="40973" name="Line 35"/>
          <p:cNvSpPr>
            <a:spLocks noChangeShapeType="1"/>
          </p:cNvSpPr>
          <p:nvPr/>
        </p:nvSpPr>
        <p:spPr bwMode="auto">
          <a:xfrm>
            <a:off x="2286000" y="5257800"/>
            <a:ext cx="0" cy="228600"/>
          </a:xfrm>
          <a:prstGeom prst="line">
            <a:avLst/>
          </a:prstGeom>
          <a:noFill/>
          <a:ln w="9525">
            <a:solidFill>
              <a:schemeClr val="tx1"/>
            </a:solidFill>
            <a:round/>
            <a:headEnd/>
            <a:tailEnd/>
          </a:ln>
        </p:spPr>
        <p:txBody>
          <a:bodyPr>
            <a:prstTxWarp prst="textNoShape">
              <a:avLst/>
            </a:prstTxWarp>
          </a:bodyPr>
          <a:lstStyle/>
          <a:p>
            <a:endParaRPr lang="it-IT"/>
          </a:p>
        </p:txBody>
      </p:sp>
      <p:sp>
        <p:nvSpPr>
          <p:cNvPr id="40974" name="Line 36"/>
          <p:cNvSpPr>
            <a:spLocks noChangeShapeType="1"/>
          </p:cNvSpPr>
          <p:nvPr/>
        </p:nvSpPr>
        <p:spPr bwMode="auto">
          <a:xfrm>
            <a:off x="4953000" y="5257800"/>
            <a:ext cx="0" cy="228600"/>
          </a:xfrm>
          <a:prstGeom prst="line">
            <a:avLst/>
          </a:prstGeom>
          <a:noFill/>
          <a:ln w="9525">
            <a:solidFill>
              <a:schemeClr val="tx1"/>
            </a:solidFill>
            <a:round/>
            <a:headEnd/>
            <a:tailEnd/>
          </a:ln>
        </p:spPr>
        <p:txBody>
          <a:bodyPr>
            <a:prstTxWarp prst="textNoShape">
              <a:avLst/>
            </a:prstTxWarp>
          </a:bodyPr>
          <a:lstStyle/>
          <a:p>
            <a:endParaRPr lang="it-IT"/>
          </a:p>
        </p:txBody>
      </p:sp>
      <p:sp>
        <p:nvSpPr>
          <p:cNvPr id="40975" name="Line 37"/>
          <p:cNvSpPr>
            <a:spLocks noChangeShapeType="1"/>
          </p:cNvSpPr>
          <p:nvPr/>
        </p:nvSpPr>
        <p:spPr bwMode="auto">
          <a:xfrm>
            <a:off x="6264275" y="5257800"/>
            <a:ext cx="0" cy="228600"/>
          </a:xfrm>
          <a:prstGeom prst="line">
            <a:avLst/>
          </a:prstGeom>
          <a:noFill/>
          <a:ln w="9525">
            <a:solidFill>
              <a:schemeClr val="tx1"/>
            </a:solidFill>
            <a:round/>
            <a:headEnd/>
            <a:tailEnd/>
          </a:ln>
        </p:spPr>
        <p:txBody>
          <a:bodyPr>
            <a:prstTxWarp prst="textNoShape">
              <a:avLst/>
            </a:prstTxWarp>
          </a:bodyPr>
          <a:lstStyle/>
          <a:p>
            <a:endParaRPr lang="it-IT"/>
          </a:p>
        </p:txBody>
      </p:sp>
      <p:sp>
        <p:nvSpPr>
          <p:cNvPr id="40976" name="Text Box 39"/>
          <p:cNvSpPr txBox="1">
            <a:spLocks noChangeArrowheads="1"/>
          </p:cNvSpPr>
          <p:nvPr/>
        </p:nvSpPr>
        <p:spPr bwMode="auto">
          <a:xfrm>
            <a:off x="0" y="4191000"/>
            <a:ext cx="990600" cy="396875"/>
          </a:xfrm>
          <a:prstGeom prst="rect">
            <a:avLst/>
          </a:prstGeom>
          <a:noFill/>
          <a:ln w="9525">
            <a:noFill/>
            <a:miter lim="800000"/>
            <a:headEnd/>
            <a:tailEnd/>
          </a:ln>
        </p:spPr>
        <p:txBody>
          <a:bodyPr wrap="none">
            <a:prstTxWarp prst="textNoShape">
              <a:avLst/>
            </a:prstTxWarp>
            <a:spAutoFit/>
          </a:bodyPr>
          <a:lstStyle/>
          <a:p>
            <a:r>
              <a:rPr lang="en-US" sz="2000">
                <a:latin typeface="Chalkboard"/>
                <a:cs typeface="Chalkboard"/>
              </a:rPr>
              <a:t>START</a:t>
            </a:r>
          </a:p>
        </p:txBody>
      </p:sp>
      <p:sp>
        <p:nvSpPr>
          <p:cNvPr id="40977" name="Line 40"/>
          <p:cNvSpPr>
            <a:spLocks noChangeShapeType="1"/>
          </p:cNvSpPr>
          <p:nvPr/>
        </p:nvSpPr>
        <p:spPr bwMode="auto">
          <a:xfrm>
            <a:off x="228600" y="4572000"/>
            <a:ext cx="609600" cy="0"/>
          </a:xfrm>
          <a:prstGeom prst="line">
            <a:avLst/>
          </a:prstGeom>
          <a:noFill/>
          <a:ln w="9525">
            <a:solidFill>
              <a:schemeClr val="tx1"/>
            </a:solidFill>
            <a:round/>
            <a:headEnd/>
            <a:tailEnd type="triangle" w="med" len="med"/>
          </a:ln>
        </p:spPr>
        <p:txBody>
          <a:bodyPr>
            <a:prstTxWarp prst="textNoShape">
              <a:avLst/>
            </a:prstTxWarp>
          </a:bodyPr>
          <a:lstStyle/>
          <a:p>
            <a:endParaRPr lang="it-IT"/>
          </a:p>
        </p:txBody>
      </p:sp>
      <p:sp>
        <p:nvSpPr>
          <p:cNvPr id="40978" name="Text Box 41"/>
          <p:cNvSpPr txBox="1">
            <a:spLocks noChangeArrowheads="1"/>
          </p:cNvSpPr>
          <p:nvPr/>
        </p:nvSpPr>
        <p:spPr bwMode="auto">
          <a:xfrm>
            <a:off x="609600" y="2667000"/>
            <a:ext cx="2018501" cy="461665"/>
          </a:xfrm>
          <a:prstGeom prst="rect">
            <a:avLst/>
          </a:prstGeom>
          <a:noFill/>
          <a:ln w="9525">
            <a:noFill/>
            <a:miter lim="800000"/>
            <a:headEnd/>
            <a:tailEnd/>
          </a:ln>
        </p:spPr>
        <p:txBody>
          <a:bodyPr wrap="none">
            <a:prstTxWarp prst="textNoShape">
              <a:avLst/>
            </a:prstTxWarp>
            <a:spAutoFit/>
          </a:bodyPr>
          <a:lstStyle/>
          <a:p>
            <a:r>
              <a:rPr lang="en-US" sz="2400">
                <a:latin typeface="Chalkboard"/>
                <a:cs typeface="Chalkboard"/>
              </a:rPr>
              <a:t>Sample drops</a:t>
            </a:r>
          </a:p>
        </p:txBody>
      </p:sp>
      <p:sp>
        <p:nvSpPr>
          <p:cNvPr id="40979" name="Line 42"/>
          <p:cNvSpPr>
            <a:spLocks noChangeShapeType="1"/>
          </p:cNvSpPr>
          <p:nvPr/>
        </p:nvSpPr>
        <p:spPr bwMode="auto">
          <a:xfrm>
            <a:off x="1066800" y="3200400"/>
            <a:ext cx="1447800" cy="0"/>
          </a:xfrm>
          <a:prstGeom prst="line">
            <a:avLst/>
          </a:prstGeom>
          <a:noFill/>
          <a:ln w="9525">
            <a:solidFill>
              <a:schemeClr val="tx1"/>
            </a:solidFill>
            <a:round/>
            <a:headEnd/>
            <a:tailEnd type="triangle" w="med" len="med"/>
          </a:ln>
        </p:spPr>
        <p:txBody>
          <a:bodyPr>
            <a:prstTxWarp prst="textNoShape">
              <a:avLst/>
            </a:prstTxWarp>
          </a:bodyPr>
          <a:lstStyle/>
          <a:p>
            <a:endParaRPr lang="it-IT"/>
          </a:p>
        </p:txBody>
      </p:sp>
      <p:sp>
        <p:nvSpPr>
          <p:cNvPr id="40980" name="Text Box 43"/>
          <p:cNvSpPr txBox="1">
            <a:spLocks noChangeArrowheads="1"/>
          </p:cNvSpPr>
          <p:nvPr/>
        </p:nvSpPr>
        <p:spPr bwMode="auto">
          <a:xfrm>
            <a:off x="381000" y="1828800"/>
            <a:ext cx="2668650" cy="461665"/>
          </a:xfrm>
          <a:prstGeom prst="rect">
            <a:avLst/>
          </a:prstGeom>
          <a:noFill/>
          <a:ln w="9525">
            <a:noFill/>
            <a:miter lim="800000"/>
            <a:headEnd/>
            <a:tailEnd/>
          </a:ln>
        </p:spPr>
        <p:txBody>
          <a:bodyPr wrap="none">
            <a:prstTxWarp prst="textNoShape">
              <a:avLst/>
            </a:prstTxWarp>
            <a:spAutoFit/>
          </a:bodyPr>
          <a:lstStyle/>
          <a:p>
            <a:r>
              <a:rPr lang="en-US" sz="2400">
                <a:latin typeface="Chalkboard"/>
                <a:cs typeface="Chalkboard"/>
              </a:rPr>
              <a:t>Combustion starts</a:t>
            </a:r>
          </a:p>
        </p:txBody>
      </p:sp>
      <p:sp>
        <p:nvSpPr>
          <p:cNvPr id="40981" name="Line 44"/>
          <p:cNvSpPr>
            <a:spLocks noChangeShapeType="1"/>
          </p:cNvSpPr>
          <p:nvPr/>
        </p:nvSpPr>
        <p:spPr bwMode="auto">
          <a:xfrm>
            <a:off x="685800" y="2362200"/>
            <a:ext cx="2057400" cy="0"/>
          </a:xfrm>
          <a:prstGeom prst="line">
            <a:avLst/>
          </a:prstGeom>
          <a:noFill/>
          <a:ln w="9525">
            <a:solidFill>
              <a:schemeClr val="tx1"/>
            </a:solidFill>
            <a:round/>
            <a:headEnd/>
            <a:tailEnd type="triangle" w="med" len="med"/>
          </a:ln>
        </p:spPr>
        <p:txBody>
          <a:bodyPr>
            <a:prstTxWarp prst="textNoShape">
              <a:avLst/>
            </a:prstTxWarp>
          </a:bodyPr>
          <a:lstStyle/>
          <a:p>
            <a:endParaRPr lang="it-IT"/>
          </a:p>
        </p:txBody>
      </p:sp>
      <p:sp>
        <p:nvSpPr>
          <p:cNvPr id="40982" name="Text Box 45"/>
          <p:cNvSpPr txBox="1">
            <a:spLocks noChangeArrowheads="1"/>
          </p:cNvSpPr>
          <p:nvPr/>
        </p:nvSpPr>
        <p:spPr bwMode="auto">
          <a:xfrm>
            <a:off x="3641725" y="1946275"/>
            <a:ext cx="1826141" cy="461665"/>
          </a:xfrm>
          <a:prstGeom prst="rect">
            <a:avLst/>
          </a:prstGeom>
          <a:noFill/>
          <a:ln w="9525">
            <a:noFill/>
            <a:miter lim="800000"/>
            <a:headEnd/>
            <a:tailEnd/>
          </a:ln>
        </p:spPr>
        <p:txBody>
          <a:bodyPr wrap="none">
            <a:prstTxWarp prst="textNoShape">
              <a:avLst/>
            </a:prstTxWarp>
            <a:spAutoFit/>
          </a:bodyPr>
          <a:lstStyle/>
          <a:p>
            <a:r>
              <a:rPr lang="en-US" sz="2400">
                <a:latin typeface="Chalkboard"/>
                <a:cs typeface="Chalkboard"/>
              </a:rPr>
              <a:t>Injected O</a:t>
            </a:r>
            <a:r>
              <a:rPr lang="en-US" sz="2400" baseline="-20000">
                <a:latin typeface="Chalkboard"/>
                <a:cs typeface="Chalkboard"/>
              </a:rPr>
              <a:t>2</a:t>
            </a:r>
          </a:p>
        </p:txBody>
      </p:sp>
      <p:sp>
        <p:nvSpPr>
          <p:cNvPr id="40983" name="Line 46"/>
          <p:cNvSpPr>
            <a:spLocks noChangeShapeType="1"/>
          </p:cNvSpPr>
          <p:nvPr/>
        </p:nvSpPr>
        <p:spPr bwMode="auto">
          <a:xfrm flipH="1">
            <a:off x="3505200" y="2209800"/>
            <a:ext cx="152400" cy="228600"/>
          </a:xfrm>
          <a:prstGeom prst="line">
            <a:avLst/>
          </a:prstGeom>
          <a:noFill/>
          <a:ln w="9525">
            <a:solidFill>
              <a:schemeClr val="tx1"/>
            </a:solidFill>
            <a:round/>
            <a:headEnd/>
            <a:tailEnd type="triangle" w="med" len="med"/>
          </a:ln>
        </p:spPr>
        <p:txBody>
          <a:bodyPr>
            <a:prstTxWarp prst="textNoShape">
              <a:avLst/>
            </a:prstTxWarp>
          </a:bodyPr>
          <a:lstStyle/>
          <a:p>
            <a:endParaRPr lang="it-IT"/>
          </a:p>
        </p:txBody>
      </p:sp>
      <p:sp>
        <p:nvSpPr>
          <p:cNvPr id="40984" name="Text Box 47"/>
          <p:cNvSpPr txBox="1">
            <a:spLocks noChangeArrowheads="1"/>
          </p:cNvSpPr>
          <p:nvPr/>
        </p:nvSpPr>
        <p:spPr bwMode="auto">
          <a:xfrm>
            <a:off x="5546725" y="1870075"/>
            <a:ext cx="2789033" cy="1200328"/>
          </a:xfrm>
          <a:prstGeom prst="rect">
            <a:avLst/>
          </a:prstGeom>
          <a:noFill/>
          <a:ln w="9525">
            <a:solidFill>
              <a:schemeClr val="tx1"/>
            </a:solidFill>
            <a:miter lim="800000"/>
            <a:headEnd/>
            <a:tailEnd/>
          </a:ln>
        </p:spPr>
        <p:txBody>
          <a:bodyPr wrap="none">
            <a:prstTxWarp prst="textNoShape">
              <a:avLst/>
            </a:prstTxWarp>
            <a:spAutoFit/>
          </a:bodyPr>
          <a:lstStyle/>
          <a:p>
            <a:r>
              <a:rPr lang="en-US" sz="2400">
                <a:latin typeface="Chalkboard"/>
                <a:cs typeface="Chalkboard"/>
              </a:rPr>
              <a:t>Flash should occur</a:t>
            </a:r>
          </a:p>
          <a:p>
            <a:r>
              <a:rPr lang="en-US" sz="2400">
                <a:latin typeface="Chalkboard"/>
                <a:cs typeface="Chalkboard"/>
              </a:rPr>
              <a:t>within 2-3 seconds</a:t>
            </a:r>
          </a:p>
          <a:p>
            <a:r>
              <a:rPr lang="en-US" sz="2400">
                <a:latin typeface="Chalkboard"/>
                <a:cs typeface="Chalkboard"/>
              </a:rPr>
              <a:t>of being dropped</a:t>
            </a:r>
          </a:p>
        </p:txBody>
      </p:sp>
      <p:sp>
        <p:nvSpPr>
          <p:cNvPr id="40985" name="Text Box 48"/>
          <p:cNvSpPr txBox="1">
            <a:spLocks noChangeArrowheads="1"/>
          </p:cNvSpPr>
          <p:nvPr/>
        </p:nvSpPr>
        <p:spPr bwMode="auto">
          <a:xfrm>
            <a:off x="3429000" y="5410200"/>
            <a:ext cx="534953" cy="461665"/>
          </a:xfrm>
          <a:prstGeom prst="rect">
            <a:avLst/>
          </a:prstGeom>
          <a:noFill/>
          <a:ln w="9525">
            <a:noFill/>
            <a:miter lim="800000"/>
            <a:headEnd/>
            <a:tailEnd/>
          </a:ln>
        </p:spPr>
        <p:txBody>
          <a:bodyPr wrap="none">
            <a:prstTxWarp prst="textNoShape">
              <a:avLst/>
            </a:prstTxWarp>
            <a:spAutoFit/>
          </a:bodyPr>
          <a:lstStyle/>
          <a:p>
            <a:r>
              <a:rPr lang="en-US" sz="2400">
                <a:latin typeface="Chalkboard"/>
                <a:cs typeface="Chalkboard"/>
              </a:rPr>
              <a:t>20</a:t>
            </a:r>
          </a:p>
        </p:txBody>
      </p:sp>
      <p:sp>
        <p:nvSpPr>
          <p:cNvPr id="40986" name="Line 49"/>
          <p:cNvSpPr>
            <a:spLocks noChangeShapeType="1"/>
          </p:cNvSpPr>
          <p:nvPr/>
        </p:nvSpPr>
        <p:spPr bwMode="auto">
          <a:xfrm>
            <a:off x="3673475" y="5257800"/>
            <a:ext cx="0" cy="228600"/>
          </a:xfrm>
          <a:prstGeom prst="line">
            <a:avLst/>
          </a:prstGeom>
          <a:noFill/>
          <a:ln w="9525">
            <a:solidFill>
              <a:schemeClr val="tx1"/>
            </a:solidFill>
            <a:round/>
            <a:headEnd/>
            <a:tailEnd/>
          </a:ln>
        </p:spPr>
        <p:txBody>
          <a:bodyPr>
            <a:prstTxWarp prst="textNoShape">
              <a:avLst/>
            </a:prstTxWarp>
          </a:bodyPr>
          <a:lstStyle/>
          <a:p>
            <a:endParaRPr lang="it-IT"/>
          </a:p>
        </p:txBody>
      </p:sp>
      <p:sp>
        <p:nvSpPr>
          <p:cNvPr id="40987" name="Text Box 50"/>
          <p:cNvSpPr txBox="1">
            <a:spLocks noChangeArrowheads="1"/>
          </p:cNvSpPr>
          <p:nvPr/>
        </p:nvSpPr>
        <p:spPr bwMode="auto">
          <a:xfrm>
            <a:off x="3657600" y="6019800"/>
            <a:ext cx="1524000" cy="457200"/>
          </a:xfrm>
          <a:prstGeom prst="rect">
            <a:avLst/>
          </a:prstGeom>
          <a:noFill/>
          <a:ln w="9525">
            <a:noFill/>
            <a:miter lim="800000"/>
            <a:headEnd/>
            <a:tailEnd/>
          </a:ln>
        </p:spPr>
        <p:txBody>
          <a:bodyPr>
            <a:prstTxWarp prst="textNoShape">
              <a:avLst/>
            </a:prstTxWarp>
            <a:spAutoFit/>
          </a:bodyPr>
          <a:lstStyle/>
          <a:p>
            <a:pPr>
              <a:spcBef>
                <a:spcPct val="50000"/>
              </a:spcBef>
            </a:pPr>
            <a:r>
              <a:rPr lang="fr-CA" sz="2400">
                <a:latin typeface="Chalkboard"/>
                <a:cs typeface="Chalkboard"/>
              </a:rPr>
              <a:t>seconds</a:t>
            </a:r>
          </a:p>
        </p:txBody>
      </p:sp>
      <p:sp>
        <p:nvSpPr>
          <p:cNvPr id="40988" name="AutoShape 51"/>
          <p:cNvSpPr>
            <a:spLocks noChangeArrowheads="1"/>
          </p:cNvSpPr>
          <p:nvPr/>
        </p:nvSpPr>
        <p:spPr bwMode="auto">
          <a:xfrm>
            <a:off x="2743200" y="3276600"/>
            <a:ext cx="228600" cy="304800"/>
          </a:xfrm>
          <a:prstGeom prst="sun">
            <a:avLst>
              <a:gd name="adj" fmla="val 25000"/>
            </a:avLst>
          </a:prstGeom>
          <a:solidFill>
            <a:srgbClr val="FF9900"/>
          </a:solidFill>
          <a:ln w="9525">
            <a:solidFill>
              <a:schemeClr val="tx1"/>
            </a:solidFill>
            <a:miter lim="800000"/>
            <a:headEnd/>
            <a:tailEnd/>
          </a:ln>
        </p:spPr>
        <p:txBody>
          <a:bodyPr wrap="none" anchor="ctr">
            <a:prstTxWarp prst="textNoShape">
              <a:avLst/>
            </a:prstTxWarp>
          </a:bodyPr>
          <a:lstStyle/>
          <a:p>
            <a:endParaRPr lang="fr-CA"/>
          </a:p>
        </p:txBody>
      </p:sp>
      <p:grpSp>
        <p:nvGrpSpPr>
          <p:cNvPr id="32" name="Gruppo 31"/>
          <p:cNvGrpSpPr/>
          <p:nvPr/>
        </p:nvGrpSpPr>
        <p:grpSpPr>
          <a:xfrm>
            <a:off x="0" y="0"/>
            <a:ext cx="9144000" cy="6857999"/>
            <a:chOff x="900113" y="1700213"/>
            <a:chExt cx="7129462" cy="4918075"/>
          </a:xfrm>
        </p:grpSpPr>
        <p:pic>
          <p:nvPicPr>
            <p:cNvPr id="33" name="Picture 4" descr="DSCF0805"/>
            <p:cNvPicPr>
              <a:picLocks noChangeAspect="1" noChangeArrowheads="1"/>
            </p:cNvPicPr>
            <p:nvPr/>
          </p:nvPicPr>
          <p:blipFill>
            <a:blip r:embed="rId3"/>
            <a:srcRect/>
            <a:stretch>
              <a:fillRect/>
            </a:stretch>
          </p:blipFill>
          <p:spPr bwMode="auto">
            <a:xfrm>
              <a:off x="900113" y="1700213"/>
              <a:ext cx="7129462" cy="4918075"/>
            </a:xfrm>
            <a:prstGeom prst="rect">
              <a:avLst/>
            </a:prstGeom>
            <a:noFill/>
            <a:ln w="9525">
              <a:noFill/>
              <a:miter lim="800000"/>
              <a:headEnd/>
              <a:tailEnd/>
            </a:ln>
          </p:spPr>
        </p:pic>
        <p:sp>
          <p:nvSpPr>
            <p:cNvPr id="34" name="Ellipse 5"/>
            <p:cNvSpPr/>
            <p:nvPr/>
          </p:nvSpPr>
          <p:spPr>
            <a:xfrm>
              <a:off x="3995738" y="4797425"/>
              <a:ext cx="863600" cy="71913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32"/>
                                        </p:tgtEl>
                                      </p:cBhvr>
                                    </p:animEffect>
                                    <p:set>
                                      <p:cBhvr>
                                        <p:cTn id="7" dur="1" fill="hold">
                                          <p:stCondLst>
                                            <p:cond delay="19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9219" name="Rectangle 3"/>
          <p:cNvSpPr>
            <a:spLocks noGrp="1" noChangeArrowheads="1"/>
          </p:cNvSpPr>
          <p:nvPr>
            <p:ph idx="1"/>
          </p:nvPr>
        </p:nvSpPr>
        <p:spPr>
          <a:xfrm>
            <a:off x="237067" y="837153"/>
            <a:ext cx="8686800" cy="4208992"/>
          </a:xfrm>
          <a:solidFill>
            <a:srgbClr val="CCFFCC"/>
          </a:solidFill>
        </p:spPr>
        <p:txBody>
          <a:bodyPr/>
          <a:lstStyle/>
          <a:p>
            <a:pPr marL="274320" indent="-256032" eaLnBrk="1" fontAlgn="auto" hangingPunct="1">
              <a:spcAft>
                <a:spcPts val="0"/>
              </a:spcAft>
              <a:buFont typeface="Arial" pitchFamily="34" charset="0"/>
              <a:buChar char="•"/>
              <a:defRPr/>
            </a:pPr>
            <a:r>
              <a:rPr lang="en-US" sz="2400" b="1" u="sng" dirty="0" smtClean="0">
                <a:solidFill>
                  <a:srgbClr val="0000FF"/>
                </a:solidFill>
                <a:latin typeface="Chalkboard"/>
                <a:cs typeface="Chalkboard"/>
              </a:rPr>
              <a:t>PLATINUM</a:t>
            </a:r>
            <a:r>
              <a:rPr lang="en-US" sz="2400" dirty="0" smtClean="0">
                <a:solidFill>
                  <a:srgbClr val="0000FF"/>
                </a:solidFill>
                <a:latin typeface="Chalkboard"/>
                <a:cs typeface="Chalkboard"/>
              </a:rPr>
              <a:t>: Absorbs much of the heat of the reactor before passing it on to the sample, slowing down reaction</a:t>
            </a:r>
          </a:p>
          <a:p>
            <a:pPr marL="274320" indent="-256032" eaLnBrk="1" fontAlgn="auto" hangingPunct="1">
              <a:spcAft>
                <a:spcPts val="0"/>
              </a:spcAft>
              <a:buFont typeface="Arial" pitchFamily="34" charset="0"/>
              <a:buChar char="•"/>
              <a:defRPr/>
            </a:pPr>
            <a:r>
              <a:rPr lang="en-US" sz="2400" b="1" u="sng" dirty="0" smtClean="0">
                <a:solidFill>
                  <a:srgbClr val="0000FF"/>
                </a:solidFill>
                <a:latin typeface="Chalkboard"/>
                <a:cs typeface="Chalkboard"/>
              </a:rPr>
              <a:t>ALUMINIUM</a:t>
            </a:r>
            <a:r>
              <a:rPr lang="en-US" sz="2400" dirty="0" smtClean="0">
                <a:solidFill>
                  <a:srgbClr val="0000FF"/>
                </a:solidFill>
                <a:latin typeface="Chalkboard"/>
                <a:cs typeface="Chalkboard"/>
              </a:rPr>
              <a:t>: Supplies good oxidation flash and prime sample ignition but does not melt or mix with the sample thus does not promote inner oxidation</a:t>
            </a:r>
          </a:p>
          <a:p>
            <a:pPr marL="274320" indent="-256032" eaLnBrk="1" fontAlgn="auto" hangingPunct="1">
              <a:spcAft>
                <a:spcPts val="0"/>
              </a:spcAft>
              <a:buFont typeface="Arial" pitchFamily="34" charset="0"/>
              <a:buChar char="•"/>
              <a:defRPr/>
            </a:pPr>
            <a:r>
              <a:rPr lang="en-US" sz="2400" b="1" u="sng" dirty="0" smtClean="0">
                <a:solidFill>
                  <a:srgbClr val="0000FF"/>
                </a:solidFill>
                <a:latin typeface="Chalkboard"/>
                <a:cs typeface="Chalkboard"/>
              </a:rPr>
              <a:t>SILVER</a:t>
            </a:r>
            <a:r>
              <a:rPr lang="en-US" sz="2400" dirty="0" smtClean="0">
                <a:solidFill>
                  <a:srgbClr val="0000FF"/>
                </a:solidFill>
                <a:latin typeface="Chalkboard"/>
                <a:cs typeface="Chalkboard"/>
              </a:rPr>
              <a:t>: Melts at </a:t>
            </a:r>
            <a:r>
              <a:rPr lang="en-US" sz="2400" dirty="0" smtClean="0">
                <a:solidFill>
                  <a:srgbClr val="0000FF"/>
                </a:solidFill>
                <a:latin typeface="Chalkboard"/>
                <a:cs typeface="Chalkboard"/>
              </a:rPr>
              <a:t>960 </a:t>
            </a:r>
            <a:r>
              <a:rPr lang="en-US" sz="2400" baseline="30000" dirty="0" smtClean="0">
                <a:solidFill>
                  <a:srgbClr val="0000FF"/>
                </a:solidFill>
                <a:latin typeface="Chalkboard"/>
                <a:cs typeface="Chalkboard"/>
              </a:rPr>
              <a:t>0</a:t>
            </a:r>
            <a:r>
              <a:rPr lang="en-US" sz="2400" dirty="0" smtClean="0">
                <a:solidFill>
                  <a:srgbClr val="0000FF"/>
                </a:solidFill>
                <a:latin typeface="Chalkboard"/>
                <a:cs typeface="Chalkboard"/>
              </a:rPr>
              <a:t>C</a:t>
            </a:r>
            <a:r>
              <a:rPr lang="en-US" sz="2400" dirty="0" smtClean="0">
                <a:solidFill>
                  <a:srgbClr val="0000FF"/>
                </a:solidFill>
                <a:latin typeface="Chalkboard"/>
                <a:cs typeface="Chalkboard"/>
              </a:rPr>
              <a:t>, does not take part in the combustion, retains trace of carbon when in molten state</a:t>
            </a:r>
          </a:p>
          <a:p>
            <a:pPr marL="274320" indent="-256032" eaLnBrk="1" fontAlgn="auto" hangingPunct="1">
              <a:spcAft>
                <a:spcPts val="0"/>
              </a:spcAft>
              <a:buFont typeface="Arial" pitchFamily="34" charset="0"/>
              <a:buChar char="•"/>
              <a:defRPr/>
            </a:pPr>
            <a:r>
              <a:rPr lang="en-US" sz="2400" b="1" u="sng" dirty="0" smtClean="0">
                <a:solidFill>
                  <a:srgbClr val="0000FF"/>
                </a:solidFill>
                <a:latin typeface="Chalkboard"/>
                <a:cs typeface="Chalkboard"/>
              </a:rPr>
              <a:t>TIN</a:t>
            </a:r>
            <a:r>
              <a:rPr lang="en-US" sz="2400" dirty="0" smtClean="0">
                <a:solidFill>
                  <a:srgbClr val="0000FF"/>
                </a:solidFill>
                <a:latin typeface="Chalkboard"/>
                <a:cs typeface="Chalkboard"/>
              </a:rPr>
              <a:t>: Inexpensive &amp; takes active part in process.  Melts at 235</a:t>
            </a:r>
            <a:r>
              <a:rPr lang="en-US" sz="2400" baseline="30000" dirty="0" smtClean="0">
                <a:solidFill>
                  <a:srgbClr val="0000FF"/>
                </a:solidFill>
                <a:latin typeface="Chalkboard"/>
                <a:cs typeface="Chalkboard"/>
              </a:rPr>
              <a:t>0</a:t>
            </a:r>
            <a:r>
              <a:rPr lang="en-US" sz="2400" dirty="0" smtClean="0">
                <a:solidFill>
                  <a:srgbClr val="0000FF"/>
                </a:solidFill>
                <a:latin typeface="Chalkboard"/>
                <a:cs typeface="Chalkboard"/>
              </a:rPr>
              <a:t>C with very low enthalpy, intermixes with organic and inorganic substances, expedites the final oxidation reaction</a:t>
            </a:r>
          </a:p>
        </p:txBody>
      </p:sp>
      <p:sp>
        <p:nvSpPr>
          <p:cNvPr id="19" name="Rettangolo 18"/>
          <p:cNvSpPr/>
          <p:nvPr/>
        </p:nvSpPr>
        <p:spPr>
          <a:xfrm>
            <a:off x="501522" y="0"/>
            <a:ext cx="2088968" cy="646331"/>
          </a:xfrm>
          <a:prstGeom prst="rect">
            <a:avLst/>
          </a:prstGeom>
        </p:spPr>
        <p:txBody>
          <a:bodyPr wrap="none">
            <a:spAutoFit/>
          </a:bodyPr>
          <a:lstStyle/>
          <a:p>
            <a:r>
              <a:rPr lang="en-US" sz="3600" u="sng" dirty="0" smtClean="0">
                <a:solidFill>
                  <a:schemeClr val="bg1"/>
                </a:solidFill>
                <a:latin typeface="Chalkboard"/>
                <a:cs typeface="Chalkboard"/>
              </a:rPr>
              <a:t>Why tin?</a:t>
            </a:r>
            <a:endParaRPr lang="it-IT" sz="3600"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dissolve">
                                      <p:cBhvr>
                                        <p:cTn id="7" dur="500"/>
                                        <p:tgtEl>
                                          <p:spTgt spid="92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219">
                                            <p:txEl>
                                              <p:pRg st="1" end="1"/>
                                            </p:txEl>
                                          </p:spTgt>
                                        </p:tgtEl>
                                        <p:attrNameLst>
                                          <p:attrName>style.visibility</p:attrName>
                                        </p:attrNameLst>
                                      </p:cBhvr>
                                      <p:to>
                                        <p:strVal val="visible"/>
                                      </p:to>
                                    </p:set>
                                    <p:animEffect transition="in" filter="dissolve">
                                      <p:cBhvr>
                                        <p:cTn id="12" dur="500"/>
                                        <p:tgtEl>
                                          <p:spTgt spid="92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219">
                                            <p:txEl>
                                              <p:pRg st="2" end="2"/>
                                            </p:txEl>
                                          </p:spTgt>
                                        </p:tgtEl>
                                        <p:attrNameLst>
                                          <p:attrName>style.visibility</p:attrName>
                                        </p:attrNameLst>
                                      </p:cBhvr>
                                      <p:to>
                                        <p:strVal val="visible"/>
                                      </p:to>
                                    </p:set>
                                    <p:animEffect transition="in" filter="dissolve">
                                      <p:cBhvr>
                                        <p:cTn id="17" dur="500"/>
                                        <p:tgtEl>
                                          <p:spTgt spid="92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219">
                                            <p:txEl>
                                              <p:pRg st="3" end="3"/>
                                            </p:txEl>
                                          </p:spTgt>
                                        </p:tgtEl>
                                        <p:attrNameLst>
                                          <p:attrName>style.visibility</p:attrName>
                                        </p:attrNameLst>
                                      </p:cBhvr>
                                      <p:to>
                                        <p:strVal val="visible"/>
                                      </p:to>
                                    </p:set>
                                    <p:animEffect transition="in" filter="dissolve">
                                      <p:cBhvr>
                                        <p:cTn id="22" dur="500"/>
                                        <p:tgtEl>
                                          <p:spTgt spid="92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grpSp>
        <p:nvGrpSpPr>
          <p:cNvPr id="4" name="Gruppo 3"/>
          <p:cNvGrpSpPr/>
          <p:nvPr/>
        </p:nvGrpSpPr>
        <p:grpSpPr>
          <a:xfrm>
            <a:off x="1524001" y="4835762"/>
            <a:ext cx="6452266" cy="2254566"/>
            <a:chOff x="1524001" y="4835762"/>
            <a:chExt cx="6452266" cy="2254566"/>
          </a:xfrm>
        </p:grpSpPr>
        <p:sp>
          <p:nvSpPr>
            <p:cNvPr id="5" name="Text Box 4"/>
            <p:cNvSpPr txBox="1">
              <a:spLocks noChangeArrowheads="1"/>
            </p:cNvSpPr>
            <p:nvPr/>
          </p:nvSpPr>
          <p:spPr bwMode="auto">
            <a:xfrm>
              <a:off x="1524001" y="5638800"/>
              <a:ext cx="1723549" cy="523220"/>
            </a:xfrm>
            <a:prstGeom prst="rect">
              <a:avLst/>
            </a:prstGeom>
            <a:noFill/>
            <a:ln w="9525">
              <a:noFill/>
              <a:miter lim="800000"/>
              <a:headEnd/>
              <a:tailEnd/>
            </a:ln>
          </p:spPr>
          <p:txBody>
            <a:bodyPr wrap="none">
              <a:prstTxWarp prst="textNoShape">
                <a:avLst/>
              </a:prstTxWarp>
              <a:spAutoFit/>
            </a:bodyPr>
            <a:lstStyle/>
            <a:p>
              <a:r>
                <a:rPr lang="en-US" sz="2800" dirty="0" err="1">
                  <a:solidFill>
                    <a:srgbClr val="CCFFCC"/>
                  </a:solidFill>
                  <a:latin typeface="Chalkboard"/>
                  <a:cs typeface="Chalkboard"/>
                </a:rPr>
                <a:t>Sn</a:t>
              </a:r>
              <a:r>
                <a:rPr lang="en-US" sz="2800" dirty="0">
                  <a:solidFill>
                    <a:srgbClr val="CCFFCC"/>
                  </a:solidFill>
                  <a:latin typeface="Chalkboard"/>
                  <a:cs typeface="Chalkboard"/>
                </a:rPr>
                <a:t>  +  O</a:t>
              </a:r>
              <a:r>
                <a:rPr lang="en-US" sz="2800" baseline="-20000" dirty="0">
                  <a:solidFill>
                    <a:srgbClr val="CCFFCC"/>
                  </a:solidFill>
                  <a:latin typeface="Chalkboard"/>
                  <a:cs typeface="Chalkboard"/>
                </a:rPr>
                <a:t>2</a:t>
              </a:r>
            </a:p>
          </p:txBody>
        </p:sp>
        <p:sp>
          <p:nvSpPr>
            <p:cNvPr id="6" name="Line 5"/>
            <p:cNvSpPr>
              <a:spLocks noChangeShapeType="1"/>
            </p:cNvSpPr>
            <p:nvPr/>
          </p:nvSpPr>
          <p:spPr bwMode="auto">
            <a:xfrm>
              <a:off x="3352801" y="5943600"/>
              <a:ext cx="1066800" cy="0"/>
            </a:xfrm>
            <a:prstGeom prst="line">
              <a:avLst/>
            </a:prstGeom>
            <a:noFill/>
            <a:ln w="57150">
              <a:solidFill>
                <a:srgbClr val="00FFFF"/>
              </a:solidFill>
              <a:round/>
              <a:headEnd/>
              <a:tailEnd type="triangle" w="med" len="med"/>
            </a:ln>
          </p:spPr>
          <p:txBody>
            <a:bodyPr>
              <a:prstTxWarp prst="textNoShape">
                <a:avLst/>
              </a:prstTxWarp>
            </a:bodyPr>
            <a:lstStyle/>
            <a:p>
              <a:endParaRPr lang="it-IT"/>
            </a:p>
          </p:txBody>
        </p:sp>
        <p:sp>
          <p:nvSpPr>
            <p:cNvPr id="7" name="Text Box 6"/>
            <p:cNvSpPr txBox="1">
              <a:spLocks noChangeArrowheads="1"/>
            </p:cNvSpPr>
            <p:nvPr/>
          </p:nvSpPr>
          <p:spPr bwMode="auto">
            <a:xfrm>
              <a:off x="4495801" y="5638800"/>
              <a:ext cx="3211449" cy="523220"/>
            </a:xfrm>
            <a:prstGeom prst="rect">
              <a:avLst/>
            </a:prstGeom>
            <a:noFill/>
            <a:ln w="9525">
              <a:noFill/>
              <a:miter lim="800000"/>
              <a:headEnd/>
              <a:tailEnd/>
            </a:ln>
          </p:spPr>
          <p:txBody>
            <a:bodyPr wrap="none">
              <a:prstTxWarp prst="textNoShape">
                <a:avLst/>
              </a:prstTxWarp>
              <a:spAutoFit/>
            </a:bodyPr>
            <a:lstStyle/>
            <a:p>
              <a:r>
                <a:rPr lang="en-US" sz="2800" dirty="0">
                  <a:solidFill>
                    <a:srgbClr val="00FFFF"/>
                  </a:solidFill>
                  <a:latin typeface="Chalkboard"/>
                  <a:cs typeface="Chalkboard"/>
                </a:rPr>
                <a:t>SnO</a:t>
              </a:r>
              <a:r>
                <a:rPr lang="en-US" sz="2800" baseline="-20000" dirty="0">
                  <a:solidFill>
                    <a:srgbClr val="00FFFF"/>
                  </a:solidFill>
                  <a:latin typeface="Chalkboard"/>
                  <a:cs typeface="Chalkboard"/>
                </a:rPr>
                <a:t>2</a:t>
              </a:r>
              <a:r>
                <a:rPr lang="en-US" sz="2800" dirty="0">
                  <a:solidFill>
                    <a:srgbClr val="00FFFF"/>
                  </a:solidFill>
                  <a:latin typeface="Chalkboard"/>
                  <a:cs typeface="Chalkboard"/>
                </a:rPr>
                <a:t> </a:t>
              </a:r>
              <a:r>
                <a:rPr lang="en-US" sz="2800" b="1" dirty="0">
                  <a:solidFill>
                    <a:srgbClr val="00FFFF"/>
                  </a:solidFill>
                  <a:latin typeface="Chalkboard"/>
                  <a:cs typeface="Chalkboard"/>
                </a:rPr>
                <a:t>+  </a:t>
              </a:r>
              <a:r>
                <a:rPr lang="en-US" sz="2400" b="1" dirty="0">
                  <a:solidFill>
                    <a:srgbClr val="00FFFF"/>
                  </a:solidFill>
                  <a:latin typeface="Chalkboard"/>
                  <a:cs typeface="Chalkboard"/>
                </a:rPr>
                <a:t>142 000 cal</a:t>
              </a:r>
            </a:p>
          </p:txBody>
        </p:sp>
        <p:sp>
          <p:nvSpPr>
            <p:cNvPr id="8" name="Text Box 7"/>
            <p:cNvSpPr txBox="1">
              <a:spLocks noChangeArrowheads="1"/>
            </p:cNvSpPr>
            <p:nvPr/>
          </p:nvSpPr>
          <p:spPr bwMode="auto">
            <a:xfrm>
              <a:off x="3352801" y="6019800"/>
              <a:ext cx="1125117" cy="461665"/>
            </a:xfrm>
            <a:prstGeom prst="rect">
              <a:avLst/>
            </a:prstGeom>
            <a:noFill/>
            <a:ln w="9525">
              <a:noFill/>
              <a:miter lim="800000"/>
              <a:headEnd/>
              <a:tailEnd/>
            </a:ln>
          </p:spPr>
          <p:txBody>
            <a:bodyPr wrap="none">
              <a:prstTxWarp prst="textNoShape">
                <a:avLst/>
              </a:prstTxWarp>
              <a:spAutoFit/>
            </a:bodyPr>
            <a:lstStyle/>
            <a:p>
              <a:r>
                <a:rPr lang="en-US" sz="2400" dirty="0" smtClean="0">
                  <a:solidFill>
                    <a:srgbClr val="FAC090"/>
                  </a:solidFill>
                  <a:latin typeface="Chalkboard"/>
                  <a:cs typeface="Chalkboard"/>
                </a:rPr>
                <a:t>235 </a:t>
              </a:r>
              <a:r>
                <a:rPr lang="en-US" sz="2400" baseline="30000" dirty="0" smtClean="0">
                  <a:solidFill>
                    <a:srgbClr val="FAC090"/>
                  </a:solidFill>
                  <a:latin typeface="Chalkboard"/>
                  <a:cs typeface="Chalkboard"/>
                </a:rPr>
                <a:t>0</a:t>
              </a:r>
              <a:r>
                <a:rPr lang="en-US" sz="2400" dirty="0" smtClean="0">
                  <a:solidFill>
                    <a:srgbClr val="FAC090"/>
                  </a:solidFill>
                  <a:latin typeface="Chalkboard"/>
                  <a:cs typeface="Chalkboard"/>
                </a:rPr>
                <a:t>C</a:t>
              </a:r>
              <a:endParaRPr lang="en-US" sz="2400" dirty="0">
                <a:solidFill>
                  <a:srgbClr val="FAC090"/>
                </a:solidFill>
                <a:latin typeface="Chalkboard"/>
                <a:cs typeface="Chalkboard"/>
              </a:endParaRPr>
            </a:p>
          </p:txBody>
        </p:sp>
        <p:sp>
          <p:nvSpPr>
            <p:cNvPr id="9" name="Text Box 8"/>
            <p:cNvSpPr txBox="1">
              <a:spLocks noChangeArrowheads="1"/>
            </p:cNvSpPr>
            <p:nvPr/>
          </p:nvSpPr>
          <p:spPr bwMode="auto">
            <a:xfrm>
              <a:off x="5715001" y="6019800"/>
              <a:ext cx="1749197" cy="400110"/>
            </a:xfrm>
            <a:prstGeom prst="rect">
              <a:avLst/>
            </a:prstGeom>
            <a:noFill/>
            <a:ln w="9525">
              <a:noFill/>
              <a:miter lim="800000"/>
              <a:headEnd/>
              <a:tailEnd/>
            </a:ln>
          </p:spPr>
          <p:txBody>
            <a:bodyPr wrap="none">
              <a:prstTxWarp prst="textNoShape">
                <a:avLst/>
              </a:prstTxWarp>
              <a:spAutoFit/>
            </a:bodyPr>
            <a:lstStyle/>
            <a:p>
              <a:r>
                <a:rPr lang="en-US" sz="2000" b="1" dirty="0">
                  <a:solidFill>
                    <a:schemeClr val="accent6">
                      <a:lumMod val="60000"/>
                      <a:lumOff val="40000"/>
                    </a:schemeClr>
                  </a:solidFill>
                  <a:latin typeface="Chalkboard"/>
                  <a:cs typeface="Chalkboard"/>
                </a:rPr>
                <a:t>1700-</a:t>
              </a:r>
              <a:r>
                <a:rPr lang="en-US" sz="2000" b="1" dirty="0" smtClean="0">
                  <a:solidFill>
                    <a:schemeClr val="accent6">
                      <a:lumMod val="60000"/>
                      <a:lumOff val="40000"/>
                    </a:schemeClr>
                  </a:solidFill>
                  <a:latin typeface="Chalkboard"/>
                  <a:cs typeface="Chalkboard"/>
                </a:rPr>
                <a:t>1800 °C</a:t>
              </a:r>
              <a:endParaRPr lang="en-US" sz="2000" b="1" dirty="0">
                <a:solidFill>
                  <a:schemeClr val="accent6">
                    <a:lumMod val="60000"/>
                    <a:lumOff val="40000"/>
                  </a:schemeClr>
                </a:solidFill>
                <a:latin typeface="Chalkboard"/>
                <a:cs typeface="Chalkboard"/>
              </a:endParaRPr>
            </a:p>
          </p:txBody>
        </p:sp>
        <p:sp>
          <p:nvSpPr>
            <p:cNvPr id="10" name="AutoShape 10"/>
            <p:cNvSpPr>
              <a:spLocks noChangeArrowheads="1"/>
            </p:cNvSpPr>
            <p:nvPr/>
          </p:nvSpPr>
          <p:spPr bwMode="auto">
            <a:xfrm rot="1948180">
              <a:off x="5641114" y="4835762"/>
              <a:ext cx="2335153" cy="2254566"/>
            </a:xfrm>
            <a:prstGeom prst="irregularSeal2">
              <a:avLst/>
            </a:prstGeom>
            <a:noFill/>
            <a:ln w="9525">
              <a:solidFill>
                <a:srgbClr val="FF0000"/>
              </a:solidFill>
              <a:miter lim="800000"/>
              <a:headEnd/>
              <a:tailEnd/>
            </a:ln>
          </p:spPr>
          <p:txBody>
            <a:bodyPr wrap="none" anchor="ctr">
              <a:prstTxWarp prst="textNoShape">
                <a:avLst/>
              </a:prstTxWarp>
            </a:bodyPr>
            <a:lstStyle/>
            <a:p>
              <a:endParaRPr lang="fr-CA"/>
            </a:p>
          </p:txBody>
        </p:sp>
      </p:grpSp>
      <p:sp>
        <p:nvSpPr>
          <p:cNvPr id="11" name="Rectangle 3"/>
          <p:cNvSpPr txBox="1">
            <a:spLocks noChangeArrowheads="1"/>
          </p:cNvSpPr>
          <p:nvPr/>
        </p:nvSpPr>
        <p:spPr>
          <a:xfrm>
            <a:off x="237067" y="837154"/>
            <a:ext cx="8686799" cy="3988846"/>
          </a:xfrm>
          <a:prstGeom prst="rect">
            <a:avLst/>
          </a:prstGeom>
          <a:solidFill>
            <a:schemeClr val="tx1"/>
          </a:solidFill>
        </p:spPr>
        <p:txBody>
          <a:bodyPr vert="horz" lIns="91440" tIns="45720" rIns="91440" bIns="45720" rtlCol="0">
            <a:normAutofit/>
          </a:bodyPr>
          <a:lstStyle/>
          <a:p>
            <a:pPr marL="609600" marR="0" lvl="0" indent="-609600" algn="l" defTabSz="457200" rtl="0" eaLnBrk="1" fontAlgn="auto" latinLnBrk="0" hangingPunct="1">
              <a:lnSpc>
                <a:spcPct val="100000"/>
              </a:lnSpc>
              <a:spcBef>
                <a:spcPct val="20000"/>
              </a:spcBef>
              <a:spcAft>
                <a:spcPts val="0"/>
              </a:spcAft>
              <a:buClrTx/>
              <a:buSzTx/>
              <a:buFont typeface="Wingdings" pitchFamily="2" charset="2"/>
              <a:buChar char=""/>
              <a:tabLst/>
              <a:defRPr/>
            </a:pPr>
            <a:r>
              <a:rPr kumimoji="0" lang="en-US" sz="2400" i="0" u="none" strike="noStrike" kern="1200" cap="none" spc="0" normalizeH="0" baseline="0" noProof="0" dirty="0" smtClean="0">
                <a:ln>
                  <a:noFill/>
                </a:ln>
                <a:solidFill>
                  <a:srgbClr val="FFFFFF"/>
                </a:solidFill>
                <a:effectLst/>
                <a:uLnTx/>
                <a:uFillTx/>
                <a:latin typeface="Chalkboard"/>
                <a:ea typeface="+mn-ea"/>
                <a:cs typeface="Chalkboard"/>
              </a:rPr>
              <a:t>Ensures that sample oxidation is performed in gaseous phase (95%) rather than in the catalytic reactions</a:t>
            </a:r>
          </a:p>
          <a:p>
            <a:pPr marL="609600" marR="0" lvl="0" indent="-609600" algn="l" defTabSz="457200" rtl="0" eaLnBrk="1" fontAlgn="auto" latinLnBrk="0" hangingPunct="1">
              <a:lnSpc>
                <a:spcPct val="100000"/>
              </a:lnSpc>
              <a:spcBef>
                <a:spcPct val="20000"/>
              </a:spcBef>
              <a:spcAft>
                <a:spcPts val="0"/>
              </a:spcAft>
              <a:buClrTx/>
              <a:buSzTx/>
              <a:buFont typeface="Wingdings" pitchFamily="2" charset="2"/>
              <a:buChar char=""/>
              <a:tabLst/>
              <a:defRPr/>
            </a:pPr>
            <a:r>
              <a:rPr kumimoji="0" lang="en-US" sz="2400" i="0" u="none" strike="noStrike" kern="1200" cap="none" spc="0" normalizeH="0" baseline="0" noProof="0" dirty="0" smtClean="0">
                <a:ln>
                  <a:noFill/>
                </a:ln>
                <a:solidFill>
                  <a:srgbClr val="FFFFFF"/>
                </a:solidFill>
                <a:effectLst/>
                <a:uLnTx/>
                <a:uFillTx/>
                <a:latin typeface="Chalkboard"/>
                <a:ea typeface="+mn-ea"/>
                <a:cs typeface="Chalkboard"/>
              </a:rPr>
              <a:t>Breaks down any matrix without combustion aid</a:t>
            </a:r>
          </a:p>
          <a:p>
            <a:pPr marL="609600" marR="0" lvl="0" indent="-609600" algn="l" defTabSz="457200" rtl="0" eaLnBrk="1" fontAlgn="auto" latinLnBrk="0" hangingPunct="1">
              <a:lnSpc>
                <a:spcPct val="100000"/>
              </a:lnSpc>
              <a:spcBef>
                <a:spcPct val="20000"/>
              </a:spcBef>
              <a:spcAft>
                <a:spcPts val="0"/>
              </a:spcAft>
              <a:buClrTx/>
              <a:buSzTx/>
              <a:buFont typeface="Wingdings" pitchFamily="2" charset="2"/>
              <a:buChar char=""/>
              <a:tabLst/>
              <a:defRPr/>
            </a:pPr>
            <a:r>
              <a:rPr kumimoji="0" lang="en-US" sz="2400" i="0" u="none" strike="noStrike" kern="1200" cap="none" spc="0" normalizeH="0" baseline="0" noProof="0" dirty="0" smtClean="0">
                <a:ln>
                  <a:noFill/>
                </a:ln>
                <a:solidFill>
                  <a:srgbClr val="FFFFFF"/>
                </a:solidFill>
                <a:effectLst/>
                <a:uLnTx/>
                <a:uFillTx/>
                <a:latin typeface="Chalkboard"/>
                <a:ea typeface="+mn-ea"/>
                <a:cs typeface="Chalkboard"/>
              </a:rPr>
              <a:t>Converts the sample into a homogenous, quantitative combustion gas mixture (</a:t>
            </a:r>
            <a:r>
              <a:rPr kumimoji="0" lang="en-US" sz="2400" i="0" u="none" strike="noStrike" kern="1200" cap="none" spc="0" normalizeH="0" baseline="0" noProof="0" dirty="0" err="1" smtClean="0">
                <a:ln>
                  <a:noFill/>
                </a:ln>
                <a:solidFill>
                  <a:srgbClr val="FFFFFF"/>
                </a:solidFill>
                <a:effectLst/>
                <a:uLnTx/>
                <a:uFillTx/>
                <a:latin typeface="Chalkboard"/>
                <a:ea typeface="+mn-ea"/>
                <a:cs typeface="Chalkboard"/>
              </a:rPr>
              <a:t>unfractionated</a:t>
            </a:r>
            <a:r>
              <a:rPr kumimoji="0" lang="en-US" sz="2400" i="0" u="none" strike="noStrike" kern="1200" cap="none" spc="0" normalizeH="0" baseline="0" noProof="0" dirty="0" smtClean="0">
                <a:ln>
                  <a:noFill/>
                </a:ln>
                <a:solidFill>
                  <a:srgbClr val="FFFFFF"/>
                </a:solidFill>
                <a:effectLst/>
                <a:uLnTx/>
                <a:uFillTx/>
                <a:latin typeface="Chalkboard"/>
                <a:ea typeface="+mn-ea"/>
                <a:cs typeface="Chalkboard"/>
              </a:rPr>
              <a:t>)</a:t>
            </a:r>
          </a:p>
          <a:p>
            <a:pPr marL="609600" marR="0" lvl="0" indent="-609600" algn="l" defTabSz="457200" rtl="0" eaLnBrk="1" fontAlgn="auto" latinLnBrk="0" hangingPunct="1">
              <a:lnSpc>
                <a:spcPct val="100000"/>
              </a:lnSpc>
              <a:spcBef>
                <a:spcPct val="20000"/>
              </a:spcBef>
              <a:spcAft>
                <a:spcPts val="0"/>
              </a:spcAft>
              <a:buClrTx/>
              <a:buSzTx/>
              <a:buFont typeface="Wingdings" pitchFamily="2" charset="2"/>
              <a:buChar char=""/>
              <a:tabLst/>
              <a:defRPr/>
            </a:pPr>
            <a:r>
              <a:rPr kumimoji="0" lang="en-US" sz="2400" i="0" u="none" strike="noStrike" kern="1200" cap="none" spc="0" normalizeH="0" baseline="0" noProof="0" dirty="0" smtClean="0">
                <a:ln>
                  <a:noFill/>
                </a:ln>
                <a:solidFill>
                  <a:srgbClr val="FFFFFF"/>
                </a:solidFill>
                <a:effectLst/>
                <a:uLnTx/>
                <a:uFillTx/>
                <a:latin typeface="Chalkboard"/>
                <a:ea typeface="+mn-ea"/>
                <a:cs typeface="Chalkboard"/>
              </a:rPr>
              <a:t>Provides a gaseous plug for the entry into the GC column</a:t>
            </a:r>
          </a:p>
          <a:p>
            <a:pPr marL="609600" marR="0" lvl="0" indent="-609600" algn="l" defTabSz="457200" rtl="0" eaLnBrk="1" fontAlgn="auto" latinLnBrk="0" hangingPunct="1">
              <a:lnSpc>
                <a:spcPct val="100000"/>
              </a:lnSpc>
              <a:spcBef>
                <a:spcPct val="20000"/>
              </a:spcBef>
              <a:spcAft>
                <a:spcPts val="0"/>
              </a:spcAft>
              <a:buClrTx/>
              <a:buSzTx/>
              <a:buFont typeface="Wingdings" pitchFamily="2" charset="2"/>
              <a:buChar char=""/>
              <a:tabLst/>
              <a:defRPr/>
            </a:pPr>
            <a:r>
              <a:rPr kumimoji="0" lang="en-US" sz="2400" i="0" u="none" strike="noStrike" kern="1200" cap="none" spc="0" normalizeH="0" baseline="0" noProof="0" dirty="0" smtClean="0">
                <a:ln>
                  <a:noFill/>
                </a:ln>
                <a:solidFill>
                  <a:srgbClr val="FFFFFF"/>
                </a:solidFill>
                <a:effectLst/>
                <a:uLnTx/>
                <a:uFillTx/>
                <a:latin typeface="Chalkboard"/>
                <a:ea typeface="+mn-ea"/>
                <a:cs typeface="Chalkboard"/>
              </a:rPr>
              <a:t>Forms tin oxide, an oxidation catalyst</a:t>
            </a:r>
          </a:p>
          <a:p>
            <a:pPr marL="609600" marR="0" lvl="0" indent="-609600" algn="l" defTabSz="457200" rtl="0" eaLnBrk="1" fontAlgn="auto" latinLnBrk="0" hangingPunct="1">
              <a:lnSpc>
                <a:spcPct val="100000"/>
              </a:lnSpc>
              <a:spcBef>
                <a:spcPct val="20000"/>
              </a:spcBef>
              <a:spcAft>
                <a:spcPts val="0"/>
              </a:spcAft>
              <a:buClrTx/>
              <a:buSzTx/>
              <a:buFont typeface="Wingdings" pitchFamily="2" charset="2"/>
              <a:buChar char=""/>
              <a:tabLst/>
              <a:defRPr/>
            </a:pPr>
            <a:r>
              <a:rPr kumimoji="0" lang="en-US" sz="2400" i="0" u="none" strike="noStrike" kern="1200" cap="none" spc="0" normalizeH="0" baseline="0" noProof="0" dirty="0" smtClean="0">
                <a:ln>
                  <a:noFill/>
                </a:ln>
                <a:solidFill>
                  <a:srgbClr val="FFFFFF"/>
                </a:solidFill>
                <a:effectLst/>
                <a:uLnTx/>
                <a:uFillTx/>
                <a:latin typeface="Chalkboard"/>
                <a:ea typeface="+mn-ea"/>
                <a:cs typeface="Chalkboard"/>
              </a:rPr>
              <a:t>Provides visual indication of the reaction</a:t>
            </a:r>
          </a:p>
        </p:txBody>
      </p:sp>
      <p:sp>
        <p:nvSpPr>
          <p:cNvPr id="20" name="Rettangolo 19"/>
          <p:cNvSpPr/>
          <p:nvPr/>
        </p:nvSpPr>
        <p:spPr>
          <a:xfrm>
            <a:off x="501522" y="0"/>
            <a:ext cx="2088968" cy="646331"/>
          </a:xfrm>
          <a:prstGeom prst="rect">
            <a:avLst/>
          </a:prstGeom>
        </p:spPr>
        <p:txBody>
          <a:bodyPr wrap="none">
            <a:spAutoFit/>
          </a:bodyPr>
          <a:lstStyle/>
          <a:p>
            <a:r>
              <a:rPr lang="en-US" sz="3600" u="sng" dirty="0" smtClean="0">
                <a:solidFill>
                  <a:schemeClr val="bg1"/>
                </a:solidFill>
                <a:latin typeface="Chalkboard"/>
                <a:cs typeface="Chalkboard"/>
              </a:rPr>
              <a:t>Why tin?</a:t>
            </a:r>
            <a:endParaRPr lang="it-IT" sz="36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2950</TotalTime>
  <Words>3131</Words>
  <Application>Microsoft Macintosh PowerPoint</Application>
  <PresentationFormat>Presentazione su schermo (4:3)</PresentationFormat>
  <Paragraphs>462</Paragraphs>
  <Slides>65</Slides>
  <Notes>15</Notes>
  <HiddenSlides>3</HiddenSlides>
  <MMClips>0</MMClips>
  <ScaleCrop>false</ScaleCrop>
  <HeadingPairs>
    <vt:vector size="6" baseType="variant">
      <vt:variant>
        <vt:lpstr>Modello struttura</vt:lpstr>
      </vt:variant>
      <vt:variant>
        <vt:i4>1</vt:i4>
      </vt:variant>
      <vt:variant>
        <vt:lpstr>Server OLE incorporati</vt:lpstr>
      </vt:variant>
      <vt:variant>
        <vt:i4>2</vt:i4>
      </vt:variant>
      <vt:variant>
        <vt:lpstr>Titoli diapositive</vt:lpstr>
      </vt:variant>
      <vt:variant>
        <vt:i4>65</vt:i4>
      </vt:variant>
    </vt:vector>
  </HeadingPairs>
  <TitlesOfParts>
    <vt:vector size="68" baseType="lpstr">
      <vt:lpstr>Tema di Office</vt:lpstr>
      <vt:lpstr>Equation</vt:lpstr>
      <vt:lpstr>Microsoft Equation</vt:lpstr>
      <vt:lpstr>Elemental, My Dear Watson</vt:lpstr>
      <vt:lpstr>Diapositiva 2</vt:lpstr>
      <vt:lpstr>EA: Bulk analysis of NCHS/O</vt:lpstr>
      <vt:lpstr>Diapositiva 4</vt:lpstr>
      <vt:lpstr>Diapositiva 5</vt:lpstr>
      <vt:lpstr>Diapositiva 6</vt:lpstr>
      <vt:lpstr>Sample dropping</vt:lpstr>
      <vt:lpstr>Diapositiva 8</vt:lpstr>
      <vt:lpstr>Diapositiva 9</vt:lpstr>
      <vt:lpstr>Cracking</vt:lpstr>
      <vt:lpstr>Chemicals and Configurations</vt:lpstr>
      <vt:lpstr>Diapositiva 12</vt:lpstr>
      <vt:lpstr>Diapositiva 13</vt:lpstr>
      <vt:lpstr>Gas Chromatography</vt:lpstr>
      <vt:lpstr>Gas Separation</vt:lpstr>
      <vt:lpstr>What after we separate?</vt:lpstr>
      <vt:lpstr>Detectors</vt:lpstr>
      <vt:lpstr>Elemental Analyser Schematic for IRMS</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DESCRIZIONE DEL METODO Cd-IC</vt:lpstr>
      <vt:lpstr>Diapositiva 33</vt:lpstr>
      <vt:lpstr>Diapositiva 34</vt:lpstr>
      <vt:lpstr>Diapositiva 35</vt:lpstr>
      <vt:lpstr>Diapositiva 36</vt:lpstr>
      <vt:lpstr>Diapositiva 37</vt:lpstr>
      <vt:lpstr>Diapositiva 38</vt:lpstr>
      <vt:lpstr>Diapositiva 39</vt:lpstr>
      <vt:lpstr>Estrazione con solvente</vt:lpstr>
      <vt:lpstr>Esecuzione dell’estrazione</vt:lpstr>
      <vt:lpstr>Diapositiva 42</vt:lpstr>
      <vt:lpstr>Diapositiva 43</vt:lpstr>
      <vt:lpstr>Atomic Spectroscopy for Metal Analysis Instruments for Atomic Spectroscopy</vt:lpstr>
      <vt:lpstr>Atomic Spectroscopy for Metal Analysis Instruments for Atomic Spectroscopy</vt:lpstr>
      <vt:lpstr>Diapositiva 46</vt:lpstr>
      <vt:lpstr>Diapositiva 47</vt:lpstr>
      <vt:lpstr>Diapositiva 48</vt:lpstr>
      <vt:lpstr>DMA (Direct Mercury Analyzer) 80 </vt:lpstr>
      <vt:lpstr>Diapositiva 50</vt:lpstr>
      <vt:lpstr>DMA (Direct Mercury Analyzer) 80 </vt:lpstr>
      <vt:lpstr>Diapositiva 52</vt:lpstr>
      <vt:lpstr>Diapositiva 53</vt:lpstr>
      <vt:lpstr>DMA cont.</vt:lpstr>
      <vt:lpstr>Diapositiva 55</vt:lpstr>
      <vt:lpstr>Generatore di Idruri</vt:lpstr>
      <vt:lpstr>Diapositiva 57</vt:lpstr>
      <vt:lpstr>Diapositiva 58</vt:lpstr>
      <vt:lpstr>Vantaggi</vt:lpstr>
      <vt:lpstr>Diapositiva 60</vt:lpstr>
      <vt:lpstr>Diapositiva 61</vt:lpstr>
      <vt:lpstr>Diapositiva 62</vt:lpstr>
      <vt:lpstr>Diapositiva 63</vt:lpstr>
      <vt:lpstr>Diapositiva 64</vt:lpstr>
      <vt:lpstr>Diapositiva 65</vt:lpstr>
    </vt:vector>
  </TitlesOfParts>
  <Company>Dipartimento di Scienze della Terra - Università di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orlando</dc:creator>
  <cp:lastModifiedBy>orlando</cp:lastModifiedBy>
  <cp:revision>182</cp:revision>
  <dcterms:created xsi:type="dcterms:W3CDTF">2018-05-24T16:19:48Z</dcterms:created>
  <dcterms:modified xsi:type="dcterms:W3CDTF">2018-05-25T09:30:27Z</dcterms:modified>
</cp:coreProperties>
</file>