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C533-E427-48DF-8346-96E5A003BE3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2E49-8C45-455F-86E7-5ECFD80EB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8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C533-E427-48DF-8346-96E5A003BE3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2E49-8C45-455F-86E7-5ECFD80EB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54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C533-E427-48DF-8346-96E5A003BE3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2E49-8C45-455F-86E7-5ECFD80EB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33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C533-E427-48DF-8346-96E5A003BE3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2E49-8C45-455F-86E7-5ECFD80EB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08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C533-E427-48DF-8346-96E5A003BE3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2E49-8C45-455F-86E7-5ECFD80EB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93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C533-E427-48DF-8346-96E5A003BE3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2E49-8C45-455F-86E7-5ECFD80EB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19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C533-E427-48DF-8346-96E5A003BE3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2E49-8C45-455F-86E7-5ECFD80EB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50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C533-E427-48DF-8346-96E5A003BE3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2E49-8C45-455F-86E7-5ECFD80EB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42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C533-E427-48DF-8346-96E5A003BE3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2E49-8C45-455F-86E7-5ECFD80EB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2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C533-E427-48DF-8346-96E5A003BE3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2E49-8C45-455F-86E7-5ECFD80EB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21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C533-E427-48DF-8346-96E5A003BE3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2E49-8C45-455F-86E7-5ECFD80EB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990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EC533-E427-48DF-8346-96E5A003BE3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E2E49-8C45-455F-86E7-5ECFD80EB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08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3</cp:revision>
  <dcterms:created xsi:type="dcterms:W3CDTF">2020-04-28T05:23:30Z</dcterms:created>
  <dcterms:modified xsi:type="dcterms:W3CDTF">2020-04-28T05:55:39Z</dcterms:modified>
</cp:coreProperties>
</file>