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9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63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56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28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2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26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0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38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39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1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B033C-DD97-4620-B6BA-DBFE47B59492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2DF55-A04F-4D10-B443-67CBF6CB9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1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3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2020-04-07T05:11:34Z</dcterms:created>
  <dcterms:modified xsi:type="dcterms:W3CDTF">2020-04-07T05:36:56Z</dcterms:modified>
</cp:coreProperties>
</file>