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301" r:id="rId3"/>
    <p:sldId id="305" r:id="rId4"/>
    <p:sldId id="308" r:id="rId5"/>
    <p:sldId id="302" r:id="rId6"/>
    <p:sldId id="309" r:id="rId7"/>
    <p:sldId id="310" r:id="rId8"/>
    <p:sldId id="311" r:id="rId9"/>
    <p:sldId id="303" r:id="rId10"/>
    <p:sldId id="300" r:id="rId11"/>
  </p:sldIdLst>
  <p:sldSz cx="12192000" cy="6858000"/>
  <p:notesSz cx="6858000" cy="9144000"/>
  <p:embeddedFontLst>
    <p:embeddedFont>
      <p:font typeface="Franklin Gothic Book" panose="020B0503020102020204" pitchFamily="34" charset="0"/>
      <p:regular r:id="rId13"/>
      <p:italic r:id="rId14"/>
    </p:embeddedFont>
    <p:embeddedFont>
      <p:font typeface="Libre Franklin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Lanfredini" initials="RL" lastIdx="1" clrIdx="0">
    <p:extLst>
      <p:ext uri="{19B8F6BF-5375-455C-9EA6-DF929625EA0E}">
        <p15:presenceInfo xmlns:p15="http://schemas.microsoft.com/office/powerpoint/2012/main" userId="Roberta Lanfred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D97E26-0B95-44B9-A051-B5E1A396C32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A3DD8DF-1B69-4D74-BF08-612AA7574DC5}">
      <dgm:prSet phldrT="[Testo]"/>
      <dgm:spPr/>
      <dgm:t>
        <a:bodyPr/>
        <a:lstStyle/>
        <a:p>
          <a:r>
            <a:rPr lang="it-IT" dirty="0"/>
            <a:t>SAPERE</a:t>
          </a:r>
        </a:p>
      </dgm:t>
    </dgm:pt>
    <dgm:pt modelId="{C7B7972B-4566-428E-AEC7-C584DF82C67D}" type="parTrans" cxnId="{05B27A5B-C595-4E63-81CD-5FB12A39339A}">
      <dgm:prSet/>
      <dgm:spPr/>
      <dgm:t>
        <a:bodyPr/>
        <a:lstStyle/>
        <a:p>
          <a:endParaRPr lang="it-IT"/>
        </a:p>
      </dgm:t>
    </dgm:pt>
    <dgm:pt modelId="{F5A2CD0D-9F7A-4FE8-8313-BA399B346F76}" type="sibTrans" cxnId="{05B27A5B-C595-4E63-81CD-5FB12A39339A}">
      <dgm:prSet/>
      <dgm:spPr/>
      <dgm:t>
        <a:bodyPr/>
        <a:lstStyle/>
        <a:p>
          <a:endParaRPr lang="it-IT"/>
        </a:p>
      </dgm:t>
    </dgm:pt>
    <dgm:pt modelId="{77124E75-F0AE-4153-BC4D-3F10A8CC9DA0}">
      <dgm:prSet phldrT="[Testo]"/>
      <dgm:spPr/>
      <dgm:t>
        <a:bodyPr/>
        <a:lstStyle/>
        <a:p>
          <a:r>
            <a:rPr lang="it-IT" dirty="0"/>
            <a:t>SAPER FARE</a:t>
          </a:r>
        </a:p>
      </dgm:t>
    </dgm:pt>
    <dgm:pt modelId="{9F7EF6E7-DBDD-4C11-8F2C-E91838E53417}" type="parTrans" cxnId="{EA985E10-ACAB-4811-BC07-D71750FEB75B}">
      <dgm:prSet/>
      <dgm:spPr/>
      <dgm:t>
        <a:bodyPr/>
        <a:lstStyle/>
        <a:p>
          <a:endParaRPr lang="it-IT"/>
        </a:p>
      </dgm:t>
    </dgm:pt>
    <dgm:pt modelId="{D1804FC3-0424-4410-86B9-60F91738D425}" type="sibTrans" cxnId="{EA985E10-ACAB-4811-BC07-D71750FEB75B}">
      <dgm:prSet/>
      <dgm:spPr/>
      <dgm:t>
        <a:bodyPr/>
        <a:lstStyle/>
        <a:p>
          <a:endParaRPr lang="it-IT"/>
        </a:p>
      </dgm:t>
    </dgm:pt>
    <dgm:pt modelId="{02E69FD2-7C20-4889-943A-315A0125EFE5}">
      <dgm:prSet phldrT="[Testo]"/>
      <dgm:spPr/>
      <dgm:t>
        <a:bodyPr/>
        <a:lstStyle/>
        <a:p>
          <a:r>
            <a:rPr lang="it-IT" dirty="0"/>
            <a:t> SAPER ESSERE   </a:t>
          </a:r>
        </a:p>
      </dgm:t>
    </dgm:pt>
    <dgm:pt modelId="{D47ACBDC-5ABB-477B-AA61-9C3E24A85683}" type="parTrans" cxnId="{32F87426-F01A-4096-A944-F4087595ED92}">
      <dgm:prSet/>
      <dgm:spPr/>
      <dgm:t>
        <a:bodyPr/>
        <a:lstStyle/>
        <a:p>
          <a:endParaRPr lang="it-IT"/>
        </a:p>
      </dgm:t>
    </dgm:pt>
    <dgm:pt modelId="{FB14AF12-E1A2-4132-82C7-B178DDAEE43C}" type="sibTrans" cxnId="{32F87426-F01A-4096-A944-F4087595ED92}">
      <dgm:prSet/>
      <dgm:spPr/>
      <dgm:t>
        <a:bodyPr/>
        <a:lstStyle/>
        <a:p>
          <a:endParaRPr lang="it-IT"/>
        </a:p>
      </dgm:t>
    </dgm:pt>
    <dgm:pt modelId="{96FEB764-23F8-47C6-BB05-68B38C5522C9}" type="pres">
      <dgm:prSet presAssocID="{7CD97E26-0B95-44B9-A051-B5E1A396C32F}" presName="linear" presStyleCnt="0">
        <dgm:presLayoutVars>
          <dgm:dir/>
          <dgm:animLvl val="lvl"/>
          <dgm:resizeHandles val="exact"/>
        </dgm:presLayoutVars>
      </dgm:prSet>
      <dgm:spPr/>
    </dgm:pt>
    <dgm:pt modelId="{6746B409-2B83-426B-86F0-CBE979599D51}" type="pres">
      <dgm:prSet presAssocID="{2A3DD8DF-1B69-4D74-BF08-612AA7574DC5}" presName="parentLin" presStyleCnt="0"/>
      <dgm:spPr/>
    </dgm:pt>
    <dgm:pt modelId="{10B5FF60-0AFA-4E87-BF70-D208DF1B54FE}" type="pres">
      <dgm:prSet presAssocID="{2A3DD8DF-1B69-4D74-BF08-612AA7574DC5}" presName="parentLeftMargin" presStyleLbl="node1" presStyleIdx="0" presStyleCnt="3"/>
      <dgm:spPr/>
    </dgm:pt>
    <dgm:pt modelId="{A16C8326-781A-47D9-B21C-A2729FE4F212}" type="pres">
      <dgm:prSet presAssocID="{2A3DD8DF-1B69-4D74-BF08-612AA7574DC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0EE66DA-ABEB-4D4B-8F72-9DA9FE402A28}" type="pres">
      <dgm:prSet presAssocID="{2A3DD8DF-1B69-4D74-BF08-612AA7574DC5}" presName="negativeSpace" presStyleCnt="0"/>
      <dgm:spPr/>
    </dgm:pt>
    <dgm:pt modelId="{FA7A9752-560E-49FD-B588-CEBED1661BCC}" type="pres">
      <dgm:prSet presAssocID="{2A3DD8DF-1B69-4D74-BF08-612AA7574DC5}" presName="childText" presStyleLbl="conFgAcc1" presStyleIdx="0" presStyleCnt="3">
        <dgm:presLayoutVars>
          <dgm:bulletEnabled val="1"/>
        </dgm:presLayoutVars>
      </dgm:prSet>
      <dgm:spPr/>
    </dgm:pt>
    <dgm:pt modelId="{8DBD770E-EA82-4508-82DD-F93100EE1F3E}" type="pres">
      <dgm:prSet presAssocID="{F5A2CD0D-9F7A-4FE8-8313-BA399B346F76}" presName="spaceBetweenRectangles" presStyleCnt="0"/>
      <dgm:spPr/>
    </dgm:pt>
    <dgm:pt modelId="{696F0D34-FDD3-4D24-B0A4-A6260B661472}" type="pres">
      <dgm:prSet presAssocID="{77124E75-F0AE-4153-BC4D-3F10A8CC9DA0}" presName="parentLin" presStyleCnt="0"/>
      <dgm:spPr/>
    </dgm:pt>
    <dgm:pt modelId="{4D3DAFCC-F676-4416-BC88-F46E88923BA8}" type="pres">
      <dgm:prSet presAssocID="{77124E75-F0AE-4153-BC4D-3F10A8CC9DA0}" presName="parentLeftMargin" presStyleLbl="node1" presStyleIdx="0" presStyleCnt="3"/>
      <dgm:spPr/>
    </dgm:pt>
    <dgm:pt modelId="{635D56A0-1D89-42B0-A827-70861BD8D2AE}" type="pres">
      <dgm:prSet presAssocID="{77124E75-F0AE-4153-BC4D-3F10A8CC9DA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F6BD0CD-157D-4DB6-B8B3-59B1D13CBB58}" type="pres">
      <dgm:prSet presAssocID="{77124E75-F0AE-4153-BC4D-3F10A8CC9DA0}" presName="negativeSpace" presStyleCnt="0"/>
      <dgm:spPr/>
    </dgm:pt>
    <dgm:pt modelId="{36D29F4D-6CEA-4920-BD82-154931444A47}" type="pres">
      <dgm:prSet presAssocID="{77124E75-F0AE-4153-BC4D-3F10A8CC9DA0}" presName="childText" presStyleLbl="conFgAcc1" presStyleIdx="1" presStyleCnt="3">
        <dgm:presLayoutVars>
          <dgm:bulletEnabled val="1"/>
        </dgm:presLayoutVars>
      </dgm:prSet>
      <dgm:spPr/>
    </dgm:pt>
    <dgm:pt modelId="{E25122C9-572D-412C-A24A-3052E8A0F9ED}" type="pres">
      <dgm:prSet presAssocID="{D1804FC3-0424-4410-86B9-60F91738D425}" presName="spaceBetweenRectangles" presStyleCnt="0"/>
      <dgm:spPr/>
    </dgm:pt>
    <dgm:pt modelId="{C2165A17-FB5E-4B31-B0CC-277EC018F7FE}" type="pres">
      <dgm:prSet presAssocID="{02E69FD2-7C20-4889-943A-315A0125EFE5}" presName="parentLin" presStyleCnt="0"/>
      <dgm:spPr/>
    </dgm:pt>
    <dgm:pt modelId="{F69EB105-22D8-43DA-B9D9-93AE40672590}" type="pres">
      <dgm:prSet presAssocID="{02E69FD2-7C20-4889-943A-315A0125EFE5}" presName="parentLeftMargin" presStyleLbl="node1" presStyleIdx="1" presStyleCnt="3"/>
      <dgm:spPr/>
    </dgm:pt>
    <dgm:pt modelId="{E1FA590F-72EC-487D-8575-D6E85CFE7056}" type="pres">
      <dgm:prSet presAssocID="{02E69FD2-7C20-4889-943A-315A0125EFE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05B44EA-1A24-4676-AA71-65C8F57F24EF}" type="pres">
      <dgm:prSet presAssocID="{02E69FD2-7C20-4889-943A-315A0125EFE5}" presName="negativeSpace" presStyleCnt="0"/>
      <dgm:spPr/>
    </dgm:pt>
    <dgm:pt modelId="{62ABB6C8-BD9B-4C73-872B-D11AFF943141}" type="pres">
      <dgm:prSet presAssocID="{02E69FD2-7C20-4889-943A-315A0125EFE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3AB1E01-A4FF-4BEA-951C-CBE5FC8736D0}" type="presOf" srcId="{02E69FD2-7C20-4889-943A-315A0125EFE5}" destId="{F69EB105-22D8-43DA-B9D9-93AE40672590}" srcOrd="0" destOrd="0" presId="urn:microsoft.com/office/officeart/2005/8/layout/list1"/>
    <dgm:cxn modelId="{21E6A702-CEB1-4AA5-BA1D-05692380F36F}" type="presOf" srcId="{2A3DD8DF-1B69-4D74-BF08-612AA7574DC5}" destId="{A16C8326-781A-47D9-B21C-A2729FE4F212}" srcOrd="1" destOrd="0" presId="urn:microsoft.com/office/officeart/2005/8/layout/list1"/>
    <dgm:cxn modelId="{EA985E10-ACAB-4811-BC07-D71750FEB75B}" srcId="{7CD97E26-0B95-44B9-A051-B5E1A396C32F}" destId="{77124E75-F0AE-4153-BC4D-3F10A8CC9DA0}" srcOrd="1" destOrd="0" parTransId="{9F7EF6E7-DBDD-4C11-8F2C-E91838E53417}" sibTransId="{D1804FC3-0424-4410-86B9-60F91738D425}"/>
    <dgm:cxn modelId="{35270F1D-F632-47C2-859D-3EFA9BB5CAEF}" type="presOf" srcId="{7CD97E26-0B95-44B9-A051-B5E1A396C32F}" destId="{96FEB764-23F8-47C6-BB05-68B38C5522C9}" srcOrd="0" destOrd="0" presId="urn:microsoft.com/office/officeart/2005/8/layout/list1"/>
    <dgm:cxn modelId="{32F87426-F01A-4096-A944-F4087595ED92}" srcId="{7CD97E26-0B95-44B9-A051-B5E1A396C32F}" destId="{02E69FD2-7C20-4889-943A-315A0125EFE5}" srcOrd="2" destOrd="0" parTransId="{D47ACBDC-5ABB-477B-AA61-9C3E24A85683}" sibTransId="{FB14AF12-E1A2-4132-82C7-B178DDAEE43C}"/>
    <dgm:cxn modelId="{05B27A5B-C595-4E63-81CD-5FB12A39339A}" srcId="{7CD97E26-0B95-44B9-A051-B5E1A396C32F}" destId="{2A3DD8DF-1B69-4D74-BF08-612AA7574DC5}" srcOrd="0" destOrd="0" parTransId="{C7B7972B-4566-428E-AEC7-C584DF82C67D}" sibTransId="{F5A2CD0D-9F7A-4FE8-8313-BA399B346F76}"/>
    <dgm:cxn modelId="{1ED40492-ABDB-4C98-9604-D684579BB523}" type="presOf" srcId="{02E69FD2-7C20-4889-943A-315A0125EFE5}" destId="{E1FA590F-72EC-487D-8575-D6E85CFE7056}" srcOrd="1" destOrd="0" presId="urn:microsoft.com/office/officeart/2005/8/layout/list1"/>
    <dgm:cxn modelId="{EF9FF99A-048C-45C6-842B-42A0F4739446}" type="presOf" srcId="{2A3DD8DF-1B69-4D74-BF08-612AA7574DC5}" destId="{10B5FF60-0AFA-4E87-BF70-D208DF1B54FE}" srcOrd="0" destOrd="0" presId="urn:microsoft.com/office/officeart/2005/8/layout/list1"/>
    <dgm:cxn modelId="{3CD0809D-CD82-4D9B-8557-48DEA209B9AF}" type="presOf" srcId="{77124E75-F0AE-4153-BC4D-3F10A8CC9DA0}" destId="{635D56A0-1D89-42B0-A827-70861BD8D2AE}" srcOrd="1" destOrd="0" presId="urn:microsoft.com/office/officeart/2005/8/layout/list1"/>
    <dgm:cxn modelId="{072378D2-52D6-4CC4-A814-0B80F510BFD5}" type="presOf" srcId="{77124E75-F0AE-4153-BC4D-3F10A8CC9DA0}" destId="{4D3DAFCC-F676-4416-BC88-F46E88923BA8}" srcOrd="0" destOrd="0" presId="urn:microsoft.com/office/officeart/2005/8/layout/list1"/>
    <dgm:cxn modelId="{DB804A8D-669B-4B5A-9F2C-91EAF31549A8}" type="presParOf" srcId="{96FEB764-23F8-47C6-BB05-68B38C5522C9}" destId="{6746B409-2B83-426B-86F0-CBE979599D51}" srcOrd="0" destOrd="0" presId="urn:microsoft.com/office/officeart/2005/8/layout/list1"/>
    <dgm:cxn modelId="{8458D909-FF17-4E28-8734-4D9858E3528B}" type="presParOf" srcId="{6746B409-2B83-426B-86F0-CBE979599D51}" destId="{10B5FF60-0AFA-4E87-BF70-D208DF1B54FE}" srcOrd="0" destOrd="0" presId="urn:microsoft.com/office/officeart/2005/8/layout/list1"/>
    <dgm:cxn modelId="{4A49AB4E-F499-44BE-8F80-A7F84D14513C}" type="presParOf" srcId="{6746B409-2B83-426B-86F0-CBE979599D51}" destId="{A16C8326-781A-47D9-B21C-A2729FE4F212}" srcOrd="1" destOrd="0" presId="urn:microsoft.com/office/officeart/2005/8/layout/list1"/>
    <dgm:cxn modelId="{BBB02840-DA9C-4112-8FD4-5E2DF1500674}" type="presParOf" srcId="{96FEB764-23F8-47C6-BB05-68B38C5522C9}" destId="{A0EE66DA-ABEB-4D4B-8F72-9DA9FE402A28}" srcOrd="1" destOrd="0" presId="urn:microsoft.com/office/officeart/2005/8/layout/list1"/>
    <dgm:cxn modelId="{516E6ACF-06F3-4EBF-8F5F-E5F5B7F8B34D}" type="presParOf" srcId="{96FEB764-23F8-47C6-BB05-68B38C5522C9}" destId="{FA7A9752-560E-49FD-B588-CEBED1661BCC}" srcOrd="2" destOrd="0" presId="urn:microsoft.com/office/officeart/2005/8/layout/list1"/>
    <dgm:cxn modelId="{9C492545-67F2-4E08-8446-38A7EE0E1499}" type="presParOf" srcId="{96FEB764-23F8-47C6-BB05-68B38C5522C9}" destId="{8DBD770E-EA82-4508-82DD-F93100EE1F3E}" srcOrd="3" destOrd="0" presId="urn:microsoft.com/office/officeart/2005/8/layout/list1"/>
    <dgm:cxn modelId="{E2F547C9-D371-48B9-93AC-013618211726}" type="presParOf" srcId="{96FEB764-23F8-47C6-BB05-68B38C5522C9}" destId="{696F0D34-FDD3-4D24-B0A4-A6260B661472}" srcOrd="4" destOrd="0" presId="urn:microsoft.com/office/officeart/2005/8/layout/list1"/>
    <dgm:cxn modelId="{41899307-4DE1-4F2E-A348-50621D453FD2}" type="presParOf" srcId="{696F0D34-FDD3-4D24-B0A4-A6260B661472}" destId="{4D3DAFCC-F676-4416-BC88-F46E88923BA8}" srcOrd="0" destOrd="0" presId="urn:microsoft.com/office/officeart/2005/8/layout/list1"/>
    <dgm:cxn modelId="{117DC7B6-07E9-44ED-8845-086B0D10A340}" type="presParOf" srcId="{696F0D34-FDD3-4D24-B0A4-A6260B661472}" destId="{635D56A0-1D89-42B0-A827-70861BD8D2AE}" srcOrd="1" destOrd="0" presId="urn:microsoft.com/office/officeart/2005/8/layout/list1"/>
    <dgm:cxn modelId="{A843DA3B-326C-41F2-B91E-FBB72BB622A0}" type="presParOf" srcId="{96FEB764-23F8-47C6-BB05-68B38C5522C9}" destId="{BF6BD0CD-157D-4DB6-B8B3-59B1D13CBB58}" srcOrd="5" destOrd="0" presId="urn:microsoft.com/office/officeart/2005/8/layout/list1"/>
    <dgm:cxn modelId="{145BC45F-D8B8-44E8-8F17-233242C96DD3}" type="presParOf" srcId="{96FEB764-23F8-47C6-BB05-68B38C5522C9}" destId="{36D29F4D-6CEA-4920-BD82-154931444A47}" srcOrd="6" destOrd="0" presId="urn:microsoft.com/office/officeart/2005/8/layout/list1"/>
    <dgm:cxn modelId="{22EE3CF8-8BB9-45C1-9007-BA3F4C34B194}" type="presParOf" srcId="{96FEB764-23F8-47C6-BB05-68B38C5522C9}" destId="{E25122C9-572D-412C-A24A-3052E8A0F9ED}" srcOrd="7" destOrd="0" presId="urn:microsoft.com/office/officeart/2005/8/layout/list1"/>
    <dgm:cxn modelId="{E7ECBFA3-7384-4723-A68C-FCDD96496F6C}" type="presParOf" srcId="{96FEB764-23F8-47C6-BB05-68B38C5522C9}" destId="{C2165A17-FB5E-4B31-B0CC-277EC018F7FE}" srcOrd="8" destOrd="0" presId="urn:microsoft.com/office/officeart/2005/8/layout/list1"/>
    <dgm:cxn modelId="{71B1166F-FD59-409E-9347-0CE0258823A8}" type="presParOf" srcId="{C2165A17-FB5E-4B31-B0CC-277EC018F7FE}" destId="{F69EB105-22D8-43DA-B9D9-93AE40672590}" srcOrd="0" destOrd="0" presId="urn:microsoft.com/office/officeart/2005/8/layout/list1"/>
    <dgm:cxn modelId="{B35BB1D5-35EC-4247-BE28-472CAF1B02FE}" type="presParOf" srcId="{C2165A17-FB5E-4B31-B0CC-277EC018F7FE}" destId="{E1FA590F-72EC-487D-8575-D6E85CFE7056}" srcOrd="1" destOrd="0" presId="urn:microsoft.com/office/officeart/2005/8/layout/list1"/>
    <dgm:cxn modelId="{FAE3DE5A-08CC-434B-914C-A8AFE2D8A416}" type="presParOf" srcId="{96FEB764-23F8-47C6-BB05-68B38C5522C9}" destId="{E05B44EA-1A24-4676-AA71-65C8F57F24EF}" srcOrd="9" destOrd="0" presId="urn:microsoft.com/office/officeart/2005/8/layout/list1"/>
    <dgm:cxn modelId="{AEEB4C8A-66CF-4F9C-8D56-9B2D81FF7E68}" type="presParOf" srcId="{96FEB764-23F8-47C6-BB05-68B38C5522C9}" destId="{62ABB6C8-BD9B-4C73-872B-D11AFF94314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FF5946-6CB5-4E08-842A-EB4F0354D6B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8EE3443-EFC4-48C5-B893-11A4225E9034}">
      <dgm:prSet/>
      <dgm:spPr/>
      <dgm:t>
        <a:bodyPr/>
        <a:lstStyle/>
        <a:p>
          <a:r>
            <a:rPr lang="it-IT" dirty="0"/>
            <a:t>EFFICACIA COMUNICATIVA</a:t>
          </a:r>
          <a:endParaRPr lang="en-US" dirty="0"/>
        </a:p>
      </dgm:t>
    </dgm:pt>
    <dgm:pt modelId="{3C90A3EC-8EE2-4E5F-869F-6DE30A6F89B0}" type="parTrans" cxnId="{4D0F62D6-C4CB-465E-8BAD-00FD6CFD2093}">
      <dgm:prSet/>
      <dgm:spPr/>
      <dgm:t>
        <a:bodyPr/>
        <a:lstStyle/>
        <a:p>
          <a:endParaRPr lang="en-US"/>
        </a:p>
      </dgm:t>
    </dgm:pt>
    <dgm:pt modelId="{6A25EB50-FBD5-4277-82C9-3147FEF82212}" type="sibTrans" cxnId="{4D0F62D6-C4CB-465E-8BAD-00FD6CFD2093}">
      <dgm:prSet/>
      <dgm:spPr/>
      <dgm:t>
        <a:bodyPr/>
        <a:lstStyle/>
        <a:p>
          <a:endParaRPr lang="en-US"/>
        </a:p>
      </dgm:t>
    </dgm:pt>
    <dgm:pt modelId="{342613C4-CE9D-413E-936B-00C5805C4648}">
      <dgm:prSet/>
      <dgm:spPr/>
      <dgm:t>
        <a:bodyPr/>
        <a:lstStyle/>
        <a:p>
          <a:r>
            <a:rPr lang="it-IT"/>
            <a:t>EFFICACIA ARGOMENTATIVA</a:t>
          </a:r>
          <a:endParaRPr lang="en-US"/>
        </a:p>
      </dgm:t>
    </dgm:pt>
    <dgm:pt modelId="{E3AF75C8-925D-4ABF-B1D9-3C88D7EF79E1}" type="parTrans" cxnId="{C8A9126A-C325-415D-840F-21B50247E243}">
      <dgm:prSet/>
      <dgm:spPr/>
      <dgm:t>
        <a:bodyPr/>
        <a:lstStyle/>
        <a:p>
          <a:endParaRPr lang="en-US"/>
        </a:p>
      </dgm:t>
    </dgm:pt>
    <dgm:pt modelId="{18AD72D3-5F71-47C7-897B-77EF30E35950}" type="sibTrans" cxnId="{C8A9126A-C325-415D-840F-21B50247E243}">
      <dgm:prSet/>
      <dgm:spPr/>
      <dgm:t>
        <a:bodyPr/>
        <a:lstStyle/>
        <a:p>
          <a:endParaRPr lang="en-US"/>
        </a:p>
      </dgm:t>
    </dgm:pt>
    <dgm:pt modelId="{6FA34459-BC5B-484E-ABAB-ABE1993D98E3}" type="pres">
      <dgm:prSet presAssocID="{50FF5946-6CB5-4E08-842A-EB4F0354D6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DF09D3-E05A-49C6-897D-56C9AD1952C4}" type="pres">
      <dgm:prSet presAssocID="{48EE3443-EFC4-48C5-B893-11A4225E9034}" presName="hierRoot1" presStyleCnt="0"/>
      <dgm:spPr/>
    </dgm:pt>
    <dgm:pt modelId="{44203D18-8446-467A-9D56-B9269BF77351}" type="pres">
      <dgm:prSet presAssocID="{48EE3443-EFC4-48C5-B893-11A4225E9034}" presName="composite" presStyleCnt="0"/>
      <dgm:spPr/>
    </dgm:pt>
    <dgm:pt modelId="{6DCD9BE4-66CE-4E1E-9BAA-F3A2AC48074E}" type="pres">
      <dgm:prSet presAssocID="{48EE3443-EFC4-48C5-B893-11A4225E9034}" presName="background" presStyleLbl="node0" presStyleIdx="0" presStyleCnt="2"/>
      <dgm:spPr/>
    </dgm:pt>
    <dgm:pt modelId="{B13A6317-BCE8-452F-B633-B7E29FC8D904}" type="pres">
      <dgm:prSet presAssocID="{48EE3443-EFC4-48C5-B893-11A4225E9034}" presName="text" presStyleLbl="fgAcc0" presStyleIdx="0" presStyleCnt="2">
        <dgm:presLayoutVars>
          <dgm:chPref val="3"/>
        </dgm:presLayoutVars>
      </dgm:prSet>
      <dgm:spPr/>
    </dgm:pt>
    <dgm:pt modelId="{0E29393E-006C-43DF-9EEE-F4702FB93FF3}" type="pres">
      <dgm:prSet presAssocID="{48EE3443-EFC4-48C5-B893-11A4225E9034}" presName="hierChild2" presStyleCnt="0"/>
      <dgm:spPr/>
    </dgm:pt>
    <dgm:pt modelId="{FE8E7FAD-15D5-4B5B-A5FF-B610A025B522}" type="pres">
      <dgm:prSet presAssocID="{342613C4-CE9D-413E-936B-00C5805C4648}" presName="hierRoot1" presStyleCnt="0"/>
      <dgm:spPr/>
    </dgm:pt>
    <dgm:pt modelId="{4A4821A0-30E2-4F7D-A1B6-A5BD9B361548}" type="pres">
      <dgm:prSet presAssocID="{342613C4-CE9D-413E-936B-00C5805C4648}" presName="composite" presStyleCnt="0"/>
      <dgm:spPr/>
    </dgm:pt>
    <dgm:pt modelId="{8953FAC2-52AB-44CF-8051-27B4CC9AB415}" type="pres">
      <dgm:prSet presAssocID="{342613C4-CE9D-413E-936B-00C5805C4648}" presName="background" presStyleLbl="node0" presStyleIdx="1" presStyleCnt="2"/>
      <dgm:spPr/>
    </dgm:pt>
    <dgm:pt modelId="{11638860-73D5-4B2B-B50E-A34CFA59DA37}" type="pres">
      <dgm:prSet presAssocID="{342613C4-CE9D-413E-936B-00C5805C4648}" presName="text" presStyleLbl="fgAcc0" presStyleIdx="1" presStyleCnt="2">
        <dgm:presLayoutVars>
          <dgm:chPref val="3"/>
        </dgm:presLayoutVars>
      </dgm:prSet>
      <dgm:spPr/>
    </dgm:pt>
    <dgm:pt modelId="{6B26055A-C834-483D-AD7F-CB3D6C5E41CC}" type="pres">
      <dgm:prSet presAssocID="{342613C4-CE9D-413E-936B-00C5805C4648}" presName="hierChild2" presStyleCnt="0"/>
      <dgm:spPr/>
    </dgm:pt>
  </dgm:ptLst>
  <dgm:cxnLst>
    <dgm:cxn modelId="{73B8D95C-DCD6-4160-8261-3C3E742A796D}" type="presOf" srcId="{342613C4-CE9D-413E-936B-00C5805C4648}" destId="{11638860-73D5-4B2B-B50E-A34CFA59DA37}" srcOrd="0" destOrd="0" presId="urn:microsoft.com/office/officeart/2005/8/layout/hierarchy1"/>
    <dgm:cxn modelId="{C8A9126A-C325-415D-840F-21B50247E243}" srcId="{50FF5946-6CB5-4E08-842A-EB4F0354D6B0}" destId="{342613C4-CE9D-413E-936B-00C5805C4648}" srcOrd="1" destOrd="0" parTransId="{E3AF75C8-925D-4ABF-B1D9-3C88D7EF79E1}" sibTransId="{18AD72D3-5F71-47C7-897B-77EF30E35950}"/>
    <dgm:cxn modelId="{EEA00A8D-4A97-4A76-A62A-835DD0DA1F5D}" type="presOf" srcId="{48EE3443-EFC4-48C5-B893-11A4225E9034}" destId="{B13A6317-BCE8-452F-B633-B7E29FC8D904}" srcOrd="0" destOrd="0" presId="urn:microsoft.com/office/officeart/2005/8/layout/hierarchy1"/>
    <dgm:cxn modelId="{E58CFDA1-B85C-44A5-86DF-835A5ED2C62C}" type="presOf" srcId="{50FF5946-6CB5-4E08-842A-EB4F0354D6B0}" destId="{6FA34459-BC5B-484E-ABAB-ABE1993D98E3}" srcOrd="0" destOrd="0" presId="urn:microsoft.com/office/officeart/2005/8/layout/hierarchy1"/>
    <dgm:cxn modelId="{4D0F62D6-C4CB-465E-8BAD-00FD6CFD2093}" srcId="{50FF5946-6CB5-4E08-842A-EB4F0354D6B0}" destId="{48EE3443-EFC4-48C5-B893-11A4225E9034}" srcOrd="0" destOrd="0" parTransId="{3C90A3EC-8EE2-4E5F-869F-6DE30A6F89B0}" sibTransId="{6A25EB50-FBD5-4277-82C9-3147FEF82212}"/>
    <dgm:cxn modelId="{2974D60B-405A-42F2-A1D8-7AD964FC0FF4}" type="presParOf" srcId="{6FA34459-BC5B-484E-ABAB-ABE1993D98E3}" destId="{35DF09D3-E05A-49C6-897D-56C9AD1952C4}" srcOrd="0" destOrd="0" presId="urn:microsoft.com/office/officeart/2005/8/layout/hierarchy1"/>
    <dgm:cxn modelId="{038C8F3A-E9CF-436D-9ED5-80D334829C8A}" type="presParOf" srcId="{35DF09D3-E05A-49C6-897D-56C9AD1952C4}" destId="{44203D18-8446-467A-9D56-B9269BF77351}" srcOrd="0" destOrd="0" presId="urn:microsoft.com/office/officeart/2005/8/layout/hierarchy1"/>
    <dgm:cxn modelId="{E855C870-E687-4111-B858-F719B2263275}" type="presParOf" srcId="{44203D18-8446-467A-9D56-B9269BF77351}" destId="{6DCD9BE4-66CE-4E1E-9BAA-F3A2AC48074E}" srcOrd="0" destOrd="0" presId="urn:microsoft.com/office/officeart/2005/8/layout/hierarchy1"/>
    <dgm:cxn modelId="{9314D5D6-EF07-481A-BE44-4B1F53D8D25F}" type="presParOf" srcId="{44203D18-8446-467A-9D56-B9269BF77351}" destId="{B13A6317-BCE8-452F-B633-B7E29FC8D904}" srcOrd="1" destOrd="0" presId="urn:microsoft.com/office/officeart/2005/8/layout/hierarchy1"/>
    <dgm:cxn modelId="{B468F243-97AE-4EEF-B78E-FD5628FCE760}" type="presParOf" srcId="{35DF09D3-E05A-49C6-897D-56C9AD1952C4}" destId="{0E29393E-006C-43DF-9EEE-F4702FB93FF3}" srcOrd="1" destOrd="0" presId="urn:microsoft.com/office/officeart/2005/8/layout/hierarchy1"/>
    <dgm:cxn modelId="{D4642BC2-E3DA-445D-9B07-A30990CAE4CA}" type="presParOf" srcId="{6FA34459-BC5B-484E-ABAB-ABE1993D98E3}" destId="{FE8E7FAD-15D5-4B5B-A5FF-B610A025B522}" srcOrd="1" destOrd="0" presId="urn:microsoft.com/office/officeart/2005/8/layout/hierarchy1"/>
    <dgm:cxn modelId="{D847D72A-6564-4D0E-8C8E-6F75036F27DF}" type="presParOf" srcId="{FE8E7FAD-15D5-4B5B-A5FF-B610A025B522}" destId="{4A4821A0-30E2-4F7D-A1B6-A5BD9B361548}" srcOrd="0" destOrd="0" presId="urn:microsoft.com/office/officeart/2005/8/layout/hierarchy1"/>
    <dgm:cxn modelId="{6FF539F0-20A0-4CC4-BA24-D3707265B4EC}" type="presParOf" srcId="{4A4821A0-30E2-4F7D-A1B6-A5BD9B361548}" destId="{8953FAC2-52AB-44CF-8051-27B4CC9AB415}" srcOrd="0" destOrd="0" presId="urn:microsoft.com/office/officeart/2005/8/layout/hierarchy1"/>
    <dgm:cxn modelId="{AAB1B5CD-DC61-44DB-B962-82E194A89354}" type="presParOf" srcId="{4A4821A0-30E2-4F7D-A1B6-A5BD9B361548}" destId="{11638860-73D5-4B2B-B50E-A34CFA59DA37}" srcOrd="1" destOrd="0" presId="urn:microsoft.com/office/officeart/2005/8/layout/hierarchy1"/>
    <dgm:cxn modelId="{79997808-0E37-4088-8081-2FFD17B8A96E}" type="presParOf" srcId="{FE8E7FAD-15D5-4B5B-A5FF-B610A025B522}" destId="{6B26055A-C834-483D-AD7F-CB3D6C5E41C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7A9752-560E-49FD-B588-CEBED1661BCC}">
      <dsp:nvSpPr>
        <dsp:cNvPr id="0" name=""/>
        <dsp:cNvSpPr/>
      </dsp:nvSpPr>
      <dsp:spPr>
        <a:xfrm>
          <a:off x="0" y="425039"/>
          <a:ext cx="9601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6C8326-781A-47D9-B21C-A2729FE4F212}">
      <dsp:nvSpPr>
        <dsp:cNvPr id="0" name=""/>
        <dsp:cNvSpPr/>
      </dsp:nvSpPr>
      <dsp:spPr>
        <a:xfrm>
          <a:off x="480060" y="26519"/>
          <a:ext cx="67208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SAPERE</a:t>
          </a:r>
        </a:p>
      </dsp:txBody>
      <dsp:txXfrm>
        <a:off x="518968" y="65427"/>
        <a:ext cx="6643024" cy="719224"/>
      </dsp:txXfrm>
    </dsp:sp>
    <dsp:sp modelId="{36D29F4D-6CEA-4920-BD82-154931444A47}">
      <dsp:nvSpPr>
        <dsp:cNvPr id="0" name=""/>
        <dsp:cNvSpPr/>
      </dsp:nvSpPr>
      <dsp:spPr>
        <a:xfrm>
          <a:off x="0" y="1649759"/>
          <a:ext cx="9601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5D56A0-1D89-42B0-A827-70861BD8D2AE}">
      <dsp:nvSpPr>
        <dsp:cNvPr id="0" name=""/>
        <dsp:cNvSpPr/>
      </dsp:nvSpPr>
      <dsp:spPr>
        <a:xfrm>
          <a:off x="480060" y="1251239"/>
          <a:ext cx="67208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SAPER FARE</a:t>
          </a:r>
        </a:p>
      </dsp:txBody>
      <dsp:txXfrm>
        <a:off x="518968" y="1290147"/>
        <a:ext cx="6643024" cy="719224"/>
      </dsp:txXfrm>
    </dsp:sp>
    <dsp:sp modelId="{62ABB6C8-BD9B-4C73-872B-D11AFF943141}">
      <dsp:nvSpPr>
        <dsp:cNvPr id="0" name=""/>
        <dsp:cNvSpPr/>
      </dsp:nvSpPr>
      <dsp:spPr>
        <a:xfrm>
          <a:off x="0" y="2874480"/>
          <a:ext cx="9601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A590F-72EC-487D-8575-D6E85CFE7056}">
      <dsp:nvSpPr>
        <dsp:cNvPr id="0" name=""/>
        <dsp:cNvSpPr/>
      </dsp:nvSpPr>
      <dsp:spPr>
        <a:xfrm>
          <a:off x="480060" y="2475960"/>
          <a:ext cx="67208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32" tIns="0" rIns="25403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 SAPER ESSERE   </a:t>
          </a:r>
        </a:p>
      </dsp:txBody>
      <dsp:txXfrm>
        <a:off x="518968" y="2514868"/>
        <a:ext cx="6643024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D9BE4-66CE-4E1E-9BAA-F3A2AC48074E}">
      <dsp:nvSpPr>
        <dsp:cNvPr id="0" name=""/>
        <dsp:cNvSpPr/>
      </dsp:nvSpPr>
      <dsp:spPr>
        <a:xfrm>
          <a:off x="1172" y="267452"/>
          <a:ext cx="4113795" cy="261226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3A6317-BCE8-452F-B633-B7E29FC8D904}">
      <dsp:nvSpPr>
        <dsp:cNvPr id="0" name=""/>
        <dsp:cNvSpPr/>
      </dsp:nvSpPr>
      <dsp:spPr>
        <a:xfrm>
          <a:off x="458260" y="701686"/>
          <a:ext cx="4113795" cy="261226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/>
            <a:t>EFFICACIA COMUNICATIVA</a:t>
          </a:r>
          <a:endParaRPr lang="en-US" sz="4000" kern="1200" dirty="0"/>
        </a:p>
      </dsp:txBody>
      <dsp:txXfrm>
        <a:off x="534770" y="778196"/>
        <a:ext cx="3960775" cy="2459240"/>
      </dsp:txXfrm>
    </dsp:sp>
    <dsp:sp modelId="{8953FAC2-52AB-44CF-8051-27B4CC9AB415}">
      <dsp:nvSpPr>
        <dsp:cNvPr id="0" name=""/>
        <dsp:cNvSpPr/>
      </dsp:nvSpPr>
      <dsp:spPr>
        <a:xfrm>
          <a:off x="5029144" y="267452"/>
          <a:ext cx="4113795" cy="261226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638860-73D5-4B2B-B50E-A34CFA59DA37}">
      <dsp:nvSpPr>
        <dsp:cNvPr id="0" name=""/>
        <dsp:cNvSpPr/>
      </dsp:nvSpPr>
      <dsp:spPr>
        <a:xfrm>
          <a:off x="5486232" y="701686"/>
          <a:ext cx="4113795" cy="2612260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/>
            <a:t>EFFICACIA ARGOMENTATIVA</a:t>
          </a:r>
          <a:endParaRPr lang="en-US" sz="4000" kern="1200"/>
        </a:p>
      </dsp:txBody>
      <dsp:txXfrm>
        <a:off x="5562742" y="778196"/>
        <a:ext cx="3960775" cy="2459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9325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2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3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9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229242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7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0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99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9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573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772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841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4104" y="5510345"/>
            <a:ext cx="3511900" cy="14147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3"/>
          <p:cNvSpPr txBox="1">
            <a:spLocks noGrp="1"/>
          </p:cNvSpPr>
          <p:nvPr>
            <p:ph type="ctrTitle"/>
          </p:nvPr>
        </p:nvSpPr>
        <p:spPr>
          <a:xfrm>
            <a:off x="6994675" y="573950"/>
            <a:ext cx="3978000" cy="11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en-US" sz="1800" dirty="0"/>
              <a:t> </a:t>
            </a:r>
            <a:endParaRPr sz="1800" dirty="0"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"/>
          </p:nvPr>
        </p:nvSpPr>
        <p:spPr>
          <a:xfrm>
            <a:off x="1192350" y="2171700"/>
            <a:ext cx="9807300" cy="34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5600" dirty="0"/>
              <a:t>FILOSOFIA DELLA DIDATTICA</a:t>
            </a:r>
          </a:p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5600" dirty="0" err="1"/>
              <a:t>a.a</a:t>
            </a:r>
            <a:r>
              <a:rPr lang="it-IT" sz="5600" dirty="0"/>
              <a:t>. 2019-20</a:t>
            </a:r>
            <a:endParaRPr sz="56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18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18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1800" dirty="0"/>
              <a:t> </a:t>
            </a:r>
            <a:endParaRPr sz="1800" dirty="0"/>
          </a:p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96C809-4F5D-42C4-A246-D81CFED22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r>
              <a:rPr lang="it-IT" dirty="0"/>
              <a:t>ARGOMENTI DEL CORSO</a:t>
            </a:r>
          </a:p>
        </p:txBody>
      </p:sp>
      <p:graphicFrame>
        <p:nvGraphicFramePr>
          <p:cNvPr id="30" name="Segnaposto contenuto 2">
            <a:extLst>
              <a:ext uri="{FF2B5EF4-FFF2-40B4-BE49-F238E27FC236}">
                <a16:creationId xmlns:a16="http://schemas.microsoft.com/office/drawing/2014/main" id="{D41940DE-4563-4509-918F-CB242FACF5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359941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7125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114251-D39E-49A1-960C-C10CC5C23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FILOSOFIA DELLA DIDATTICA VS DIDATTICA DELLA FILOSOFIA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1C25EE-9CB3-42E0-ABAE-EEAD71FB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DIDATTICA DELLA FILOSOFIA: DISCIPLINA SPECIALISTICA CHE CONTRIBUISCE ALLA FORMAZIONE DEL FUTURO DOCENTE DI FILOSOFIA DELLA SCUOLA SECONDARIA SUPERIORE</a:t>
            </a:r>
          </a:p>
          <a:p>
            <a:endParaRPr lang="it-IT" dirty="0"/>
          </a:p>
          <a:p>
            <a:r>
              <a:rPr lang="it-IT" dirty="0"/>
              <a:t>FILOSOFIA DELLA DIDATTICA (O META-DIDATTICA)  </a:t>
            </a:r>
          </a:p>
          <a:p>
            <a:r>
              <a:rPr lang="it-IT" dirty="0"/>
              <a:t>RISEMANTIZZAZIONE DELLE PAROLE ‘FORMAZIONE’, ‘APPRENDIMENTO’, ‘ABILITÀ, ‘COMPETENZA’, ‘ATTITUDINE ‘EFFICACIA’, ECC.</a:t>
            </a:r>
          </a:p>
          <a:p>
            <a:r>
              <a:rPr lang="it-IT" dirty="0"/>
              <a:t>APPLICAZIONE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071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2DDD122-C61A-4CFA-B755-4E83C229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it-IT" dirty="0">
                <a:solidFill>
                  <a:schemeClr val="bg2"/>
                </a:solidFill>
              </a:rPr>
              <a:t>DUE FATTORI RILEVANTI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388950-75BE-4FAE-A735-5E1BCA552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it-IT" sz="1800" dirty="0"/>
              <a:t>APPARATO CATEGORIALE-BUROCRATICO CHE ANIMA L’ISTRUZIONE SCOLASTICA A TUTTI I LIVELLI</a:t>
            </a:r>
          </a:p>
          <a:p>
            <a:endParaRPr lang="it-IT" sz="1800" dirty="0"/>
          </a:p>
          <a:p>
            <a:r>
              <a:rPr lang="it-IT" sz="1800" dirty="0"/>
              <a:t>IMPATTO CON LA CLASSE</a:t>
            </a:r>
          </a:p>
        </p:txBody>
      </p:sp>
    </p:spTree>
    <p:extLst>
      <p:ext uri="{BB962C8B-B14F-4D97-AF65-F5344CB8AC3E}">
        <p14:creationId xmlns:p14="http://schemas.microsoft.com/office/powerpoint/2010/main" val="241888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F58140-A1C7-41DC-9B28-E6221EEDA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CAC*</a:t>
            </a:r>
            <a:br>
              <a:rPr lang="it-IT" dirty="0"/>
            </a:br>
            <a:r>
              <a:rPr lang="it-IT" sz="1200" dirty="0"/>
              <a:t> </a:t>
            </a:r>
            <a:br>
              <a:rPr lang="it-IT" sz="1200" dirty="0"/>
            </a:br>
            <a:br>
              <a:rPr lang="it-IT" sz="1200" dirty="0"/>
            </a:br>
            <a:br>
              <a:rPr lang="it-IT" sz="1200" dirty="0"/>
            </a:br>
            <a:r>
              <a:rPr lang="it-IT" sz="1200" dirty="0"/>
              <a:t>* Parlamento Europeo e del Consiglio del 22 aprile 2008 – Quadro Europeo delle qualifiche e dei titoli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0EDF97-AC45-4A0C-8687-84456E940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Conoscenze: Indicano il risultato della assimilazione di informazioni attraverso l’apprendimento. Le conoscenze sono l’insieme di fatti, principi, teorie e pratiche relativi a un settore di studio o di lavoro; le conoscenze sono descritte come teoriche e/o pratiche</a:t>
            </a:r>
          </a:p>
          <a:p>
            <a:r>
              <a:rPr lang="it-IT" dirty="0"/>
              <a:t>Abilità: indicano le capacità di applicare conoscenze e di usare know-how per portare a termine compiti e risolvere problemi. Le abilità sono descritte come cognitive (uso del pensiero logico, intuitivo e creativo) e pratiche (che implicano l’abilità manuale e l’uso di materiali e strumenti)</a:t>
            </a:r>
          </a:p>
          <a:p>
            <a:r>
              <a:rPr lang="it-IT" dirty="0"/>
              <a:t>Competenze: indicano la comprovata capacità di usare conoscenze, abilità e capacità personali, sociali e/o metodologiche in situazioni di lavoro o di </a:t>
            </a:r>
            <a:r>
              <a:rPr lang="it-IT" dirty="0" err="1"/>
              <a:t>sutdio</a:t>
            </a:r>
            <a:r>
              <a:rPr lang="it-IT" dirty="0"/>
              <a:t> e nello sviluppo professionale e/o personale, Le competenze sono descritte in termini di responsabilità e autonomia. </a:t>
            </a:r>
          </a:p>
          <a:p>
            <a:r>
              <a:rPr lang="it-IT" dirty="0"/>
              <a:t>La competenza viene definita anche come una combinazione di conoscenze, abilità e attitudini appropriate al contesto e che deve offrire risultati osservabili.  </a:t>
            </a:r>
          </a:p>
        </p:txBody>
      </p:sp>
    </p:spTree>
    <p:extLst>
      <p:ext uri="{BB962C8B-B14F-4D97-AF65-F5344CB8AC3E}">
        <p14:creationId xmlns:p14="http://schemas.microsoft.com/office/powerpoint/2010/main" val="428627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BE8EE6-E29E-4A0D-BEE6-C66B3214E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SSS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0BB6F033-57B2-4D78-A608-A9C954FF1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397891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2916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19D9E7-3B21-4F61-8ECB-173FE3F60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SAPER ESSERE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121B7C-710B-4FEF-9AD4-3FA903C5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ATTITUDINE</a:t>
            </a:r>
          </a:p>
          <a:p>
            <a:r>
              <a:rPr lang="it-IT" b="1" dirty="0"/>
              <a:t>PRE-DISPOSIZIONE</a:t>
            </a:r>
            <a:r>
              <a:rPr lang="it-IT" dirty="0"/>
              <a:t> (VOCAZIONE, TALENTO, DONO)</a:t>
            </a:r>
          </a:p>
          <a:p>
            <a:r>
              <a:rPr lang="it-IT" b="1" dirty="0"/>
              <a:t>DISPOSIZIONE NATURALE</a:t>
            </a:r>
            <a:r>
              <a:rPr lang="it-IT" dirty="0"/>
              <a:t>, </a:t>
            </a:r>
            <a:r>
              <a:rPr lang="it-IT" b="1" dirty="0"/>
              <a:t>INCLINAZIONE SPONTANEA </a:t>
            </a:r>
            <a:r>
              <a:rPr lang="it-IT" dirty="0"/>
              <a:t>(AVERE TALENTO MUSICALE, ESSERE PERSONA TALENTUOSA, SEGUIRE O SVILUPPARE IL PROPRIO TALENTO)</a:t>
            </a:r>
          </a:p>
          <a:p>
            <a:r>
              <a:rPr lang="it-IT" dirty="0"/>
              <a:t>EMPIRISMO VS INNATISMO</a:t>
            </a:r>
          </a:p>
        </p:txBody>
      </p:sp>
    </p:spTree>
    <p:extLst>
      <p:ext uri="{BB962C8B-B14F-4D97-AF65-F5344CB8AC3E}">
        <p14:creationId xmlns:p14="http://schemas.microsoft.com/office/powerpoint/2010/main" val="289913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E62DB7-2672-43D7-ADD4-71BC11B2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COMPETENZE DI BASE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B820B6-4B09-43AB-A7D1-16124BFBA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Comunicazione nella madrelingua</a:t>
            </a:r>
          </a:p>
          <a:p>
            <a:r>
              <a:rPr lang="it-IT" dirty="0"/>
              <a:t>Comunicazione nelle lingue straniere</a:t>
            </a:r>
          </a:p>
          <a:p>
            <a:r>
              <a:rPr lang="it-IT" dirty="0"/>
              <a:t>Competenza matematica e competenze di base in scienza e tecnologia</a:t>
            </a:r>
          </a:p>
          <a:p>
            <a:r>
              <a:rPr lang="it-IT" dirty="0"/>
              <a:t>Competenza digitale</a:t>
            </a:r>
          </a:p>
          <a:p>
            <a:r>
              <a:rPr lang="it-IT" b="1" u="sng" dirty="0"/>
              <a:t>Imparare a imparare</a:t>
            </a:r>
          </a:p>
          <a:p>
            <a:r>
              <a:rPr lang="it-IT" b="1" u="sng" dirty="0"/>
              <a:t>Competenze sociali e civiche</a:t>
            </a:r>
          </a:p>
          <a:p>
            <a:r>
              <a:rPr lang="it-IT" u="sng" dirty="0"/>
              <a:t>Spirito di iniziativa e di imprenditorialità</a:t>
            </a:r>
          </a:p>
          <a:p>
            <a:r>
              <a:rPr lang="it-IT" dirty="0"/>
              <a:t>Consapevolezza ed espressione culturale</a:t>
            </a:r>
          </a:p>
        </p:txBody>
      </p:sp>
    </p:spTree>
    <p:extLst>
      <p:ext uri="{BB962C8B-B14F-4D97-AF65-F5344CB8AC3E}">
        <p14:creationId xmlns:p14="http://schemas.microsoft.com/office/powerpoint/2010/main" val="413548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D1A162-A1EA-4381-A2B8-102404EF9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COMPETENZE TRASVERSALI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5A3A95-A0CB-4C2A-9207-D68AA59FA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Sono quelle abilità che permettono di tradurre le conoscenze in comportamenti efficaci come</a:t>
            </a:r>
          </a:p>
          <a:p>
            <a:r>
              <a:rPr lang="it-IT" dirty="0"/>
              <a:t>Capacità di fronteggiare velocemente una situazione problematica o un compito mettendo in moto azioni, stili di pensiero, azioni;</a:t>
            </a:r>
          </a:p>
          <a:p>
            <a:r>
              <a:rPr lang="it-IT" dirty="0"/>
              <a:t>Capacità di prendere decisioni in modo autonomo;</a:t>
            </a:r>
          </a:p>
          <a:p>
            <a:r>
              <a:rPr lang="it-IT" dirty="0"/>
              <a:t>Capacità di relazionarsi con un gruppo di lavoro per raggiungere degli obiettivi lavorativi</a:t>
            </a:r>
          </a:p>
          <a:p>
            <a:r>
              <a:rPr lang="it-IT" dirty="0"/>
              <a:t>Capacità di riconoscere le caratteristiche dell’ambiente;</a:t>
            </a:r>
          </a:p>
          <a:p>
            <a:r>
              <a:rPr lang="it-IT" dirty="0"/>
              <a:t>Capacità di ascoltare attivamente le persone; di apprendere elementi nuovi in situazioni non scolastiche </a:t>
            </a:r>
          </a:p>
        </p:txBody>
      </p:sp>
    </p:spTree>
    <p:extLst>
      <p:ext uri="{BB962C8B-B14F-4D97-AF65-F5344CB8AC3E}">
        <p14:creationId xmlns:p14="http://schemas.microsoft.com/office/powerpoint/2010/main" val="3553799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62DFFC-4DCC-48EE-B781-94D04B95F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4958050-3173-4558-8FA3-9C993EE72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it-IT" sz="5400">
                <a:solidFill>
                  <a:schemeClr val="bg2"/>
                </a:solidFill>
              </a:rPr>
              <a:t>SOFT SKILLS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B8B265-E68C-4B64-9238-781F0102C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FF346C-DCE7-483B-A250-55464FC9C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it-IT" sz="1500" dirty="0"/>
              <a:t>AUTONOMIA</a:t>
            </a:r>
          </a:p>
          <a:p>
            <a:r>
              <a:rPr lang="it-IT" sz="1500" dirty="0"/>
              <a:t>FIDUCIA IN SÉ STESSI</a:t>
            </a:r>
          </a:p>
          <a:p>
            <a:r>
              <a:rPr lang="it-IT" sz="1500" dirty="0"/>
              <a:t>FLESSIBILITÀ, ADATTABILITÀ</a:t>
            </a:r>
          </a:p>
          <a:p>
            <a:r>
              <a:rPr lang="it-IT" sz="1500" dirty="0"/>
              <a:t>RESISTENZA ALLO STRESS</a:t>
            </a:r>
          </a:p>
          <a:p>
            <a:r>
              <a:rPr lang="it-IT" sz="1500" dirty="0"/>
              <a:t>CAPACITÀ DI PIANIFICARE E ORGANIZZARE</a:t>
            </a:r>
          </a:p>
          <a:p>
            <a:r>
              <a:rPr lang="it-IT" sz="1500" dirty="0"/>
              <a:t>PRECISIONE, ATTENZIONE AI DETTAGLI</a:t>
            </a:r>
          </a:p>
          <a:p>
            <a:r>
              <a:rPr lang="it-IT" sz="1500" dirty="0"/>
              <a:t>APPRENDERE IN MANIERA CONTINUATIVA</a:t>
            </a:r>
          </a:p>
          <a:p>
            <a:r>
              <a:rPr lang="it-IT" sz="1500" dirty="0"/>
              <a:t>CONSEGUIRE OBIETTIVI</a:t>
            </a:r>
          </a:p>
          <a:p>
            <a:r>
              <a:rPr lang="it-IT" sz="1500" dirty="0"/>
              <a:t>GESTIRE LE INFORMAZIONI</a:t>
            </a:r>
          </a:p>
          <a:p>
            <a:r>
              <a:rPr lang="it-IT" sz="1500" dirty="0"/>
              <a:t>ESSERE INTRAPRENDENTE</a:t>
            </a:r>
          </a:p>
          <a:p>
            <a:r>
              <a:rPr lang="it-IT" sz="1500" dirty="0"/>
              <a:t>CAPACITÀ COMUNICATIVA</a:t>
            </a:r>
          </a:p>
          <a:p>
            <a:r>
              <a:rPr lang="it-IT" sz="1500" dirty="0"/>
              <a:t>PROBLEM SOLVING</a:t>
            </a:r>
          </a:p>
          <a:p>
            <a:r>
              <a:rPr lang="it-IT" sz="1500" b="1" dirty="0"/>
              <a:t>TEAM WORK</a:t>
            </a:r>
          </a:p>
          <a:p>
            <a:r>
              <a:rPr lang="it-IT" sz="1500" dirty="0"/>
              <a:t>LEADERSHIP</a:t>
            </a:r>
          </a:p>
        </p:txBody>
      </p:sp>
    </p:spTree>
    <p:extLst>
      <p:ext uri="{BB962C8B-B14F-4D97-AF65-F5344CB8AC3E}">
        <p14:creationId xmlns:p14="http://schemas.microsoft.com/office/powerpoint/2010/main" val="3141629369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483</Words>
  <Application>Microsoft Office PowerPoint</Application>
  <PresentationFormat>Widescreen</PresentationFormat>
  <Paragraphs>64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Franklin Gothic Book</vt:lpstr>
      <vt:lpstr>Libre Franklin</vt:lpstr>
      <vt:lpstr>Arial</vt:lpstr>
      <vt:lpstr>Ritaglio</vt:lpstr>
      <vt:lpstr> </vt:lpstr>
      <vt:lpstr>FILOSOFIA DELLA DIDATTICA VS DIDATTICA DELLA FILOSOFIA</vt:lpstr>
      <vt:lpstr>DUE FATTORI RILEVANTI</vt:lpstr>
      <vt:lpstr>CAC*     * Parlamento Europeo e del Consiglio del 22 aprile 2008 – Quadro Europeo delle qualifiche e dei titoli</vt:lpstr>
      <vt:lpstr> SSS</vt:lpstr>
      <vt:lpstr>SAPER ESSERE</vt:lpstr>
      <vt:lpstr>COMPETENZE DI BASE</vt:lpstr>
      <vt:lpstr>COMPETENZE TRASVERSALI</vt:lpstr>
      <vt:lpstr>SOFT SKILLS</vt:lpstr>
      <vt:lpstr>ARGOMENTI DEL CORSO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Roberta Lanfredini</dc:creator>
  <cp:lastModifiedBy>Roberta Lanfredini</cp:lastModifiedBy>
  <cp:revision>19</cp:revision>
  <dcterms:created xsi:type="dcterms:W3CDTF">2020-04-19T15:37:15Z</dcterms:created>
  <dcterms:modified xsi:type="dcterms:W3CDTF">2020-04-20T14:35:25Z</dcterms:modified>
</cp:coreProperties>
</file>