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81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46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37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44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3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27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90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63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22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16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75853-9ACD-4F4B-AB0B-57443541783D}" type="datetimeFigureOut">
              <a:rPr lang="it-IT" smtClean="0"/>
              <a:t>24/05/2020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C8B44-628D-4904-9FB3-A6221682C4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53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2020-05-24T06:08:00Z</dcterms:created>
  <dcterms:modified xsi:type="dcterms:W3CDTF">2020-05-24T06:27:23Z</dcterms:modified>
</cp:coreProperties>
</file>