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2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7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30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94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68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58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68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33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39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54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12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130A7-54FB-47C0-A030-083B53439D9C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E6E85-FA7D-4122-97F7-287BD32DD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50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5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2020-05-02T05:55:59Z</dcterms:created>
  <dcterms:modified xsi:type="dcterms:W3CDTF">2020-05-02T06:15:11Z</dcterms:modified>
</cp:coreProperties>
</file>