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41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46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76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5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13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22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86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897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77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14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75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C6DE4-1D14-412E-944D-F776FA88406D}" type="datetimeFigureOut">
              <a:rPr lang="it-IT" smtClean="0"/>
              <a:t>16/05/2020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7E814-1D9C-4309-8794-49AC50C263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32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4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4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3</cp:revision>
  <dcterms:created xsi:type="dcterms:W3CDTF">2020-05-16T05:15:32Z</dcterms:created>
  <dcterms:modified xsi:type="dcterms:W3CDTF">2020-05-16T05:55:01Z</dcterms:modified>
</cp:coreProperties>
</file>