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677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97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34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964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64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63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16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37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09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68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00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E566-366D-4ABC-965A-8425D5590D27}" type="datetimeFigureOut">
              <a:rPr lang="it-IT" smtClean="0"/>
              <a:t>25/05/2020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8FE10-9029-428B-9065-46906EB5FD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09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2020-05-25T05:37:16Z</dcterms:created>
  <dcterms:modified xsi:type="dcterms:W3CDTF">2020-05-25T06:03:43Z</dcterms:modified>
</cp:coreProperties>
</file>