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C443D-434C-4EB0-B127-E95458DCC37A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90F8E-7E34-4599-A4FA-6729D29751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1074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C443D-434C-4EB0-B127-E95458DCC37A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90F8E-7E34-4599-A4FA-6729D29751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1026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C443D-434C-4EB0-B127-E95458DCC37A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90F8E-7E34-4599-A4FA-6729D29751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2650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C443D-434C-4EB0-B127-E95458DCC37A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90F8E-7E34-4599-A4FA-6729D29751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4671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C443D-434C-4EB0-B127-E95458DCC37A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90F8E-7E34-4599-A4FA-6729D29751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5479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C443D-434C-4EB0-B127-E95458DCC37A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90F8E-7E34-4599-A4FA-6729D29751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8731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C443D-434C-4EB0-B127-E95458DCC37A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90F8E-7E34-4599-A4FA-6729D29751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4799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C443D-434C-4EB0-B127-E95458DCC37A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90F8E-7E34-4599-A4FA-6729D29751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1844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C443D-434C-4EB0-B127-E95458DCC37A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90F8E-7E34-4599-A4FA-6729D29751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4735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C443D-434C-4EB0-B127-E95458DCC37A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90F8E-7E34-4599-A4FA-6729D29751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2660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C443D-434C-4EB0-B127-E95458DCC37A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90F8E-7E34-4599-A4FA-6729D29751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8539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C443D-434C-4EB0-B127-E95458DCC37A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90F8E-7E34-4599-A4FA-6729D29751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816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4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3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gloria</dc:creator>
  <cp:lastModifiedBy>gloria</cp:lastModifiedBy>
  <cp:revision>2</cp:revision>
  <dcterms:created xsi:type="dcterms:W3CDTF">2020-03-12T06:36:52Z</dcterms:created>
  <dcterms:modified xsi:type="dcterms:W3CDTF">2020-03-12T06:48:55Z</dcterms:modified>
</cp:coreProperties>
</file>