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39"/>
  </p:notesMasterIdLst>
  <p:sldIdLst>
    <p:sldId id="277" r:id="rId3"/>
    <p:sldId id="289" r:id="rId4"/>
    <p:sldId id="333" r:id="rId5"/>
    <p:sldId id="303" r:id="rId6"/>
    <p:sldId id="309" r:id="rId7"/>
    <p:sldId id="314" r:id="rId8"/>
    <p:sldId id="315" r:id="rId9"/>
    <p:sldId id="316" r:id="rId10"/>
    <p:sldId id="320" r:id="rId11"/>
    <p:sldId id="318" r:id="rId12"/>
    <p:sldId id="319" r:id="rId13"/>
    <p:sldId id="321" r:id="rId14"/>
    <p:sldId id="334" r:id="rId15"/>
    <p:sldId id="330" r:id="rId16"/>
    <p:sldId id="329" r:id="rId17"/>
    <p:sldId id="262" r:id="rId18"/>
    <p:sldId id="283" r:id="rId19"/>
    <p:sldId id="284" r:id="rId20"/>
    <p:sldId id="287" r:id="rId21"/>
    <p:sldId id="285" r:id="rId22"/>
    <p:sldId id="280" r:id="rId23"/>
    <p:sldId id="335" r:id="rId24"/>
    <p:sldId id="322" r:id="rId25"/>
    <p:sldId id="323" r:id="rId26"/>
    <p:sldId id="324" r:id="rId27"/>
    <p:sldId id="325" r:id="rId28"/>
    <p:sldId id="326" r:id="rId29"/>
    <p:sldId id="313" r:id="rId30"/>
    <p:sldId id="327" r:id="rId31"/>
    <p:sldId id="328" r:id="rId32"/>
    <p:sldId id="317" r:id="rId33"/>
    <p:sldId id="336" r:id="rId34"/>
    <p:sldId id="337" r:id="rId35"/>
    <p:sldId id="273" r:id="rId36"/>
    <p:sldId id="332" r:id="rId37"/>
    <p:sldId id="33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3DA71-F667-430D-84BE-887AC237B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E67E284-D680-4D83-A2C2-34F7F39B9DAB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1.GVCs and </a:t>
          </a:r>
          <a:r>
            <a:rPr lang="it-IT" sz="2400" dirty="0" err="1">
              <a:solidFill>
                <a:schemeClr val="tx1"/>
              </a:solidFill>
            </a:rPr>
            <a:t>Developing</a:t>
          </a:r>
          <a:r>
            <a:rPr lang="it-IT" sz="2400" dirty="0">
              <a:solidFill>
                <a:schemeClr val="tx1"/>
              </a:solidFill>
            </a:rPr>
            <a:t> </a:t>
          </a:r>
          <a:r>
            <a:rPr lang="it-IT" sz="2400" dirty="0" err="1">
              <a:solidFill>
                <a:schemeClr val="tx1"/>
              </a:solidFill>
            </a:rPr>
            <a:t>Countries</a:t>
          </a:r>
          <a:r>
            <a:rPr lang="it-IT" sz="2400" dirty="0">
              <a:solidFill>
                <a:schemeClr val="tx1"/>
              </a:solidFill>
            </a:rPr>
            <a:t>: an </a:t>
          </a:r>
          <a:r>
            <a:rPr lang="it-IT" sz="2400" dirty="0" err="1">
              <a:solidFill>
                <a:schemeClr val="tx1"/>
              </a:solidFill>
            </a:rPr>
            <a:t>Introduction</a:t>
          </a:r>
          <a:endParaRPr lang="it-IT" sz="2400" dirty="0">
            <a:solidFill>
              <a:schemeClr val="tx1"/>
            </a:solidFill>
          </a:endParaRPr>
        </a:p>
      </dgm:t>
    </dgm:pt>
    <dgm:pt modelId="{0BBE2B33-10BA-4391-9C5C-F177796AA257}" type="parTrans" cxnId="{94584FA4-15B3-4050-96B4-E6184F47F902}">
      <dgm:prSet/>
      <dgm:spPr/>
      <dgm:t>
        <a:bodyPr/>
        <a:lstStyle/>
        <a:p>
          <a:endParaRPr lang="it-IT"/>
        </a:p>
      </dgm:t>
    </dgm:pt>
    <dgm:pt modelId="{81B3A41F-F5B9-45F5-9892-A49BD15B29EA}" type="sibTrans" cxnId="{94584FA4-15B3-4050-96B4-E6184F47F902}">
      <dgm:prSet/>
      <dgm:spPr/>
      <dgm:t>
        <a:bodyPr/>
        <a:lstStyle/>
        <a:p>
          <a:endParaRPr lang="it-IT"/>
        </a:p>
      </dgm:t>
    </dgm:pt>
    <dgm:pt modelId="{F6D01B9A-750A-4528-8EAE-EC60F9290A92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2.Entering </a:t>
          </a:r>
          <a:r>
            <a:rPr lang="it-IT" sz="2400" dirty="0" err="1">
              <a:solidFill>
                <a:schemeClr val="tx1"/>
              </a:solidFill>
            </a:rPr>
            <a:t>GVCs</a:t>
          </a:r>
          <a:endParaRPr lang="it-IT" sz="2400" dirty="0">
            <a:solidFill>
              <a:schemeClr val="tx1"/>
            </a:solidFill>
          </a:endParaRPr>
        </a:p>
      </dgm:t>
    </dgm:pt>
    <dgm:pt modelId="{B55B5E99-F606-4A49-B84A-9A3B799A3F3E}" type="parTrans" cxnId="{ADA02415-C2E4-4BED-A7C7-0B819D0C9187}">
      <dgm:prSet/>
      <dgm:spPr/>
      <dgm:t>
        <a:bodyPr/>
        <a:lstStyle/>
        <a:p>
          <a:endParaRPr lang="it-IT"/>
        </a:p>
      </dgm:t>
    </dgm:pt>
    <dgm:pt modelId="{32F124F7-2EF8-453B-A025-D41AB819E987}" type="sibTrans" cxnId="{ADA02415-C2E4-4BED-A7C7-0B819D0C9187}">
      <dgm:prSet/>
      <dgm:spPr/>
      <dgm:t>
        <a:bodyPr/>
        <a:lstStyle/>
        <a:p>
          <a:endParaRPr lang="it-IT"/>
        </a:p>
      </dgm:t>
    </dgm:pt>
    <dgm:pt modelId="{F34896F7-A7D3-4CBA-9B4D-8483442FCCA6}">
      <dgm:prSet phldrT="[Tes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3.Expanding and </a:t>
          </a:r>
          <a:r>
            <a:rPr lang="it-IT" sz="2400" dirty="0" err="1">
              <a:solidFill>
                <a:schemeClr val="tx1"/>
              </a:solidFill>
            </a:rPr>
            <a:t>Strengthening</a:t>
          </a:r>
          <a:r>
            <a:rPr lang="it-IT" sz="2400" dirty="0">
              <a:solidFill>
                <a:schemeClr val="tx1"/>
              </a:solidFill>
            </a:rPr>
            <a:t> GVC </a:t>
          </a:r>
          <a:r>
            <a:rPr lang="it-IT" sz="2400">
              <a:solidFill>
                <a:schemeClr val="tx1"/>
              </a:solidFill>
            </a:rPr>
            <a:t>Participation</a:t>
          </a:r>
          <a:endParaRPr lang="it-IT" sz="2400" dirty="0">
            <a:solidFill>
              <a:schemeClr val="tx1"/>
            </a:solidFill>
          </a:endParaRPr>
        </a:p>
      </dgm:t>
    </dgm:pt>
    <dgm:pt modelId="{36B9C2BF-5DD2-4611-8107-200BCF099A3C}" type="parTrans" cxnId="{AA16A1D1-3159-4982-9C7D-49D64F2DF116}">
      <dgm:prSet/>
      <dgm:spPr/>
      <dgm:t>
        <a:bodyPr/>
        <a:lstStyle/>
        <a:p>
          <a:endParaRPr lang="it-IT"/>
        </a:p>
      </dgm:t>
    </dgm:pt>
    <dgm:pt modelId="{5A8CE511-593F-42D4-8F15-B2C762AED775}" type="sibTrans" cxnId="{AA16A1D1-3159-4982-9C7D-49D64F2DF116}">
      <dgm:prSet/>
      <dgm:spPr/>
      <dgm:t>
        <a:bodyPr/>
        <a:lstStyle/>
        <a:p>
          <a:endParaRPr lang="it-IT"/>
        </a:p>
      </dgm:t>
    </dgm:pt>
    <dgm:pt modelId="{CB2FBD15-663C-4C94-AAD5-DC250255F9CE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4.Conclutions</a:t>
          </a:r>
          <a:endParaRPr lang="it-IT" sz="2900" dirty="0">
            <a:solidFill>
              <a:schemeClr val="tx1"/>
            </a:solidFill>
          </a:endParaRPr>
        </a:p>
      </dgm:t>
    </dgm:pt>
    <dgm:pt modelId="{FF32253F-D475-4BA6-96A9-66E24137E382}" type="parTrans" cxnId="{3DEA8C9C-6A16-49A0-8439-299A9851A04C}">
      <dgm:prSet/>
      <dgm:spPr/>
      <dgm:t>
        <a:bodyPr/>
        <a:lstStyle/>
        <a:p>
          <a:endParaRPr lang="it-IT"/>
        </a:p>
      </dgm:t>
    </dgm:pt>
    <dgm:pt modelId="{F95DCB90-82AD-4315-BB8B-4B32125312AE}" type="sibTrans" cxnId="{3DEA8C9C-6A16-49A0-8439-299A9851A04C}">
      <dgm:prSet/>
      <dgm:spPr/>
      <dgm:t>
        <a:bodyPr/>
        <a:lstStyle/>
        <a:p>
          <a:endParaRPr lang="it-IT"/>
        </a:p>
      </dgm:t>
    </dgm:pt>
    <dgm:pt modelId="{4F750D33-B88F-4A41-9FE2-7E8730FBF688}" type="pres">
      <dgm:prSet presAssocID="{A7F3DA71-F667-430D-84BE-887AC237B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5DC5508-3243-4D2B-AAA5-D22E27022D63}" type="pres">
      <dgm:prSet presAssocID="{A7F3DA71-F667-430D-84BE-887AC237B66D}" presName="Name1" presStyleCnt="0"/>
      <dgm:spPr/>
    </dgm:pt>
    <dgm:pt modelId="{CF3987A1-AD90-4C26-A32C-156B45F7009D}" type="pres">
      <dgm:prSet presAssocID="{A7F3DA71-F667-430D-84BE-887AC237B66D}" presName="cycle" presStyleCnt="0"/>
      <dgm:spPr/>
    </dgm:pt>
    <dgm:pt modelId="{E17013AB-FD8D-4D07-8811-A0133E0133CB}" type="pres">
      <dgm:prSet presAssocID="{A7F3DA71-F667-430D-84BE-887AC237B66D}" presName="srcNode" presStyleLbl="node1" presStyleIdx="0" presStyleCnt="4"/>
      <dgm:spPr/>
    </dgm:pt>
    <dgm:pt modelId="{DF3CA4D4-090E-4614-BD50-A25182100DE4}" type="pres">
      <dgm:prSet presAssocID="{A7F3DA71-F667-430D-84BE-887AC237B66D}" presName="conn" presStyleLbl="parChTrans1D2" presStyleIdx="0" presStyleCnt="1"/>
      <dgm:spPr/>
      <dgm:t>
        <a:bodyPr/>
        <a:lstStyle/>
        <a:p>
          <a:endParaRPr lang="en-GB"/>
        </a:p>
      </dgm:t>
    </dgm:pt>
    <dgm:pt modelId="{5395FC3F-70CD-45D8-A113-4DABE0CFB89C}" type="pres">
      <dgm:prSet presAssocID="{A7F3DA71-F667-430D-84BE-887AC237B66D}" presName="extraNode" presStyleLbl="node1" presStyleIdx="0" presStyleCnt="4"/>
      <dgm:spPr/>
    </dgm:pt>
    <dgm:pt modelId="{66C58644-6410-41F9-8146-80D621E8B6CE}" type="pres">
      <dgm:prSet presAssocID="{A7F3DA71-F667-430D-84BE-887AC237B66D}" presName="dstNode" presStyleLbl="node1" presStyleIdx="0" presStyleCnt="4"/>
      <dgm:spPr/>
    </dgm:pt>
    <dgm:pt modelId="{E195809F-6600-4DFD-A039-33D4B17B3DF7}" type="pres">
      <dgm:prSet presAssocID="{4E67E284-D680-4D83-A2C2-34F7F39B9D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56E68-244D-417E-9AE3-686669C79FEE}" type="pres">
      <dgm:prSet presAssocID="{4E67E284-D680-4D83-A2C2-34F7F39B9DAB}" presName="accent_1" presStyleCnt="0"/>
      <dgm:spPr/>
    </dgm:pt>
    <dgm:pt modelId="{48BE45C8-2491-405A-93B9-C5EBB7F51C28}" type="pres">
      <dgm:prSet presAssocID="{4E67E284-D680-4D83-A2C2-34F7F39B9DAB}" presName="accentRepeatNode" presStyleLbl="solidFgAcc1" presStyleIdx="0" presStyleCnt="4"/>
      <dgm:spPr>
        <a:prstGeom prst="flowChartConnector">
          <a:avLst/>
        </a:prstGeom>
        <a:solidFill>
          <a:schemeClr val="accent1"/>
        </a:solidFill>
      </dgm:spPr>
    </dgm:pt>
    <dgm:pt modelId="{7A4F18C7-BB99-4909-BB10-818405AF031A}" type="pres">
      <dgm:prSet presAssocID="{F6D01B9A-750A-4528-8EAE-EC60F9290A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40759-7FB9-4B23-BF0E-D5869BFAFA5A}" type="pres">
      <dgm:prSet presAssocID="{F6D01B9A-750A-4528-8EAE-EC60F9290A92}" presName="accent_2" presStyleCnt="0"/>
      <dgm:spPr/>
    </dgm:pt>
    <dgm:pt modelId="{FBFD81F1-8FB3-430F-98FF-5224689D2711}" type="pres">
      <dgm:prSet presAssocID="{F6D01B9A-750A-4528-8EAE-EC60F9290A92}" presName="accentRepeatNode" presStyleLbl="solidFgAcc1" presStyleIdx="1" presStyleCnt="4"/>
      <dgm:spPr>
        <a:prstGeom prst="flowChartConnector">
          <a:avLst/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820C5A1C-E616-4055-AB01-A97CF36C22AF}" type="pres">
      <dgm:prSet presAssocID="{F34896F7-A7D3-4CBA-9B4D-8483442FCC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806DD6-5D7F-47C9-A32E-EDBC1705D4BD}" type="pres">
      <dgm:prSet presAssocID="{F34896F7-A7D3-4CBA-9B4D-8483442FCCA6}" presName="accent_3" presStyleCnt="0"/>
      <dgm:spPr/>
    </dgm:pt>
    <dgm:pt modelId="{EA5852E9-1252-430D-BB31-5751CDB50BA7}" type="pres">
      <dgm:prSet presAssocID="{F34896F7-A7D3-4CBA-9B4D-8483442FCCA6}" presName="accentRepeatNode" presStyleLbl="solidFgAcc1" presStyleIdx="2" presStyleCnt="4"/>
      <dgm:spPr>
        <a:prstGeom prst="flowChartConnector">
          <a:avLst/>
        </a:prstGeom>
        <a:solidFill>
          <a:schemeClr val="accent1"/>
        </a:solidFill>
      </dgm:spPr>
    </dgm:pt>
    <dgm:pt modelId="{7011166D-0C99-4DEC-8B39-24D567A7CBB5}" type="pres">
      <dgm:prSet presAssocID="{CB2FBD15-663C-4C94-AAD5-DC250255F9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1854F4-2B7C-4BE0-8407-92498640CB54}" type="pres">
      <dgm:prSet presAssocID="{CB2FBD15-663C-4C94-AAD5-DC250255F9CE}" presName="accent_4" presStyleCnt="0"/>
      <dgm:spPr/>
    </dgm:pt>
    <dgm:pt modelId="{33A4F7AD-CDFF-431D-B520-E0345D76C0CE}" type="pres">
      <dgm:prSet presAssocID="{CB2FBD15-663C-4C94-AAD5-DC250255F9CE}" presName="accentRepeatNode" presStyleLbl="solidFgAcc1" presStyleIdx="3" presStyleCnt="4"/>
      <dgm:spPr>
        <a:prstGeom prst="flowChartConnector">
          <a:avLst/>
        </a:prstGeom>
        <a:solidFill>
          <a:schemeClr val="accent1"/>
        </a:solidFill>
      </dgm:spPr>
    </dgm:pt>
  </dgm:ptLst>
  <dgm:cxnLst>
    <dgm:cxn modelId="{0F5263CE-FB5F-40D3-84BE-C76AFC34DA28}" type="presOf" srcId="{F6D01B9A-750A-4528-8EAE-EC60F9290A92}" destId="{7A4F18C7-BB99-4909-BB10-818405AF031A}" srcOrd="0" destOrd="0" presId="urn:microsoft.com/office/officeart/2008/layout/VerticalCurvedList"/>
    <dgm:cxn modelId="{44383772-3420-4105-8F01-76885FC7957C}" type="presOf" srcId="{4E67E284-D680-4D83-A2C2-34F7F39B9DAB}" destId="{E195809F-6600-4DFD-A039-33D4B17B3DF7}" srcOrd="0" destOrd="0" presId="urn:microsoft.com/office/officeart/2008/layout/VerticalCurvedList"/>
    <dgm:cxn modelId="{ADA02415-C2E4-4BED-A7C7-0B819D0C9187}" srcId="{A7F3DA71-F667-430D-84BE-887AC237B66D}" destId="{F6D01B9A-750A-4528-8EAE-EC60F9290A92}" srcOrd="1" destOrd="0" parTransId="{B55B5E99-F606-4A49-B84A-9A3B799A3F3E}" sibTransId="{32F124F7-2EF8-453B-A025-D41AB819E987}"/>
    <dgm:cxn modelId="{6EFAF389-F657-4586-A843-16E6E8269884}" type="presOf" srcId="{81B3A41F-F5B9-45F5-9892-A49BD15B29EA}" destId="{DF3CA4D4-090E-4614-BD50-A25182100DE4}" srcOrd="0" destOrd="0" presId="urn:microsoft.com/office/officeart/2008/layout/VerticalCurvedList"/>
    <dgm:cxn modelId="{F6A19547-1E1D-4EBE-9DA9-1398263AE010}" type="presOf" srcId="{F34896F7-A7D3-4CBA-9B4D-8483442FCCA6}" destId="{820C5A1C-E616-4055-AB01-A97CF36C22AF}" srcOrd="0" destOrd="0" presId="urn:microsoft.com/office/officeart/2008/layout/VerticalCurvedList"/>
    <dgm:cxn modelId="{94584FA4-15B3-4050-96B4-E6184F47F902}" srcId="{A7F3DA71-F667-430D-84BE-887AC237B66D}" destId="{4E67E284-D680-4D83-A2C2-34F7F39B9DAB}" srcOrd="0" destOrd="0" parTransId="{0BBE2B33-10BA-4391-9C5C-F177796AA257}" sibTransId="{81B3A41F-F5B9-45F5-9892-A49BD15B29EA}"/>
    <dgm:cxn modelId="{3DEA8C9C-6A16-49A0-8439-299A9851A04C}" srcId="{A7F3DA71-F667-430D-84BE-887AC237B66D}" destId="{CB2FBD15-663C-4C94-AAD5-DC250255F9CE}" srcOrd="3" destOrd="0" parTransId="{FF32253F-D475-4BA6-96A9-66E24137E382}" sibTransId="{F95DCB90-82AD-4315-BB8B-4B32125312AE}"/>
    <dgm:cxn modelId="{42BED0F1-EDEC-4DEB-AA45-1C461CDD1D01}" type="presOf" srcId="{A7F3DA71-F667-430D-84BE-887AC237B66D}" destId="{4F750D33-B88F-4A41-9FE2-7E8730FBF688}" srcOrd="0" destOrd="0" presId="urn:microsoft.com/office/officeart/2008/layout/VerticalCurvedList"/>
    <dgm:cxn modelId="{B57AC4E3-2583-4F4D-837B-A36BE5EC3972}" type="presOf" srcId="{CB2FBD15-663C-4C94-AAD5-DC250255F9CE}" destId="{7011166D-0C99-4DEC-8B39-24D567A7CBB5}" srcOrd="0" destOrd="0" presId="urn:microsoft.com/office/officeart/2008/layout/VerticalCurvedList"/>
    <dgm:cxn modelId="{AA16A1D1-3159-4982-9C7D-49D64F2DF116}" srcId="{A7F3DA71-F667-430D-84BE-887AC237B66D}" destId="{F34896F7-A7D3-4CBA-9B4D-8483442FCCA6}" srcOrd="2" destOrd="0" parTransId="{36B9C2BF-5DD2-4611-8107-200BCF099A3C}" sibTransId="{5A8CE511-593F-42D4-8F15-B2C762AED775}"/>
    <dgm:cxn modelId="{3D056362-724A-4393-907A-2979BD66F553}" type="presParOf" srcId="{4F750D33-B88F-4A41-9FE2-7E8730FBF688}" destId="{65DC5508-3243-4D2B-AAA5-D22E27022D63}" srcOrd="0" destOrd="0" presId="urn:microsoft.com/office/officeart/2008/layout/VerticalCurvedList"/>
    <dgm:cxn modelId="{9D5B101A-547E-415E-A188-12A27841DC44}" type="presParOf" srcId="{65DC5508-3243-4D2B-AAA5-D22E27022D63}" destId="{CF3987A1-AD90-4C26-A32C-156B45F7009D}" srcOrd="0" destOrd="0" presId="urn:microsoft.com/office/officeart/2008/layout/VerticalCurvedList"/>
    <dgm:cxn modelId="{7717D677-9887-48C8-9BAB-2456F0FD793D}" type="presParOf" srcId="{CF3987A1-AD90-4C26-A32C-156B45F7009D}" destId="{E17013AB-FD8D-4D07-8811-A0133E0133CB}" srcOrd="0" destOrd="0" presId="urn:microsoft.com/office/officeart/2008/layout/VerticalCurvedList"/>
    <dgm:cxn modelId="{B8D6B816-9492-45CE-82BB-921A6230B1A8}" type="presParOf" srcId="{CF3987A1-AD90-4C26-A32C-156B45F7009D}" destId="{DF3CA4D4-090E-4614-BD50-A25182100DE4}" srcOrd="1" destOrd="0" presId="urn:microsoft.com/office/officeart/2008/layout/VerticalCurvedList"/>
    <dgm:cxn modelId="{68251620-B02F-4C87-B41B-775D6F311CC4}" type="presParOf" srcId="{CF3987A1-AD90-4C26-A32C-156B45F7009D}" destId="{5395FC3F-70CD-45D8-A113-4DABE0CFB89C}" srcOrd="2" destOrd="0" presId="urn:microsoft.com/office/officeart/2008/layout/VerticalCurvedList"/>
    <dgm:cxn modelId="{D048200E-FCF0-4A2C-9B42-AE26CFF1DBFD}" type="presParOf" srcId="{CF3987A1-AD90-4C26-A32C-156B45F7009D}" destId="{66C58644-6410-41F9-8146-80D621E8B6CE}" srcOrd="3" destOrd="0" presId="urn:microsoft.com/office/officeart/2008/layout/VerticalCurvedList"/>
    <dgm:cxn modelId="{7C298040-B959-4804-91A4-1D19644ECE7D}" type="presParOf" srcId="{65DC5508-3243-4D2B-AAA5-D22E27022D63}" destId="{E195809F-6600-4DFD-A039-33D4B17B3DF7}" srcOrd="1" destOrd="0" presId="urn:microsoft.com/office/officeart/2008/layout/VerticalCurvedList"/>
    <dgm:cxn modelId="{E8992560-F77A-4A38-8945-0DAD0969EC0B}" type="presParOf" srcId="{65DC5508-3243-4D2B-AAA5-D22E27022D63}" destId="{96F56E68-244D-417E-9AE3-686669C79FEE}" srcOrd="2" destOrd="0" presId="urn:microsoft.com/office/officeart/2008/layout/VerticalCurvedList"/>
    <dgm:cxn modelId="{48A6612A-E1EB-4E20-8841-C6ED4D615350}" type="presParOf" srcId="{96F56E68-244D-417E-9AE3-686669C79FEE}" destId="{48BE45C8-2491-405A-93B9-C5EBB7F51C28}" srcOrd="0" destOrd="0" presId="urn:microsoft.com/office/officeart/2008/layout/VerticalCurvedList"/>
    <dgm:cxn modelId="{C3FFA511-673F-4664-AEAD-1185E6514243}" type="presParOf" srcId="{65DC5508-3243-4D2B-AAA5-D22E27022D63}" destId="{7A4F18C7-BB99-4909-BB10-818405AF031A}" srcOrd="3" destOrd="0" presId="urn:microsoft.com/office/officeart/2008/layout/VerticalCurvedList"/>
    <dgm:cxn modelId="{677ECF69-28AC-428C-AA86-5ECCEC9B5876}" type="presParOf" srcId="{65DC5508-3243-4D2B-AAA5-D22E27022D63}" destId="{21440759-7FB9-4B23-BF0E-D5869BFAFA5A}" srcOrd="4" destOrd="0" presId="urn:microsoft.com/office/officeart/2008/layout/VerticalCurvedList"/>
    <dgm:cxn modelId="{9744E79E-517F-4D65-9230-9CAC4D5650E7}" type="presParOf" srcId="{21440759-7FB9-4B23-BF0E-D5869BFAFA5A}" destId="{FBFD81F1-8FB3-430F-98FF-5224689D2711}" srcOrd="0" destOrd="0" presId="urn:microsoft.com/office/officeart/2008/layout/VerticalCurvedList"/>
    <dgm:cxn modelId="{9CC52B42-541B-4F2C-95C1-EA18187F44BE}" type="presParOf" srcId="{65DC5508-3243-4D2B-AAA5-D22E27022D63}" destId="{820C5A1C-E616-4055-AB01-A97CF36C22AF}" srcOrd="5" destOrd="0" presId="urn:microsoft.com/office/officeart/2008/layout/VerticalCurvedList"/>
    <dgm:cxn modelId="{DCDDEE87-2DD7-4ED8-9D8B-23F1B5873485}" type="presParOf" srcId="{65DC5508-3243-4D2B-AAA5-D22E27022D63}" destId="{91806DD6-5D7F-47C9-A32E-EDBC1705D4BD}" srcOrd="6" destOrd="0" presId="urn:microsoft.com/office/officeart/2008/layout/VerticalCurvedList"/>
    <dgm:cxn modelId="{0605CE7D-BDAF-4628-AF80-1E2DFDE18A68}" type="presParOf" srcId="{91806DD6-5D7F-47C9-A32E-EDBC1705D4BD}" destId="{EA5852E9-1252-430D-BB31-5751CDB50BA7}" srcOrd="0" destOrd="0" presId="urn:microsoft.com/office/officeart/2008/layout/VerticalCurvedList"/>
    <dgm:cxn modelId="{2CC54FEE-E17D-47C1-8157-6C7A7E820B55}" type="presParOf" srcId="{65DC5508-3243-4D2B-AAA5-D22E27022D63}" destId="{7011166D-0C99-4DEC-8B39-24D567A7CBB5}" srcOrd="7" destOrd="0" presId="urn:microsoft.com/office/officeart/2008/layout/VerticalCurvedList"/>
    <dgm:cxn modelId="{95E0E564-848D-4F92-8911-A6A970B434F8}" type="presParOf" srcId="{65DC5508-3243-4D2B-AAA5-D22E27022D63}" destId="{8E1854F4-2B7C-4BE0-8407-92498640CB54}" srcOrd="8" destOrd="0" presId="urn:microsoft.com/office/officeart/2008/layout/VerticalCurvedList"/>
    <dgm:cxn modelId="{899EC825-BE4F-4776-858A-517318031F04}" type="presParOf" srcId="{8E1854F4-2B7C-4BE0-8407-92498640CB54}" destId="{33A4F7AD-CDFF-431D-B520-E0345D76C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F3DA71-F667-430D-84BE-887AC237B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E67E284-D680-4D83-A2C2-34F7F39B9DAB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1.GVCs and </a:t>
          </a:r>
          <a:r>
            <a:rPr lang="it-IT" sz="2400" dirty="0" err="1">
              <a:solidFill>
                <a:schemeClr val="tx1"/>
              </a:solidFill>
            </a:rPr>
            <a:t>Developing</a:t>
          </a:r>
          <a:r>
            <a:rPr lang="it-IT" sz="2400" dirty="0">
              <a:solidFill>
                <a:schemeClr val="tx1"/>
              </a:solidFill>
            </a:rPr>
            <a:t> </a:t>
          </a:r>
          <a:r>
            <a:rPr lang="it-IT" sz="2400" dirty="0" err="1">
              <a:solidFill>
                <a:schemeClr val="tx1"/>
              </a:solidFill>
            </a:rPr>
            <a:t>Countries</a:t>
          </a:r>
          <a:r>
            <a:rPr lang="it-IT" sz="2400" dirty="0">
              <a:solidFill>
                <a:schemeClr val="tx1"/>
              </a:solidFill>
            </a:rPr>
            <a:t>: an </a:t>
          </a:r>
          <a:r>
            <a:rPr lang="it-IT" sz="2400" dirty="0" err="1">
              <a:solidFill>
                <a:schemeClr val="tx1"/>
              </a:solidFill>
            </a:rPr>
            <a:t>Introduction</a:t>
          </a:r>
          <a:endParaRPr lang="it-IT" sz="2400" dirty="0">
            <a:solidFill>
              <a:schemeClr val="tx1"/>
            </a:solidFill>
          </a:endParaRPr>
        </a:p>
      </dgm:t>
    </dgm:pt>
    <dgm:pt modelId="{0BBE2B33-10BA-4391-9C5C-F177796AA257}" type="parTrans" cxnId="{94584FA4-15B3-4050-96B4-E6184F47F902}">
      <dgm:prSet/>
      <dgm:spPr/>
      <dgm:t>
        <a:bodyPr/>
        <a:lstStyle/>
        <a:p>
          <a:endParaRPr lang="it-IT"/>
        </a:p>
      </dgm:t>
    </dgm:pt>
    <dgm:pt modelId="{81B3A41F-F5B9-45F5-9892-A49BD15B29EA}" type="sibTrans" cxnId="{94584FA4-15B3-4050-96B4-E6184F47F902}">
      <dgm:prSet/>
      <dgm:spPr/>
      <dgm:t>
        <a:bodyPr/>
        <a:lstStyle/>
        <a:p>
          <a:endParaRPr lang="it-IT"/>
        </a:p>
      </dgm:t>
    </dgm:pt>
    <dgm:pt modelId="{F6D01B9A-750A-4528-8EAE-EC60F9290A92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2.Entering </a:t>
          </a:r>
          <a:r>
            <a:rPr lang="it-IT" sz="2400" dirty="0" err="1">
              <a:solidFill>
                <a:schemeClr val="tx1"/>
              </a:solidFill>
            </a:rPr>
            <a:t>GVCs</a:t>
          </a:r>
          <a:endParaRPr lang="it-IT" sz="2400" dirty="0">
            <a:solidFill>
              <a:schemeClr val="tx1"/>
            </a:solidFill>
          </a:endParaRPr>
        </a:p>
      </dgm:t>
    </dgm:pt>
    <dgm:pt modelId="{B55B5E99-F606-4A49-B84A-9A3B799A3F3E}" type="parTrans" cxnId="{ADA02415-C2E4-4BED-A7C7-0B819D0C9187}">
      <dgm:prSet/>
      <dgm:spPr/>
      <dgm:t>
        <a:bodyPr/>
        <a:lstStyle/>
        <a:p>
          <a:endParaRPr lang="it-IT"/>
        </a:p>
      </dgm:t>
    </dgm:pt>
    <dgm:pt modelId="{32F124F7-2EF8-453B-A025-D41AB819E987}" type="sibTrans" cxnId="{ADA02415-C2E4-4BED-A7C7-0B819D0C9187}">
      <dgm:prSet/>
      <dgm:spPr/>
      <dgm:t>
        <a:bodyPr/>
        <a:lstStyle/>
        <a:p>
          <a:endParaRPr lang="it-IT"/>
        </a:p>
      </dgm:t>
    </dgm:pt>
    <dgm:pt modelId="{F34896F7-A7D3-4CBA-9B4D-8483442FCCA6}">
      <dgm:prSet phldrT="[Tes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3.Expanding and </a:t>
          </a:r>
          <a:r>
            <a:rPr lang="it-IT" sz="2400" dirty="0" err="1">
              <a:solidFill>
                <a:schemeClr val="tx1"/>
              </a:solidFill>
            </a:rPr>
            <a:t>Strengthening</a:t>
          </a:r>
          <a:r>
            <a:rPr lang="it-IT" sz="2400" dirty="0">
              <a:solidFill>
                <a:schemeClr val="tx1"/>
              </a:solidFill>
            </a:rPr>
            <a:t> GVC </a:t>
          </a:r>
          <a:r>
            <a:rPr lang="it-IT" sz="2400" dirty="0" err="1">
              <a:solidFill>
                <a:schemeClr val="tx1"/>
              </a:solidFill>
            </a:rPr>
            <a:t>Participation</a:t>
          </a:r>
          <a:endParaRPr lang="it-IT" sz="2400" dirty="0">
            <a:solidFill>
              <a:schemeClr val="tx1"/>
            </a:solidFill>
          </a:endParaRPr>
        </a:p>
      </dgm:t>
    </dgm:pt>
    <dgm:pt modelId="{36B9C2BF-5DD2-4611-8107-200BCF099A3C}" type="parTrans" cxnId="{AA16A1D1-3159-4982-9C7D-49D64F2DF116}">
      <dgm:prSet/>
      <dgm:spPr/>
      <dgm:t>
        <a:bodyPr/>
        <a:lstStyle/>
        <a:p>
          <a:endParaRPr lang="it-IT"/>
        </a:p>
      </dgm:t>
    </dgm:pt>
    <dgm:pt modelId="{5A8CE511-593F-42D4-8F15-B2C762AED775}" type="sibTrans" cxnId="{AA16A1D1-3159-4982-9C7D-49D64F2DF116}">
      <dgm:prSet/>
      <dgm:spPr/>
      <dgm:t>
        <a:bodyPr/>
        <a:lstStyle/>
        <a:p>
          <a:endParaRPr lang="it-IT"/>
        </a:p>
      </dgm:t>
    </dgm:pt>
    <dgm:pt modelId="{CB2FBD15-663C-4C94-AAD5-DC250255F9CE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b="1" dirty="0">
              <a:solidFill>
                <a:schemeClr val="tx1"/>
              </a:solidFill>
            </a:rPr>
            <a:t>4.Conclutions</a:t>
          </a:r>
          <a:endParaRPr lang="it-IT" sz="2900" b="1" dirty="0">
            <a:solidFill>
              <a:schemeClr val="tx1"/>
            </a:solidFill>
          </a:endParaRPr>
        </a:p>
      </dgm:t>
    </dgm:pt>
    <dgm:pt modelId="{FF32253F-D475-4BA6-96A9-66E24137E382}" type="parTrans" cxnId="{3DEA8C9C-6A16-49A0-8439-299A9851A04C}">
      <dgm:prSet/>
      <dgm:spPr/>
      <dgm:t>
        <a:bodyPr/>
        <a:lstStyle/>
        <a:p>
          <a:endParaRPr lang="it-IT"/>
        </a:p>
      </dgm:t>
    </dgm:pt>
    <dgm:pt modelId="{F95DCB90-82AD-4315-BB8B-4B32125312AE}" type="sibTrans" cxnId="{3DEA8C9C-6A16-49A0-8439-299A9851A04C}">
      <dgm:prSet/>
      <dgm:spPr/>
      <dgm:t>
        <a:bodyPr/>
        <a:lstStyle/>
        <a:p>
          <a:endParaRPr lang="it-IT"/>
        </a:p>
      </dgm:t>
    </dgm:pt>
    <dgm:pt modelId="{4F750D33-B88F-4A41-9FE2-7E8730FBF688}" type="pres">
      <dgm:prSet presAssocID="{A7F3DA71-F667-430D-84BE-887AC237B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5DC5508-3243-4D2B-AAA5-D22E27022D63}" type="pres">
      <dgm:prSet presAssocID="{A7F3DA71-F667-430D-84BE-887AC237B66D}" presName="Name1" presStyleCnt="0"/>
      <dgm:spPr/>
    </dgm:pt>
    <dgm:pt modelId="{CF3987A1-AD90-4C26-A32C-156B45F7009D}" type="pres">
      <dgm:prSet presAssocID="{A7F3DA71-F667-430D-84BE-887AC237B66D}" presName="cycle" presStyleCnt="0"/>
      <dgm:spPr/>
    </dgm:pt>
    <dgm:pt modelId="{E17013AB-FD8D-4D07-8811-A0133E0133CB}" type="pres">
      <dgm:prSet presAssocID="{A7F3DA71-F667-430D-84BE-887AC237B66D}" presName="srcNode" presStyleLbl="node1" presStyleIdx="0" presStyleCnt="4"/>
      <dgm:spPr/>
    </dgm:pt>
    <dgm:pt modelId="{DF3CA4D4-090E-4614-BD50-A25182100DE4}" type="pres">
      <dgm:prSet presAssocID="{A7F3DA71-F667-430D-84BE-887AC237B66D}" presName="conn" presStyleLbl="parChTrans1D2" presStyleIdx="0" presStyleCnt="1"/>
      <dgm:spPr/>
      <dgm:t>
        <a:bodyPr/>
        <a:lstStyle/>
        <a:p>
          <a:endParaRPr lang="en-GB"/>
        </a:p>
      </dgm:t>
    </dgm:pt>
    <dgm:pt modelId="{5395FC3F-70CD-45D8-A113-4DABE0CFB89C}" type="pres">
      <dgm:prSet presAssocID="{A7F3DA71-F667-430D-84BE-887AC237B66D}" presName="extraNode" presStyleLbl="node1" presStyleIdx="0" presStyleCnt="4"/>
      <dgm:spPr/>
    </dgm:pt>
    <dgm:pt modelId="{66C58644-6410-41F9-8146-80D621E8B6CE}" type="pres">
      <dgm:prSet presAssocID="{A7F3DA71-F667-430D-84BE-887AC237B66D}" presName="dstNode" presStyleLbl="node1" presStyleIdx="0" presStyleCnt="4"/>
      <dgm:spPr/>
    </dgm:pt>
    <dgm:pt modelId="{E195809F-6600-4DFD-A039-33D4B17B3DF7}" type="pres">
      <dgm:prSet presAssocID="{4E67E284-D680-4D83-A2C2-34F7F39B9D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56E68-244D-417E-9AE3-686669C79FEE}" type="pres">
      <dgm:prSet presAssocID="{4E67E284-D680-4D83-A2C2-34F7F39B9DAB}" presName="accent_1" presStyleCnt="0"/>
      <dgm:spPr/>
    </dgm:pt>
    <dgm:pt modelId="{48BE45C8-2491-405A-93B9-C5EBB7F51C28}" type="pres">
      <dgm:prSet presAssocID="{4E67E284-D680-4D83-A2C2-34F7F39B9DAB}" presName="accentRepeatNode" presStyleLbl="solidFgAcc1" presStyleIdx="0" presStyleCnt="4"/>
      <dgm:spPr>
        <a:prstGeom prst="flowChartConnector">
          <a:avLst/>
        </a:prstGeom>
        <a:solidFill>
          <a:schemeClr val="accent1"/>
        </a:solidFill>
      </dgm:spPr>
    </dgm:pt>
    <dgm:pt modelId="{7A4F18C7-BB99-4909-BB10-818405AF031A}" type="pres">
      <dgm:prSet presAssocID="{F6D01B9A-750A-4528-8EAE-EC60F9290A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40759-7FB9-4B23-BF0E-D5869BFAFA5A}" type="pres">
      <dgm:prSet presAssocID="{F6D01B9A-750A-4528-8EAE-EC60F9290A92}" presName="accent_2" presStyleCnt="0"/>
      <dgm:spPr/>
    </dgm:pt>
    <dgm:pt modelId="{FBFD81F1-8FB3-430F-98FF-5224689D2711}" type="pres">
      <dgm:prSet presAssocID="{F6D01B9A-750A-4528-8EAE-EC60F9290A92}" presName="accentRepeatNode" presStyleLbl="solidFgAcc1" presStyleIdx="1" presStyleCnt="4"/>
      <dgm:spPr>
        <a:prstGeom prst="flowChartConnector">
          <a:avLst/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820C5A1C-E616-4055-AB01-A97CF36C22AF}" type="pres">
      <dgm:prSet presAssocID="{F34896F7-A7D3-4CBA-9B4D-8483442FCC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806DD6-5D7F-47C9-A32E-EDBC1705D4BD}" type="pres">
      <dgm:prSet presAssocID="{F34896F7-A7D3-4CBA-9B4D-8483442FCCA6}" presName="accent_3" presStyleCnt="0"/>
      <dgm:spPr/>
    </dgm:pt>
    <dgm:pt modelId="{EA5852E9-1252-430D-BB31-5751CDB50BA7}" type="pres">
      <dgm:prSet presAssocID="{F34896F7-A7D3-4CBA-9B4D-8483442FCCA6}" presName="accentRepeatNode" presStyleLbl="solidFgAcc1" presStyleIdx="2" presStyleCnt="4"/>
      <dgm:spPr>
        <a:prstGeom prst="flowChartConnector">
          <a:avLst/>
        </a:prstGeom>
        <a:solidFill>
          <a:schemeClr val="accent1"/>
        </a:solidFill>
      </dgm:spPr>
    </dgm:pt>
    <dgm:pt modelId="{7011166D-0C99-4DEC-8B39-24D567A7CBB5}" type="pres">
      <dgm:prSet presAssocID="{CB2FBD15-663C-4C94-AAD5-DC250255F9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1854F4-2B7C-4BE0-8407-92498640CB54}" type="pres">
      <dgm:prSet presAssocID="{CB2FBD15-663C-4C94-AAD5-DC250255F9CE}" presName="accent_4" presStyleCnt="0"/>
      <dgm:spPr/>
    </dgm:pt>
    <dgm:pt modelId="{33A4F7AD-CDFF-431D-B520-E0345D76C0CE}" type="pres">
      <dgm:prSet presAssocID="{CB2FBD15-663C-4C94-AAD5-DC250255F9CE}" presName="accentRepeatNode" presStyleLbl="solidFgAcc1" presStyleIdx="3" presStyleCnt="4"/>
      <dgm:spPr>
        <a:prstGeom prst="flowChartConnector">
          <a:avLst/>
        </a:prstGeom>
        <a:solidFill>
          <a:schemeClr val="accent1"/>
        </a:solidFill>
      </dgm:spPr>
    </dgm:pt>
  </dgm:ptLst>
  <dgm:cxnLst>
    <dgm:cxn modelId="{0F5263CE-FB5F-40D3-84BE-C76AFC34DA28}" type="presOf" srcId="{F6D01B9A-750A-4528-8EAE-EC60F9290A92}" destId="{7A4F18C7-BB99-4909-BB10-818405AF031A}" srcOrd="0" destOrd="0" presId="urn:microsoft.com/office/officeart/2008/layout/VerticalCurvedList"/>
    <dgm:cxn modelId="{44383772-3420-4105-8F01-76885FC7957C}" type="presOf" srcId="{4E67E284-D680-4D83-A2C2-34F7F39B9DAB}" destId="{E195809F-6600-4DFD-A039-33D4B17B3DF7}" srcOrd="0" destOrd="0" presId="urn:microsoft.com/office/officeart/2008/layout/VerticalCurvedList"/>
    <dgm:cxn modelId="{ADA02415-C2E4-4BED-A7C7-0B819D0C9187}" srcId="{A7F3DA71-F667-430D-84BE-887AC237B66D}" destId="{F6D01B9A-750A-4528-8EAE-EC60F9290A92}" srcOrd="1" destOrd="0" parTransId="{B55B5E99-F606-4A49-B84A-9A3B799A3F3E}" sibTransId="{32F124F7-2EF8-453B-A025-D41AB819E987}"/>
    <dgm:cxn modelId="{6EFAF389-F657-4586-A843-16E6E8269884}" type="presOf" srcId="{81B3A41F-F5B9-45F5-9892-A49BD15B29EA}" destId="{DF3CA4D4-090E-4614-BD50-A25182100DE4}" srcOrd="0" destOrd="0" presId="urn:microsoft.com/office/officeart/2008/layout/VerticalCurvedList"/>
    <dgm:cxn modelId="{F6A19547-1E1D-4EBE-9DA9-1398263AE010}" type="presOf" srcId="{F34896F7-A7D3-4CBA-9B4D-8483442FCCA6}" destId="{820C5A1C-E616-4055-AB01-A97CF36C22AF}" srcOrd="0" destOrd="0" presId="urn:microsoft.com/office/officeart/2008/layout/VerticalCurvedList"/>
    <dgm:cxn modelId="{94584FA4-15B3-4050-96B4-E6184F47F902}" srcId="{A7F3DA71-F667-430D-84BE-887AC237B66D}" destId="{4E67E284-D680-4D83-A2C2-34F7F39B9DAB}" srcOrd="0" destOrd="0" parTransId="{0BBE2B33-10BA-4391-9C5C-F177796AA257}" sibTransId="{81B3A41F-F5B9-45F5-9892-A49BD15B29EA}"/>
    <dgm:cxn modelId="{3DEA8C9C-6A16-49A0-8439-299A9851A04C}" srcId="{A7F3DA71-F667-430D-84BE-887AC237B66D}" destId="{CB2FBD15-663C-4C94-AAD5-DC250255F9CE}" srcOrd="3" destOrd="0" parTransId="{FF32253F-D475-4BA6-96A9-66E24137E382}" sibTransId="{F95DCB90-82AD-4315-BB8B-4B32125312AE}"/>
    <dgm:cxn modelId="{42BED0F1-EDEC-4DEB-AA45-1C461CDD1D01}" type="presOf" srcId="{A7F3DA71-F667-430D-84BE-887AC237B66D}" destId="{4F750D33-B88F-4A41-9FE2-7E8730FBF688}" srcOrd="0" destOrd="0" presId="urn:microsoft.com/office/officeart/2008/layout/VerticalCurvedList"/>
    <dgm:cxn modelId="{B57AC4E3-2583-4F4D-837B-A36BE5EC3972}" type="presOf" srcId="{CB2FBD15-663C-4C94-AAD5-DC250255F9CE}" destId="{7011166D-0C99-4DEC-8B39-24D567A7CBB5}" srcOrd="0" destOrd="0" presId="urn:microsoft.com/office/officeart/2008/layout/VerticalCurvedList"/>
    <dgm:cxn modelId="{AA16A1D1-3159-4982-9C7D-49D64F2DF116}" srcId="{A7F3DA71-F667-430D-84BE-887AC237B66D}" destId="{F34896F7-A7D3-4CBA-9B4D-8483442FCCA6}" srcOrd="2" destOrd="0" parTransId="{36B9C2BF-5DD2-4611-8107-200BCF099A3C}" sibTransId="{5A8CE511-593F-42D4-8F15-B2C762AED775}"/>
    <dgm:cxn modelId="{3D056362-724A-4393-907A-2979BD66F553}" type="presParOf" srcId="{4F750D33-B88F-4A41-9FE2-7E8730FBF688}" destId="{65DC5508-3243-4D2B-AAA5-D22E27022D63}" srcOrd="0" destOrd="0" presId="urn:microsoft.com/office/officeart/2008/layout/VerticalCurvedList"/>
    <dgm:cxn modelId="{9D5B101A-547E-415E-A188-12A27841DC44}" type="presParOf" srcId="{65DC5508-3243-4D2B-AAA5-D22E27022D63}" destId="{CF3987A1-AD90-4C26-A32C-156B45F7009D}" srcOrd="0" destOrd="0" presId="urn:microsoft.com/office/officeart/2008/layout/VerticalCurvedList"/>
    <dgm:cxn modelId="{7717D677-9887-48C8-9BAB-2456F0FD793D}" type="presParOf" srcId="{CF3987A1-AD90-4C26-A32C-156B45F7009D}" destId="{E17013AB-FD8D-4D07-8811-A0133E0133CB}" srcOrd="0" destOrd="0" presId="urn:microsoft.com/office/officeart/2008/layout/VerticalCurvedList"/>
    <dgm:cxn modelId="{B8D6B816-9492-45CE-82BB-921A6230B1A8}" type="presParOf" srcId="{CF3987A1-AD90-4C26-A32C-156B45F7009D}" destId="{DF3CA4D4-090E-4614-BD50-A25182100DE4}" srcOrd="1" destOrd="0" presId="urn:microsoft.com/office/officeart/2008/layout/VerticalCurvedList"/>
    <dgm:cxn modelId="{68251620-B02F-4C87-B41B-775D6F311CC4}" type="presParOf" srcId="{CF3987A1-AD90-4C26-A32C-156B45F7009D}" destId="{5395FC3F-70CD-45D8-A113-4DABE0CFB89C}" srcOrd="2" destOrd="0" presId="urn:microsoft.com/office/officeart/2008/layout/VerticalCurvedList"/>
    <dgm:cxn modelId="{D048200E-FCF0-4A2C-9B42-AE26CFF1DBFD}" type="presParOf" srcId="{CF3987A1-AD90-4C26-A32C-156B45F7009D}" destId="{66C58644-6410-41F9-8146-80D621E8B6CE}" srcOrd="3" destOrd="0" presId="urn:microsoft.com/office/officeart/2008/layout/VerticalCurvedList"/>
    <dgm:cxn modelId="{7C298040-B959-4804-91A4-1D19644ECE7D}" type="presParOf" srcId="{65DC5508-3243-4D2B-AAA5-D22E27022D63}" destId="{E195809F-6600-4DFD-A039-33D4B17B3DF7}" srcOrd="1" destOrd="0" presId="urn:microsoft.com/office/officeart/2008/layout/VerticalCurvedList"/>
    <dgm:cxn modelId="{E8992560-F77A-4A38-8945-0DAD0969EC0B}" type="presParOf" srcId="{65DC5508-3243-4D2B-AAA5-D22E27022D63}" destId="{96F56E68-244D-417E-9AE3-686669C79FEE}" srcOrd="2" destOrd="0" presId="urn:microsoft.com/office/officeart/2008/layout/VerticalCurvedList"/>
    <dgm:cxn modelId="{48A6612A-E1EB-4E20-8841-C6ED4D615350}" type="presParOf" srcId="{96F56E68-244D-417E-9AE3-686669C79FEE}" destId="{48BE45C8-2491-405A-93B9-C5EBB7F51C28}" srcOrd="0" destOrd="0" presId="urn:microsoft.com/office/officeart/2008/layout/VerticalCurvedList"/>
    <dgm:cxn modelId="{C3FFA511-673F-4664-AEAD-1185E6514243}" type="presParOf" srcId="{65DC5508-3243-4D2B-AAA5-D22E27022D63}" destId="{7A4F18C7-BB99-4909-BB10-818405AF031A}" srcOrd="3" destOrd="0" presId="urn:microsoft.com/office/officeart/2008/layout/VerticalCurvedList"/>
    <dgm:cxn modelId="{677ECF69-28AC-428C-AA86-5ECCEC9B5876}" type="presParOf" srcId="{65DC5508-3243-4D2B-AAA5-D22E27022D63}" destId="{21440759-7FB9-4B23-BF0E-D5869BFAFA5A}" srcOrd="4" destOrd="0" presId="urn:microsoft.com/office/officeart/2008/layout/VerticalCurvedList"/>
    <dgm:cxn modelId="{9744E79E-517F-4D65-9230-9CAC4D5650E7}" type="presParOf" srcId="{21440759-7FB9-4B23-BF0E-D5869BFAFA5A}" destId="{FBFD81F1-8FB3-430F-98FF-5224689D2711}" srcOrd="0" destOrd="0" presId="urn:microsoft.com/office/officeart/2008/layout/VerticalCurvedList"/>
    <dgm:cxn modelId="{9CC52B42-541B-4F2C-95C1-EA18187F44BE}" type="presParOf" srcId="{65DC5508-3243-4D2B-AAA5-D22E27022D63}" destId="{820C5A1C-E616-4055-AB01-A97CF36C22AF}" srcOrd="5" destOrd="0" presId="urn:microsoft.com/office/officeart/2008/layout/VerticalCurvedList"/>
    <dgm:cxn modelId="{DCDDEE87-2DD7-4ED8-9D8B-23F1B5873485}" type="presParOf" srcId="{65DC5508-3243-4D2B-AAA5-D22E27022D63}" destId="{91806DD6-5D7F-47C9-A32E-EDBC1705D4BD}" srcOrd="6" destOrd="0" presId="urn:microsoft.com/office/officeart/2008/layout/VerticalCurvedList"/>
    <dgm:cxn modelId="{0605CE7D-BDAF-4628-AF80-1E2DFDE18A68}" type="presParOf" srcId="{91806DD6-5D7F-47C9-A32E-EDBC1705D4BD}" destId="{EA5852E9-1252-430D-BB31-5751CDB50BA7}" srcOrd="0" destOrd="0" presId="urn:microsoft.com/office/officeart/2008/layout/VerticalCurvedList"/>
    <dgm:cxn modelId="{2CC54FEE-E17D-47C1-8157-6C7A7E820B55}" type="presParOf" srcId="{65DC5508-3243-4D2B-AAA5-D22E27022D63}" destId="{7011166D-0C99-4DEC-8B39-24D567A7CBB5}" srcOrd="7" destOrd="0" presId="urn:microsoft.com/office/officeart/2008/layout/VerticalCurvedList"/>
    <dgm:cxn modelId="{95E0E564-848D-4F92-8911-A6A970B434F8}" type="presParOf" srcId="{65DC5508-3243-4D2B-AAA5-D22E27022D63}" destId="{8E1854F4-2B7C-4BE0-8407-92498640CB54}" srcOrd="8" destOrd="0" presId="urn:microsoft.com/office/officeart/2008/layout/VerticalCurvedList"/>
    <dgm:cxn modelId="{899EC825-BE4F-4776-858A-517318031F04}" type="presParOf" srcId="{8E1854F4-2B7C-4BE0-8407-92498640CB54}" destId="{33A4F7AD-CDFF-431D-B520-E0345D76C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F3DA71-F667-430D-84BE-887AC237B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E67E284-D680-4D83-A2C2-34F7F39B9DAB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b="1" dirty="0">
              <a:solidFill>
                <a:schemeClr val="tx1"/>
              </a:solidFill>
            </a:rPr>
            <a:t>1.GVCs and </a:t>
          </a:r>
          <a:r>
            <a:rPr lang="it-IT" sz="2400" b="1" dirty="0" err="1">
              <a:solidFill>
                <a:schemeClr val="tx1"/>
              </a:solidFill>
            </a:rPr>
            <a:t>Developing</a:t>
          </a:r>
          <a:r>
            <a:rPr lang="it-IT" sz="2400" b="1" dirty="0">
              <a:solidFill>
                <a:schemeClr val="tx1"/>
              </a:solidFill>
            </a:rPr>
            <a:t> </a:t>
          </a:r>
          <a:r>
            <a:rPr lang="it-IT" sz="2400" b="1" dirty="0" err="1">
              <a:solidFill>
                <a:schemeClr val="tx1"/>
              </a:solidFill>
            </a:rPr>
            <a:t>Countries</a:t>
          </a:r>
          <a:r>
            <a:rPr lang="it-IT" sz="2400" b="1" dirty="0">
              <a:solidFill>
                <a:schemeClr val="tx1"/>
              </a:solidFill>
            </a:rPr>
            <a:t>: an </a:t>
          </a:r>
          <a:r>
            <a:rPr lang="it-IT" sz="2400" b="1" dirty="0" err="1">
              <a:solidFill>
                <a:schemeClr val="tx1"/>
              </a:solidFill>
            </a:rPr>
            <a:t>Introduction</a:t>
          </a:r>
          <a:endParaRPr lang="it-IT" sz="2400" b="1" dirty="0">
            <a:solidFill>
              <a:schemeClr val="tx1"/>
            </a:solidFill>
          </a:endParaRPr>
        </a:p>
      </dgm:t>
    </dgm:pt>
    <dgm:pt modelId="{0BBE2B33-10BA-4391-9C5C-F177796AA257}" type="parTrans" cxnId="{94584FA4-15B3-4050-96B4-E6184F47F902}">
      <dgm:prSet/>
      <dgm:spPr/>
      <dgm:t>
        <a:bodyPr/>
        <a:lstStyle/>
        <a:p>
          <a:endParaRPr lang="it-IT"/>
        </a:p>
      </dgm:t>
    </dgm:pt>
    <dgm:pt modelId="{81B3A41F-F5B9-45F5-9892-A49BD15B29EA}" type="sibTrans" cxnId="{94584FA4-15B3-4050-96B4-E6184F47F902}">
      <dgm:prSet/>
      <dgm:spPr/>
      <dgm:t>
        <a:bodyPr/>
        <a:lstStyle/>
        <a:p>
          <a:endParaRPr lang="it-IT"/>
        </a:p>
      </dgm:t>
    </dgm:pt>
    <dgm:pt modelId="{F6D01B9A-750A-4528-8EAE-EC60F9290A92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2.Entering </a:t>
          </a:r>
          <a:r>
            <a:rPr lang="it-IT" sz="2400" dirty="0" err="1">
              <a:solidFill>
                <a:schemeClr val="tx1"/>
              </a:solidFill>
            </a:rPr>
            <a:t>GVCs</a:t>
          </a:r>
          <a:endParaRPr lang="it-IT" sz="2400" dirty="0">
            <a:solidFill>
              <a:schemeClr val="tx1"/>
            </a:solidFill>
          </a:endParaRPr>
        </a:p>
      </dgm:t>
    </dgm:pt>
    <dgm:pt modelId="{B55B5E99-F606-4A49-B84A-9A3B799A3F3E}" type="parTrans" cxnId="{ADA02415-C2E4-4BED-A7C7-0B819D0C9187}">
      <dgm:prSet/>
      <dgm:spPr/>
      <dgm:t>
        <a:bodyPr/>
        <a:lstStyle/>
        <a:p>
          <a:endParaRPr lang="it-IT"/>
        </a:p>
      </dgm:t>
    </dgm:pt>
    <dgm:pt modelId="{32F124F7-2EF8-453B-A025-D41AB819E987}" type="sibTrans" cxnId="{ADA02415-C2E4-4BED-A7C7-0B819D0C9187}">
      <dgm:prSet/>
      <dgm:spPr/>
      <dgm:t>
        <a:bodyPr/>
        <a:lstStyle/>
        <a:p>
          <a:endParaRPr lang="it-IT"/>
        </a:p>
      </dgm:t>
    </dgm:pt>
    <dgm:pt modelId="{F34896F7-A7D3-4CBA-9B4D-8483442FCCA6}">
      <dgm:prSet phldrT="[Tes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3.Expanding and </a:t>
          </a:r>
          <a:r>
            <a:rPr lang="it-IT" sz="2400" dirty="0" err="1">
              <a:solidFill>
                <a:schemeClr val="tx1"/>
              </a:solidFill>
            </a:rPr>
            <a:t>Strengthening</a:t>
          </a:r>
          <a:r>
            <a:rPr lang="it-IT" sz="2400" dirty="0">
              <a:solidFill>
                <a:schemeClr val="tx1"/>
              </a:solidFill>
            </a:rPr>
            <a:t> GVC </a:t>
          </a:r>
          <a:r>
            <a:rPr lang="it-IT" sz="2400">
              <a:solidFill>
                <a:schemeClr val="tx1"/>
              </a:solidFill>
            </a:rPr>
            <a:t>Participation</a:t>
          </a:r>
          <a:endParaRPr lang="it-IT" sz="2400" dirty="0">
            <a:solidFill>
              <a:schemeClr val="tx1"/>
            </a:solidFill>
          </a:endParaRPr>
        </a:p>
      </dgm:t>
    </dgm:pt>
    <dgm:pt modelId="{36B9C2BF-5DD2-4611-8107-200BCF099A3C}" type="parTrans" cxnId="{AA16A1D1-3159-4982-9C7D-49D64F2DF116}">
      <dgm:prSet/>
      <dgm:spPr/>
      <dgm:t>
        <a:bodyPr/>
        <a:lstStyle/>
        <a:p>
          <a:endParaRPr lang="it-IT"/>
        </a:p>
      </dgm:t>
    </dgm:pt>
    <dgm:pt modelId="{5A8CE511-593F-42D4-8F15-B2C762AED775}" type="sibTrans" cxnId="{AA16A1D1-3159-4982-9C7D-49D64F2DF116}">
      <dgm:prSet/>
      <dgm:spPr/>
      <dgm:t>
        <a:bodyPr/>
        <a:lstStyle/>
        <a:p>
          <a:endParaRPr lang="it-IT"/>
        </a:p>
      </dgm:t>
    </dgm:pt>
    <dgm:pt modelId="{CB2FBD15-663C-4C94-AAD5-DC250255F9CE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4.Conclutions</a:t>
          </a:r>
          <a:endParaRPr lang="it-IT" sz="2900" dirty="0">
            <a:solidFill>
              <a:schemeClr val="tx1"/>
            </a:solidFill>
          </a:endParaRPr>
        </a:p>
      </dgm:t>
    </dgm:pt>
    <dgm:pt modelId="{FF32253F-D475-4BA6-96A9-66E24137E382}" type="parTrans" cxnId="{3DEA8C9C-6A16-49A0-8439-299A9851A04C}">
      <dgm:prSet/>
      <dgm:spPr/>
      <dgm:t>
        <a:bodyPr/>
        <a:lstStyle/>
        <a:p>
          <a:endParaRPr lang="it-IT"/>
        </a:p>
      </dgm:t>
    </dgm:pt>
    <dgm:pt modelId="{F95DCB90-82AD-4315-BB8B-4B32125312AE}" type="sibTrans" cxnId="{3DEA8C9C-6A16-49A0-8439-299A9851A04C}">
      <dgm:prSet/>
      <dgm:spPr/>
      <dgm:t>
        <a:bodyPr/>
        <a:lstStyle/>
        <a:p>
          <a:endParaRPr lang="it-IT"/>
        </a:p>
      </dgm:t>
    </dgm:pt>
    <dgm:pt modelId="{4F750D33-B88F-4A41-9FE2-7E8730FBF688}" type="pres">
      <dgm:prSet presAssocID="{A7F3DA71-F667-430D-84BE-887AC237B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5DC5508-3243-4D2B-AAA5-D22E27022D63}" type="pres">
      <dgm:prSet presAssocID="{A7F3DA71-F667-430D-84BE-887AC237B66D}" presName="Name1" presStyleCnt="0"/>
      <dgm:spPr/>
    </dgm:pt>
    <dgm:pt modelId="{CF3987A1-AD90-4C26-A32C-156B45F7009D}" type="pres">
      <dgm:prSet presAssocID="{A7F3DA71-F667-430D-84BE-887AC237B66D}" presName="cycle" presStyleCnt="0"/>
      <dgm:spPr/>
    </dgm:pt>
    <dgm:pt modelId="{E17013AB-FD8D-4D07-8811-A0133E0133CB}" type="pres">
      <dgm:prSet presAssocID="{A7F3DA71-F667-430D-84BE-887AC237B66D}" presName="srcNode" presStyleLbl="node1" presStyleIdx="0" presStyleCnt="4"/>
      <dgm:spPr/>
    </dgm:pt>
    <dgm:pt modelId="{DF3CA4D4-090E-4614-BD50-A25182100DE4}" type="pres">
      <dgm:prSet presAssocID="{A7F3DA71-F667-430D-84BE-887AC237B66D}" presName="conn" presStyleLbl="parChTrans1D2" presStyleIdx="0" presStyleCnt="1"/>
      <dgm:spPr/>
      <dgm:t>
        <a:bodyPr/>
        <a:lstStyle/>
        <a:p>
          <a:endParaRPr lang="en-GB"/>
        </a:p>
      </dgm:t>
    </dgm:pt>
    <dgm:pt modelId="{5395FC3F-70CD-45D8-A113-4DABE0CFB89C}" type="pres">
      <dgm:prSet presAssocID="{A7F3DA71-F667-430D-84BE-887AC237B66D}" presName="extraNode" presStyleLbl="node1" presStyleIdx="0" presStyleCnt="4"/>
      <dgm:spPr/>
    </dgm:pt>
    <dgm:pt modelId="{66C58644-6410-41F9-8146-80D621E8B6CE}" type="pres">
      <dgm:prSet presAssocID="{A7F3DA71-F667-430D-84BE-887AC237B66D}" presName="dstNode" presStyleLbl="node1" presStyleIdx="0" presStyleCnt="4"/>
      <dgm:spPr/>
    </dgm:pt>
    <dgm:pt modelId="{E195809F-6600-4DFD-A039-33D4B17B3DF7}" type="pres">
      <dgm:prSet presAssocID="{4E67E284-D680-4D83-A2C2-34F7F39B9D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56E68-244D-417E-9AE3-686669C79FEE}" type="pres">
      <dgm:prSet presAssocID="{4E67E284-D680-4D83-A2C2-34F7F39B9DAB}" presName="accent_1" presStyleCnt="0"/>
      <dgm:spPr/>
    </dgm:pt>
    <dgm:pt modelId="{48BE45C8-2491-405A-93B9-C5EBB7F51C28}" type="pres">
      <dgm:prSet presAssocID="{4E67E284-D680-4D83-A2C2-34F7F39B9DAB}" presName="accentRepeatNode" presStyleLbl="solidFgAcc1" presStyleIdx="0" presStyleCnt="4"/>
      <dgm:spPr>
        <a:prstGeom prst="flowChartConnector">
          <a:avLst/>
        </a:prstGeom>
        <a:solidFill>
          <a:schemeClr val="accent1"/>
        </a:solidFill>
      </dgm:spPr>
    </dgm:pt>
    <dgm:pt modelId="{7A4F18C7-BB99-4909-BB10-818405AF031A}" type="pres">
      <dgm:prSet presAssocID="{F6D01B9A-750A-4528-8EAE-EC60F9290A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40759-7FB9-4B23-BF0E-D5869BFAFA5A}" type="pres">
      <dgm:prSet presAssocID="{F6D01B9A-750A-4528-8EAE-EC60F9290A92}" presName="accent_2" presStyleCnt="0"/>
      <dgm:spPr/>
    </dgm:pt>
    <dgm:pt modelId="{FBFD81F1-8FB3-430F-98FF-5224689D2711}" type="pres">
      <dgm:prSet presAssocID="{F6D01B9A-750A-4528-8EAE-EC60F9290A92}" presName="accentRepeatNode" presStyleLbl="solidFgAcc1" presStyleIdx="1" presStyleCnt="4"/>
      <dgm:spPr>
        <a:prstGeom prst="flowChartConnector">
          <a:avLst/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820C5A1C-E616-4055-AB01-A97CF36C22AF}" type="pres">
      <dgm:prSet presAssocID="{F34896F7-A7D3-4CBA-9B4D-8483442FCC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806DD6-5D7F-47C9-A32E-EDBC1705D4BD}" type="pres">
      <dgm:prSet presAssocID="{F34896F7-A7D3-4CBA-9B4D-8483442FCCA6}" presName="accent_3" presStyleCnt="0"/>
      <dgm:spPr/>
    </dgm:pt>
    <dgm:pt modelId="{EA5852E9-1252-430D-BB31-5751CDB50BA7}" type="pres">
      <dgm:prSet presAssocID="{F34896F7-A7D3-4CBA-9B4D-8483442FCCA6}" presName="accentRepeatNode" presStyleLbl="solidFgAcc1" presStyleIdx="2" presStyleCnt="4"/>
      <dgm:spPr>
        <a:prstGeom prst="flowChartConnector">
          <a:avLst/>
        </a:prstGeom>
        <a:solidFill>
          <a:schemeClr val="accent1"/>
        </a:solidFill>
      </dgm:spPr>
    </dgm:pt>
    <dgm:pt modelId="{7011166D-0C99-4DEC-8B39-24D567A7CBB5}" type="pres">
      <dgm:prSet presAssocID="{CB2FBD15-663C-4C94-AAD5-DC250255F9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1854F4-2B7C-4BE0-8407-92498640CB54}" type="pres">
      <dgm:prSet presAssocID="{CB2FBD15-663C-4C94-AAD5-DC250255F9CE}" presName="accent_4" presStyleCnt="0"/>
      <dgm:spPr/>
    </dgm:pt>
    <dgm:pt modelId="{33A4F7AD-CDFF-431D-B520-E0345D76C0CE}" type="pres">
      <dgm:prSet presAssocID="{CB2FBD15-663C-4C94-AAD5-DC250255F9CE}" presName="accentRepeatNode" presStyleLbl="solidFgAcc1" presStyleIdx="3" presStyleCnt="4"/>
      <dgm:spPr>
        <a:prstGeom prst="flowChartConnector">
          <a:avLst/>
        </a:prstGeom>
        <a:solidFill>
          <a:schemeClr val="accent1"/>
        </a:solidFill>
      </dgm:spPr>
    </dgm:pt>
  </dgm:ptLst>
  <dgm:cxnLst>
    <dgm:cxn modelId="{0F5263CE-FB5F-40D3-84BE-C76AFC34DA28}" type="presOf" srcId="{F6D01B9A-750A-4528-8EAE-EC60F9290A92}" destId="{7A4F18C7-BB99-4909-BB10-818405AF031A}" srcOrd="0" destOrd="0" presId="urn:microsoft.com/office/officeart/2008/layout/VerticalCurvedList"/>
    <dgm:cxn modelId="{44383772-3420-4105-8F01-76885FC7957C}" type="presOf" srcId="{4E67E284-D680-4D83-A2C2-34F7F39B9DAB}" destId="{E195809F-6600-4DFD-A039-33D4B17B3DF7}" srcOrd="0" destOrd="0" presId="urn:microsoft.com/office/officeart/2008/layout/VerticalCurvedList"/>
    <dgm:cxn modelId="{ADA02415-C2E4-4BED-A7C7-0B819D0C9187}" srcId="{A7F3DA71-F667-430D-84BE-887AC237B66D}" destId="{F6D01B9A-750A-4528-8EAE-EC60F9290A92}" srcOrd="1" destOrd="0" parTransId="{B55B5E99-F606-4A49-B84A-9A3B799A3F3E}" sibTransId="{32F124F7-2EF8-453B-A025-D41AB819E987}"/>
    <dgm:cxn modelId="{6EFAF389-F657-4586-A843-16E6E8269884}" type="presOf" srcId="{81B3A41F-F5B9-45F5-9892-A49BD15B29EA}" destId="{DF3CA4D4-090E-4614-BD50-A25182100DE4}" srcOrd="0" destOrd="0" presId="urn:microsoft.com/office/officeart/2008/layout/VerticalCurvedList"/>
    <dgm:cxn modelId="{F6A19547-1E1D-4EBE-9DA9-1398263AE010}" type="presOf" srcId="{F34896F7-A7D3-4CBA-9B4D-8483442FCCA6}" destId="{820C5A1C-E616-4055-AB01-A97CF36C22AF}" srcOrd="0" destOrd="0" presId="urn:microsoft.com/office/officeart/2008/layout/VerticalCurvedList"/>
    <dgm:cxn modelId="{94584FA4-15B3-4050-96B4-E6184F47F902}" srcId="{A7F3DA71-F667-430D-84BE-887AC237B66D}" destId="{4E67E284-D680-4D83-A2C2-34F7F39B9DAB}" srcOrd="0" destOrd="0" parTransId="{0BBE2B33-10BA-4391-9C5C-F177796AA257}" sibTransId="{81B3A41F-F5B9-45F5-9892-A49BD15B29EA}"/>
    <dgm:cxn modelId="{3DEA8C9C-6A16-49A0-8439-299A9851A04C}" srcId="{A7F3DA71-F667-430D-84BE-887AC237B66D}" destId="{CB2FBD15-663C-4C94-AAD5-DC250255F9CE}" srcOrd="3" destOrd="0" parTransId="{FF32253F-D475-4BA6-96A9-66E24137E382}" sibTransId="{F95DCB90-82AD-4315-BB8B-4B32125312AE}"/>
    <dgm:cxn modelId="{42BED0F1-EDEC-4DEB-AA45-1C461CDD1D01}" type="presOf" srcId="{A7F3DA71-F667-430D-84BE-887AC237B66D}" destId="{4F750D33-B88F-4A41-9FE2-7E8730FBF688}" srcOrd="0" destOrd="0" presId="urn:microsoft.com/office/officeart/2008/layout/VerticalCurvedList"/>
    <dgm:cxn modelId="{B57AC4E3-2583-4F4D-837B-A36BE5EC3972}" type="presOf" srcId="{CB2FBD15-663C-4C94-AAD5-DC250255F9CE}" destId="{7011166D-0C99-4DEC-8B39-24D567A7CBB5}" srcOrd="0" destOrd="0" presId="urn:microsoft.com/office/officeart/2008/layout/VerticalCurvedList"/>
    <dgm:cxn modelId="{AA16A1D1-3159-4982-9C7D-49D64F2DF116}" srcId="{A7F3DA71-F667-430D-84BE-887AC237B66D}" destId="{F34896F7-A7D3-4CBA-9B4D-8483442FCCA6}" srcOrd="2" destOrd="0" parTransId="{36B9C2BF-5DD2-4611-8107-200BCF099A3C}" sibTransId="{5A8CE511-593F-42D4-8F15-B2C762AED775}"/>
    <dgm:cxn modelId="{3D056362-724A-4393-907A-2979BD66F553}" type="presParOf" srcId="{4F750D33-B88F-4A41-9FE2-7E8730FBF688}" destId="{65DC5508-3243-4D2B-AAA5-D22E27022D63}" srcOrd="0" destOrd="0" presId="urn:microsoft.com/office/officeart/2008/layout/VerticalCurvedList"/>
    <dgm:cxn modelId="{9D5B101A-547E-415E-A188-12A27841DC44}" type="presParOf" srcId="{65DC5508-3243-4D2B-AAA5-D22E27022D63}" destId="{CF3987A1-AD90-4C26-A32C-156B45F7009D}" srcOrd="0" destOrd="0" presId="urn:microsoft.com/office/officeart/2008/layout/VerticalCurvedList"/>
    <dgm:cxn modelId="{7717D677-9887-48C8-9BAB-2456F0FD793D}" type="presParOf" srcId="{CF3987A1-AD90-4C26-A32C-156B45F7009D}" destId="{E17013AB-FD8D-4D07-8811-A0133E0133CB}" srcOrd="0" destOrd="0" presId="urn:microsoft.com/office/officeart/2008/layout/VerticalCurvedList"/>
    <dgm:cxn modelId="{B8D6B816-9492-45CE-82BB-921A6230B1A8}" type="presParOf" srcId="{CF3987A1-AD90-4C26-A32C-156B45F7009D}" destId="{DF3CA4D4-090E-4614-BD50-A25182100DE4}" srcOrd="1" destOrd="0" presId="urn:microsoft.com/office/officeart/2008/layout/VerticalCurvedList"/>
    <dgm:cxn modelId="{68251620-B02F-4C87-B41B-775D6F311CC4}" type="presParOf" srcId="{CF3987A1-AD90-4C26-A32C-156B45F7009D}" destId="{5395FC3F-70CD-45D8-A113-4DABE0CFB89C}" srcOrd="2" destOrd="0" presId="urn:microsoft.com/office/officeart/2008/layout/VerticalCurvedList"/>
    <dgm:cxn modelId="{D048200E-FCF0-4A2C-9B42-AE26CFF1DBFD}" type="presParOf" srcId="{CF3987A1-AD90-4C26-A32C-156B45F7009D}" destId="{66C58644-6410-41F9-8146-80D621E8B6CE}" srcOrd="3" destOrd="0" presId="urn:microsoft.com/office/officeart/2008/layout/VerticalCurvedList"/>
    <dgm:cxn modelId="{7C298040-B959-4804-91A4-1D19644ECE7D}" type="presParOf" srcId="{65DC5508-3243-4D2B-AAA5-D22E27022D63}" destId="{E195809F-6600-4DFD-A039-33D4B17B3DF7}" srcOrd="1" destOrd="0" presId="urn:microsoft.com/office/officeart/2008/layout/VerticalCurvedList"/>
    <dgm:cxn modelId="{E8992560-F77A-4A38-8945-0DAD0969EC0B}" type="presParOf" srcId="{65DC5508-3243-4D2B-AAA5-D22E27022D63}" destId="{96F56E68-244D-417E-9AE3-686669C79FEE}" srcOrd="2" destOrd="0" presId="urn:microsoft.com/office/officeart/2008/layout/VerticalCurvedList"/>
    <dgm:cxn modelId="{48A6612A-E1EB-4E20-8841-C6ED4D615350}" type="presParOf" srcId="{96F56E68-244D-417E-9AE3-686669C79FEE}" destId="{48BE45C8-2491-405A-93B9-C5EBB7F51C28}" srcOrd="0" destOrd="0" presId="urn:microsoft.com/office/officeart/2008/layout/VerticalCurvedList"/>
    <dgm:cxn modelId="{C3FFA511-673F-4664-AEAD-1185E6514243}" type="presParOf" srcId="{65DC5508-3243-4D2B-AAA5-D22E27022D63}" destId="{7A4F18C7-BB99-4909-BB10-818405AF031A}" srcOrd="3" destOrd="0" presId="urn:microsoft.com/office/officeart/2008/layout/VerticalCurvedList"/>
    <dgm:cxn modelId="{677ECF69-28AC-428C-AA86-5ECCEC9B5876}" type="presParOf" srcId="{65DC5508-3243-4D2B-AAA5-D22E27022D63}" destId="{21440759-7FB9-4B23-BF0E-D5869BFAFA5A}" srcOrd="4" destOrd="0" presId="urn:microsoft.com/office/officeart/2008/layout/VerticalCurvedList"/>
    <dgm:cxn modelId="{9744E79E-517F-4D65-9230-9CAC4D5650E7}" type="presParOf" srcId="{21440759-7FB9-4B23-BF0E-D5869BFAFA5A}" destId="{FBFD81F1-8FB3-430F-98FF-5224689D2711}" srcOrd="0" destOrd="0" presId="urn:microsoft.com/office/officeart/2008/layout/VerticalCurvedList"/>
    <dgm:cxn modelId="{9CC52B42-541B-4F2C-95C1-EA18187F44BE}" type="presParOf" srcId="{65DC5508-3243-4D2B-AAA5-D22E27022D63}" destId="{820C5A1C-E616-4055-AB01-A97CF36C22AF}" srcOrd="5" destOrd="0" presId="urn:microsoft.com/office/officeart/2008/layout/VerticalCurvedList"/>
    <dgm:cxn modelId="{DCDDEE87-2DD7-4ED8-9D8B-23F1B5873485}" type="presParOf" srcId="{65DC5508-3243-4D2B-AAA5-D22E27022D63}" destId="{91806DD6-5D7F-47C9-A32E-EDBC1705D4BD}" srcOrd="6" destOrd="0" presId="urn:microsoft.com/office/officeart/2008/layout/VerticalCurvedList"/>
    <dgm:cxn modelId="{0605CE7D-BDAF-4628-AF80-1E2DFDE18A68}" type="presParOf" srcId="{91806DD6-5D7F-47C9-A32E-EDBC1705D4BD}" destId="{EA5852E9-1252-430D-BB31-5751CDB50BA7}" srcOrd="0" destOrd="0" presId="urn:microsoft.com/office/officeart/2008/layout/VerticalCurvedList"/>
    <dgm:cxn modelId="{2CC54FEE-E17D-47C1-8157-6C7A7E820B55}" type="presParOf" srcId="{65DC5508-3243-4D2B-AAA5-D22E27022D63}" destId="{7011166D-0C99-4DEC-8B39-24D567A7CBB5}" srcOrd="7" destOrd="0" presId="urn:microsoft.com/office/officeart/2008/layout/VerticalCurvedList"/>
    <dgm:cxn modelId="{95E0E564-848D-4F92-8911-A6A970B434F8}" type="presParOf" srcId="{65DC5508-3243-4D2B-AAA5-D22E27022D63}" destId="{8E1854F4-2B7C-4BE0-8407-92498640CB54}" srcOrd="8" destOrd="0" presId="urn:microsoft.com/office/officeart/2008/layout/VerticalCurvedList"/>
    <dgm:cxn modelId="{899EC825-BE4F-4776-858A-517318031F04}" type="presParOf" srcId="{8E1854F4-2B7C-4BE0-8407-92498640CB54}" destId="{33A4F7AD-CDFF-431D-B520-E0345D76C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3DA71-F667-430D-84BE-887AC237B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E67E284-D680-4D83-A2C2-34F7F39B9DAB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1.GVCs and </a:t>
          </a:r>
          <a:r>
            <a:rPr lang="it-IT" sz="2400" dirty="0" err="1">
              <a:solidFill>
                <a:schemeClr val="tx1"/>
              </a:solidFill>
            </a:rPr>
            <a:t>Developing</a:t>
          </a:r>
          <a:r>
            <a:rPr lang="it-IT" sz="2400" dirty="0">
              <a:solidFill>
                <a:schemeClr val="tx1"/>
              </a:solidFill>
            </a:rPr>
            <a:t> </a:t>
          </a:r>
          <a:r>
            <a:rPr lang="it-IT" sz="2400" dirty="0" err="1">
              <a:solidFill>
                <a:schemeClr val="tx1"/>
              </a:solidFill>
            </a:rPr>
            <a:t>Countries</a:t>
          </a:r>
          <a:r>
            <a:rPr lang="it-IT" sz="2400" dirty="0">
              <a:solidFill>
                <a:schemeClr val="tx1"/>
              </a:solidFill>
            </a:rPr>
            <a:t>: an </a:t>
          </a:r>
          <a:r>
            <a:rPr lang="it-IT" sz="2400" dirty="0" err="1">
              <a:solidFill>
                <a:schemeClr val="tx1"/>
              </a:solidFill>
            </a:rPr>
            <a:t>Introduction</a:t>
          </a:r>
          <a:endParaRPr lang="it-IT" sz="2400" dirty="0">
            <a:solidFill>
              <a:schemeClr val="tx1"/>
            </a:solidFill>
          </a:endParaRPr>
        </a:p>
      </dgm:t>
    </dgm:pt>
    <dgm:pt modelId="{0BBE2B33-10BA-4391-9C5C-F177796AA257}" type="parTrans" cxnId="{94584FA4-15B3-4050-96B4-E6184F47F902}">
      <dgm:prSet/>
      <dgm:spPr/>
      <dgm:t>
        <a:bodyPr/>
        <a:lstStyle/>
        <a:p>
          <a:endParaRPr lang="it-IT"/>
        </a:p>
      </dgm:t>
    </dgm:pt>
    <dgm:pt modelId="{81B3A41F-F5B9-45F5-9892-A49BD15B29EA}" type="sibTrans" cxnId="{94584FA4-15B3-4050-96B4-E6184F47F902}">
      <dgm:prSet/>
      <dgm:spPr/>
      <dgm:t>
        <a:bodyPr/>
        <a:lstStyle/>
        <a:p>
          <a:endParaRPr lang="it-IT"/>
        </a:p>
      </dgm:t>
    </dgm:pt>
    <dgm:pt modelId="{F6D01B9A-750A-4528-8EAE-EC60F9290A92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b="1" dirty="0">
              <a:solidFill>
                <a:schemeClr val="tx1"/>
              </a:solidFill>
            </a:rPr>
            <a:t>2.Entering </a:t>
          </a:r>
          <a:r>
            <a:rPr lang="it-IT" sz="2400" b="1" dirty="0" err="1">
              <a:solidFill>
                <a:schemeClr val="tx1"/>
              </a:solidFill>
            </a:rPr>
            <a:t>GVCs</a:t>
          </a:r>
          <a:endParaRPr lang="it-IT" sz="2400" b="1" dirty="0">
            <a:solidFill>
              <a:schemeClr val="tx1"/>
            </a:solidFill>
          </a:endParaRPr>
        </a:p>
      </dgm:t>
    </dgm:pt>
    <dgm:pt modelId="{B55B5E99-F606-4A49-B84A-9A3B799A3F3E}" type="parTrans" cxnId="{ADA02415-C2E4-4BED-A7C7-0B819D0C9187}">
      <dgm:prSet/>
      <dgm:spPr/>
      <dgm:t>
        <a:bodyPr/>
        <a:lstStyle/>
        <a:p>
          <a:endParaRPr lang="it-IT"/>
        </a:p>
      </dgm:t>
    </dgm:pt>
    <dgm:pt modelId="{32F124F7-2EF8-453B-A025-D41AB819E987}" type="sibTrans" cxnId="{ADA02415-C2E4-4BED-A7C7-0B819D0C9187}">
      <dgm:prSet/>
      <dgm:spPr/>
      <dgm:t>
        <a:bodyPr/>
        <a:lstStyle/>
        <a:p>
          <a:endParaRPr lang="it-IT"/>
        </a:p>
      </dgm:t>
    </dgm:pt>
    <dgm:pt modelId="{F34896F7-A7D3-4CBA-9B4D-8483442FCCA6}">
      <dgm:prSet phldrT="[Tes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3.Expanding and </a:t>
          </a:r>
          <a:r>
            <a:rPr lang="it-IT" sz="2400" dirty="0" err="1">
              <a:solidFill>
                <a:schemeClr val="tx1"/>
              </a:solidFill>
            </a:rPr>
            <a:t>Strengthening</a:t>
          </a:r>
          <a:r>
            <a:rPr lang="it-IT" sz="2400" dirty="0">
              <a:solidFill>
                <a:schemeClr val="tx1"/>
              </a:solidFill>
            </a:rPr>
            <a:t> GVC </a:t>
          </a:r>
          <a:r>
            <a:rPr lang="it-IT" sz="2400">
              <a:solidFill>
                <a:schemeClr val="tx1"/>
              </a:solidFill>
            </a:rPr>
            <a:t>Participation</a:t>
          </a:r>
          <a:endParaRPr lang="it-IT" sz="2400" dirty="0">
            <a:solidFill>
              <a:schemeClr val="tx1"/>
            </a:solidFill>
          </a:endParaRPr>
        </a:p>
      </dgm:t>
    </dgm:pt>
    <dgm:pt modelId="{36B9C2BF-5DD2-4611-8107-200BCF099A3C}" type="parTrans" cxnId="{AA16A1D1-3159-4982-9C7D-49D64F2DF116}">
      <dgm:prSet/>
      <dgm:spPr/>
      <dgm:t>
        <a:bodyPr/>
        <a:lstStyle/>
        <a:p>
          <a:endParaRPr lang="it-IT"/>
        </a:p>
      </dgm:t>
    </dgm:pt>
    <dgm:pt modelId="{5A8CE511-593F-42D4-8F15-B2C762AED775}" type="sibTrans" cxnId="{AA16A1D1-3159-4982-9C7D-49D64F2DF116}">
      <dgm:prSet/>
      <dgm:spPr/>
      <dgm:t>
        <a:bodyPr/>
        <a:lstStyle/>
        <a:p>
          <a:endParaRPr lang="it-IT"/>
        </a:p>
      </dgm:t>
    </dgm:pt>
    <dgm:pt modelId="{CB2FBD15-663C-4C94-AAD5-DC250255F9CE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4.Conclutions</a:t>
          </a:r>
          <a:endParaRPr lang="it-IT" sz="2900" dirty="0">
            <a:solidFill>
              <a:schemeClr val="tx1"/>
            </a:solidFill>
          </a:endParaRPr>
        </a:p>
      </dgm:t>
    </dgm:pt>
    <dgm:pt modelId="{FF32253F-D475-4BA6-96A9-66E24137E382}" type="parTrans" cxnId="{3DEA8C9C-6A16-49A0-8439-299A9851A04C}">
      <dgm:prSet/>
      <dgm:spPr/>
      <dgm:t>
        <a:bodyPr/>
        <a:lstStyle/>
        <a:p>
          <a:endParaRPr lang="it-IT"/>
        </a:p>
      </dgm:t>
    </dgm:pt>
    <dgm:pt modelId="{F95DCB90-82AD-4315-BB8B-4B32125312AE}" type="sibTrans" cxnId="{3DEA8C9C-6A16-49A0-8439-299A9851A04C}">
      <dgm:prSet/>
      <dgm:spPr/>
      <dgm:t>
        <a:bodyPr/>
        <a:lstStyle/>
        <a:p>
          <a:endParaRPr lang="it-IT"/>
        </a:p>
      </dgm:t>
    </dgm:pt>
    <dgm:pt modelId="{4F750D33-B88F-4A41-9FE2-7E8730FBF688}" type="pres">
      <dgm:prSet presAssocID="{A7F3DA71-F667-430D-84BE-887AC237B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5DC5508-3243-4D2B-AAA5-D22E27022D63}" type="pres">
      <dgm:prSet presAssocID="{A7F3DA71-F667-430D-84BE-887AC237B66D}" presName="Name1" presStyleCnt="0"/>
      <dgm:spPr/>
    </dgm:pt>
    <dgm:pt modelId="{CF3987A1-AD90-4C26-A32C-156B45F7009D}" type="pres">
      <dgm:prSet presAssocID="{A7F3DA71-F667-430D-84BE-887AC237B66D}" presName="cycle" presStyleCnt="0"/>
      <dgm:spPr/>
    </dgm:pt>
    <dgm:pt modelId="{E17013AB-FD8D-4D07-8811-A0133E0133CB}" type="pres">
      <dgm:prSet presAssocID="{A7F3DA71-F667-430D-84BE-887AC237B66D}" presName="srcNode" presStyleLbl="node1" presStyleIdx="0" presStyleCnt="4"/>
      <dgm:spPr/>
    </dgm:pt>
    <dgm:pt modelId="{DF3CA4D4-090E-4614-BD50-A25182100DE4}" type="pres">
      <dgm:prSet presAssocID="{A7F3DA71-F667-430D-84BE-887AC237B66D}" presName="conn" presStyleLbl="parChTrans1D2" presStyleIdx="0" presStyleCnt="1"/>
      <dgm:spPr/>
      <dgm:t>
        <a:bodyPr/>
        <a:lstStyle/>
        <a:p>
          <a:endParaRPr lang="en-GB"/>
        </a:p>
      </dgm:t>
    </dgm:pt>
    <dgm:pt modelId="{5395FC3F-70CD-45D8-A113-4DABE0CFB89C}" type="pres">
      <dgm:prSet presAssocID="{A7F3DA71-F667-430D-84BE-887AC237B66D}" presName="extraNode" presStyleLbl="node1" presStyleIdx="0" presStyleCnt="4"/>
      <dgm:spPr/>
    </dgm:pt>
    <dgm:pt modelId="{66C58644-6410-41F9-8146-80D621E8B6CE}" type="pres">
      <dgm:prSet presAssocID="{A7F3DA71-F667-430D-84BE-887AC237B66D}" presName="dstNode" presStyleLbl="node1" presStyleIdx="0" presStyleCnt="4"/>
      <dgm:spPr/>
    </dgm:pt>
    <dgm:pt modelId="{E195809F-6600-4DFD-A039-33D4B17B3DF7}" type="pres">
      <dgm:prSet presAssocID="{4E67E284-D680-4D83-A2C2-34F7F39B9D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56E68-244D-417E-9AE3-686669C79FEE}" type="pres">
      <dgm:prSet presAssocID="{4E67E284-D680-4D83-A2C2-34F7F39B9DAB}" presName="accent_1" presStyleCnt="0"/>
      <dgm:spPr/>
    </dgm:pt>
    <dgm:pt modelId="{48BE45C8-2491-405A-93B9-C5EBB7F51C28}" type="pres">
      <dgm:prSet presAssocID="{4E67E284-D680-4D83-A2C2-34F7F39B9DAB}" presName="accentRepeatNode" presStyleLbl="solidFgAcc1" presStyleIdx="0" presStyleCnt="4"/>
      <dgm:spPr>
        <a:prstGeom prst="flowChartConnector">
          <a:avLst/>
        </a:prstGeom>
        <a:solidFill>
          <a:schemeClr val="accent1"/>
        </a:solidFill>
      </dgm:spPr>
    </dgm:pt>
    <dgm:pt modelId="{7A4F18C7-BB99-4909-BB10-818405AF031A}" type="pres">
      <dgm:prSet presAssocID="{F6D01B9A-750A-4528-8EAE-EC60F9290A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40759-7FB9-4B23-BF0E-D5869BFAFA5A}" type="pres">
      <dgm:prSet presAssocID="{F6D01B9A-750A-4528-8EAE-EC60F9290A92}" presName="accent_2" presStyleCnt="0"/>
      <dgm:spPr/>
    </dgm:pt>
    <dgm:pt modelId="{FBFD81F1-8FB3-430F-98FF-5224689D2711}" type="pres">
      <dgm:prSet presAssocID="{F6D01B9A-750A-4528-8EAE-EC60F9290A92}" presName="accentRepeatNode" presStyleLbl="solidFgAcc1" presStyleIdx="1" presStyleCnt="4"/>
      <dgm:spPr>
        <a:prstGeom prst="flowChartConnector">
          <a:avLst/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820C5A1C-E616-4055-AB01-A97CF36C22AF}" type="pres">
      <dgm:prSet presAssocID="{F34896F7-A7D3-4CBA-9B4D-8483442FCC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806DD6-5D7F-47C9-A32E-EDBC1705D4BD}" type="pres">
      <dgm:prSet presAssocID="{F34896F7-A7D3-4CBA-9B4D-8483442FCCA6}" presName="accent_3" presStyleCnt="0"/>
      <dgm:spPr/>
    </dgm:pt>
    <dgm:pt modelId="{EA5852E9-1252-430D-BB31-5751CDB50BA7}" type="pres">
      <dgm:prSet presAssocID="{F34896F7-A7D3-4CBA-9B4D-8483442FCCA6}" presName="accentRepeatNode" presStyleLbl="solidFgAcc1" presStyleIdx="2" presStyleCnt="4"/>
      <dgm:spPr>
        <a:prstGeom prst="flowChartConnector">
          <a:avLst/>
        </a:prstGeom>
        <a:solidFill>
          <a:schemeClr val="accent1"/>
        </a:solidFill>
      </dgm:spPr>
    </dgm:pt>
    <dgm:pt modelId="{7011166D-0C99-4DEC-8B39-24D567A7CBB5}" type="pres">
      <dgm:prSet presAssocID="{CB2FBD15-663C-4C94-AAD5-DC250255F9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1854F4-2B7C-4BE0-8407-92498640CB54}" type="pres">
      <dgm:prSet presAssocID="{CB2FBD15-663C-4C94-AAD5-DC250255F9CE}" presName="accent_4" presStyleCnt="0"/>
      <dgm:spPr/>
    </dgm:pt>
    <dgm:pt modelId="{33A4F7AD-CDFF-431D-B520-E0345D76C0CE}" type="pres">
      <dgm:prSet presAssocID="{CB2FBD15-663C-4C94-AAD5-DC250255F9CE}" presName="accentRepeatNode" presStyleLbl="solidFgAcc1" presStyleIdx="3" presStyleCnt="4"/>
      <dgm:spPr>
        <a:prstGeom prst="flowChartConnector">
          <a:avLst/>
        </a:prstGeom>
        <a:solidFill>
          <a:schemeClr val="accent1"/>
        </a:solidFill>
      </dgm:spPr>
    </dgm:pt>
  </dgm:ptLst>
  <dgm:cxnLst>
    <dgm:cxn modelId="{0F5263CE-FB5F-40D3-84BE-C76AFC34DA28}" type="presOf" srcId="{F6D01B9A-750A-4528-8EAE-EC60F9290A92}" destId="{7A4F18C7-BB99-4909-BB10-818405AF031A}" srcOrd="0" destOrd="0" presId="urn:microsoft.com/office/officeart/2008/layout/VerticalCurvedList"/>
    <dgm:cxn modelId="{44383772-3420-4105-8F01-76885FC7957C}" type="presOf" srcId="{4E67E284-D680-4D83-A2C2-34F7F39B9DAB}" destId="{E195809F-6600-4DFD-A039-33D4B17B3DF7}" srcOrd="0" destOrd="0" presId="urn:microsoft.com/office/officeart/2008/layout/VerticalCurvedList"/>
    <dgm:cxn modelId="{ADA02415-C2E4-4BED-A7C7-0B819D0C9187}" srcId="{A7F3DA71-F667-430D-84BE-887AC237B66D}" destId="{F6D01B9A-750A-4528-8EAE-EC60F9290A92}" srcOrd="1" destOrd="0" parTransId="{B55B5E99-F606-4A49-B84A-9A3B799A3F3E}" sibTransId="{32F124F7-2EF8-453B-A025-D41AB819E987}"/>
    <dgm:cxn modelId="{6EFAF389-F657-4586-A843-16E6E8269884}" type="presOf" srcId="{81B3A41F-F5B9-45F5-9892-A49BD15B29EA}" destId="{DF3CA4D4-090E-4614-BD50-A25182100DE4}" srcOrd="0" destOrd="0" presId="urn:microsoft.com/office/officeart/2008/layout/VerticalCurvedList"/>
    <dgm:cxn modelId="{F6A19547-1E1D-4EBE-9DA9-1398263AE010}" type="presOf" srcId="{F34896F7-A7D3-4CBA-9B4D-8483442FCCA6}" destId="{820C5A1C-E616-4055-AB01-A97CF36C22AF}" srcOrd="0" destOrd="0" presId="urn:microsoft.com/office/officeart/2008/layout/VerticalCurvedList"/>
    <dgm:cxn modelId="{94584FA4-15B3-4050-96B4-E6184F47F902}" srcId="{A7F3DA71-F667-430D-84BE-887AC237B66D}" destId="{4E67E284-D680-4D83-A2C2-34F7F39B9DAB}" srcOrd="0" destOrd="0" parTransId="{0BBE2B33-10BA-4391-9C5C-F177796AA257}" sibTransId="{81B3A41F-F5B9-45F5-9892-A49BD15B29EA}"/>
    <dgm:cxn modelId="{3DEA8C9C-6A16-49A0-8439-299A9851A04C}" srcId="{A7F3DA71-F667-430D-84BE-887AC237B66D}" destId="{CB2FBD15-663C-4C94-AAD5-DC250255F9CE}" srcOrd="3" destOrd="0" parTransId="{FF32253F-D475-4BA6-96A9-66E24137E382}" sibTransId="{F95DCB90-82AD-4315-BB8B-4B32125312AE}"/>
    <dgm:cxn modelId="{42BED0F1-EDEC-4DEB-AA45-1C461CDD1D01}" type="presOf" srcId="{A7F3DA71-F667-430D-84BE-887AC237B66D}" destId="{4F750D33-B88F-4A41-9FE2-7E8730FBF688}" srcOrd="0" destOrd="0" presId="urn:microsoft.com/office/officeart/2008/layout/VerticalCurvedList"/>
    <dgm:cxn modelId="{B57AC4E3-2583-4F4D-837B-A36BE5EC3972}" type="presOf" srcId="{CB2FBD15-663C-4C94-AAD5-DC250255F9CE}" destId="{7011166D-0C99-4DEC-8B39-24D567A7CBB5}" srcOrd="0" destOrd="0" presId="urn:microsoft.com/office/officeart/2008/layout/VerticalCurvedList"/>
    <dgm:cxn modelId="{AA16A1D1-3159-4982-9C7D-49D64F2DF116}" srcId="{A7F3DA71-F667-430D-84BE-887AC237B66D}" destId="{F34896F7-A7D3-4CBA-9B4D-8483442FCCA6}" srcOrd="2" destOrd="0" parTransId="{36B9C2BF-5DD2-4611-8107-200BCF099A3C}" sibTransId="{5A8CE511-593F-42D4-8F15-B2C762AED775}"/>
    <dgm:cxn modelId="{3D056362-724A-4393-907A-2979BD66F553}" type="presParOf" srcId="{4F750D33-B88F-4A41-9FE2-7E8730FBF688}" destId="{65DC5508-3243-4D2B-AAA5-D22E27022D63}" srcOrd="0" destOrd="0" presId="urn:microsoft.com/office/officeart/2008/layout/VerticalCurvedList"/>
    <dgm:cxn modelId="{9D5B101A-547E-415E-A188-12A27841DC44}" type="presParOf" srcId="{65DC5508-3243-4D2B-AAA5-D22E27022D63}" destId="{CF3987A1-AD90-4C26-A32C-156B45F7009D}" srcOrd="0" destOrd="0" presId="urn:microsoft.com/office/officeart/2008/layout/VerticalCurvedList"/>
    <dgm:cxn modelId="{7717D677-9887-48C8-9BAB-2456F0FD793D}" type="presParOf" srcId="{CF3987A1-AD90-4C26-A32C-156B45F7009D}" destId="{E17013AB-FD8D-4D07-8811-A0133E0133CB}" srcOrd="0" destOrd="0" presId="urn:microsoft.com/office/officeart/2008/layout/VerticalCurvedList"/>
    <dgm:cxn modelId="{B8D6B816-9492-45CE-82BB-921A6230B1A8}" type="presParOf" srcId="{CF3987A1-AD90-4C26-A32C-156B45F7009D}" destId="{DF3CA4D4-090E-4614-BD50-A25182100DE4}" srcOrd="1" destOrd="0" presId="urn:microsoft.com/office/officeart/2008/layout/VerticalCurvedList"/>
    <dgm:cxn modelId="{68251620-B02F-4C87-B41B-775D6F311CC4}" type="presParOf" srcId="{CF3987A1-AD90-4C26-A32C-156B45F7009D}" destId="{5395FC3F-70CD-45D8-A113-4DABE0CFB89C}" srcOrd="2" destOrd="0" presId="urn:microsoft.com/office/officeart/2008/layout/VerticalCurvedList"/>
    <dgm:cxn modelId="{D048200E-FCF0-4A2C-9B42-AE26CFF1DBFD}" type="presParOf" srcId="{CF3987A1-AD90-4C26-A32C-156B45F7009D}" destId="{66C58644-6410-41F9-8146-80D621E8B6CE}" srcOrd="3" destOrd="0" presId="urn:microsoft.com/office/officeart/2008/layout/VerticalCurvedList"/>
    <dgm:cxn modelId="{7C298040-B959-4804-91A4-1D19644ECE7D}" type="presParOf" srcId="{65DC5508-3243-4D2B-AAA5-D22E27022D63}" destId="{E195809F-6600-4DFD-A039-33D4B17B3DF7}" srcOrd="1" destOrd="0" presId="urn:microsoft.com/office/officeart/2008/layout/VerticalCurvedList"/>
    <dgm:cxn modelId="{E8992560-F77A-4A38-8945-0DAD0969EC0B}" type="presParOf" srcId="{65DC5508-3243-4D2B-AAA5-D22E27022D63}" destId="{96F56E68-244D-417E-9AE3-686669C79FEE}" srcOrd="2" destOrd="0" presId="urn:microsoft.com/office/officeart/2008/layout/VerticalCurvedList"/>
    <dgm:cxn modelId="{48A6612A-E1EB-4E20-8841-C6ED4D615350}" type="presParOf" srcId="{96F56E68-244D-417E-9AE3-686669C79FEE}" destId="{48BE45C8-2491-405A-93B9-C5EBB7F51C28}" srcOrd="0" destOrd="0" presId="urn:microsoft.com/office/officeart/2008/layout/VerticalCurvedList"/>
    <dgm:cxn modelId="{C3FFA511-673F-4664-AEAD-1185E6514243}" type="presParOf" srcId="{65DC5508-3243-4D2B-AAA5-D22E27022D63}" destId="{7A4F18C7-BB99-4909-BB10-818405AF031A}" srcOrd="3" destOrd="0" presId="urn:microsoft.com/office/officeart/2008/layout/VerticalCurvedList"/>
    <dgm:cxn modelId="{677ECF69-28AC-428C-AA86-5ECCEC9B5876}" type="presParOf" srcId="{65DC5508-3243-4D2B-AAA5-D22E27022D63}" destId="{21440759-7FB9-4B23-BF0E-D5869BFAFA5A}" srcOrd="4" destOrd="0" presId="urn:microsoft.com/office/officeart/2008/layout/VerticalCurvedList"/>
    <dgm:cxn modelId="{9744E79E-517F-4D65-9230-9CAC4D5650E7}" type="presParOf" srcId="{21440759-7FB9-4B23-BF0E-D5869BFAFA5A}" destId="{FBFD81F1-8FB3-430F-98FF-5224689D2711}" srcOrd="0" destOrd="0" presId="urn:microsoft.com/office/officeart/2008/layout/VerticalCurvedList"/>
    <dgm:cxn modelId="{9CC52B42-541B-4F2C-95C1-EA18187F44BE}" type="presParOf" srcId="{65DC5508-3243-4D2B-AAA5-D22E27022D63}" destId="{820C5A1C-E616-4055-AB01-A97CF36C22AF}" srcOrd="5" destOrd="0" presId="urn:microsoft.com/office/officeart/2008/layout/VerticalCurvedList"/>
    <dgm:cxn modelId="{DCDDEE87-2DD7-4ED8-9D8B-23F1B5873485}" type="presParOf" srcId="{65DC5508-3243-4D2B-AAA5-D22E27022D63}" destId="{91806DD6-5D7F-47C9-A32E-EDBC1705D4BD}" srcOrd="6" destOrd="0" presId="urn:microsoft.com/office/officeart/2008/layout/VerticalCurvedList"/>
    <dgm:cxn modelId="{0605CE7D-BDAF-4628-AF80-1E2DFDE18A68}" type="presParOf" srcId="{91806DD6-5D7F-47C9-A32E-EDBC1705D4BD}" destId="{EA5852E9-1252-430D-BB31-5751CDB50BA7}" srcOrd="0" destOrd="0" presId="urn:microsoft.com/office/officeart/2008/layout/VerticalCurvedList"/>
    <dgm:cxn modelId="{2CC54FEE-E17D-47C1-8157-6C7A7E820B55}" type="presParOf" srcId="{65DC5508-3243-4D2B-AAA5-D22E27022D63}" destId="{7011166D-0C99-4DEC-8B39-24D567A7CBB5}" srcOrd="7" destOrd="0" presId="urn:microsoft.com/office/officeart/2008/layout/VerticalCurvedList"/>
    <dgm:cxn modelId="{95E0E564-848D-4F92-8911-A6A970B434F8}" type="presParOf" srcId="{65DC5508-3243-4D2B-AAA5-D22E27022D63}" destId="{8E1854F4-2B7C-4BE0-8407-92498640CB54}" srcOrd="8" destOrd="0" presId="urn:microsoft.com/office/officeart/2008/layout/VerticalCurvedList"/>
    <dgm:cxn modelId="{899EC825-BE4F-4776-858A-517318031F04}" type="presParOf" srcId="{8E1854F4-2B7C-4BE0-8407-92498640CB54}" destId="{33A4F7AD-CDFF-431D-B520-E0345D76C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0A993-9364-4AF8-92D4-3F6EE46507B0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52477B63-BA13-465C-B819-97C8EF39C87C}">
      <dgm:prSet phldrT="[Testo]"/>
      <dgm:spPr/>
      <dgm:t>
        <a:bodyPr/>
        <a:lstStyle/>
        <a:p>
          <a:r>
            <a:rPr lang="it-IT" dirty="0"/>
            <a:t>Policy </a:t>
          </a:r>
          <a:r>
            <a:rPr lang="it-IT" dirty="0" err="1"/>
            <a:t>implications</a:t>
          </a:r>
          <a:endParaRPr lang="it-IT" dirty="0"/>
        </a:p>
      </dgm:t>
    </dgm:pt>
    <dgm:pt modelId="{0A6F5D99-CDBA-4E9D-B1AA-AA8758B844EB}" type="parTrans" cxnId="{96CDD735-7333-4AE9-B887-CE42BA61BB6E}">
      <dgm:prSet/>
      <dgm:spPr/>
      <dgm:t>
        <a:bodyPr/>
        <a:lstStyle/>
        <a:p>
          <a:endParaRPr lang="it-IT"/>
        </a:p>
      </dgm:t>
    </dgm:pt>
    <dgm:pt modelId="{B6ADBE08-E080-43F0-B57A-713ACDD38916}" type="sibTrans" cxnId="{96CDD735-7333-4AE9-B887-CE42BA61BB6E}">
      <dgm:prSet/>
      <dgm:spPr/>
      <dgm:t>
        <a:bodyPr/>
        <a:lstStyle/>
        <a:p>
          <a:endParaRPr lang="it-IT"/>
        </a:p>
      </dgm:t>
    </dgm:pt>
    <dgm:pt modelId="{0115FDE4-02F2-4B94-95D4-F2D3C0FD4929}">
      <dgm:prSet phldrT="[Testo]"/>
      <dgm:spPr/>
      <dgm:t>
        <a:bodyPr/>
        <a:lstStyle/>
        <a:p>
          <a:r>
            <a:rPr lang="it-IT" dirty="0"/>
            <a:t>1.Entering</a:t>
          </a:r>
        </a:p>
      </dgm:t>
    </dgm:pt>
    <dgm:pt modelId="{723CD31B-26FD-44ED-8227-C0EE17F075F0}" type="parTrans" cxnId="{7A5FE4FB-9497-443B-83EF-E98338EE28D1}">
      <dgm:prSet/>
      <dgm:spPr/>
      <dgm:t>
        <a:bodyPr/>
        <a:lstStyle/>
        <a:p>
          <a:endParaRPr lang="it-IT"/>
        </a:p>
      </dgm:t>
    </dgm:pt>
    <dgm:pt modelId="{EE9934DF-F409-4964-9B0B-6D80852E617D}" type="sibTrans" cxnId="{7A5FE4FB-9497-443B-83EF-E98338EE28D1}">
      <dgm:prSet/>
      <dgm:spPr/>
      <dgm:t>
        <a:bodyPr/>
        <a:lstStyle/>
        <a:p>
          <a:endParaRPr lang="it-IT"/>
        </a:p>
      </dgm:t>
    </dgm:pt>
    <dgm:pt modelId="{185957CA-C941-4F27-A222-FB39AE7DB5EA}">
      <dgm:prSet phldrT="[Testo]"/>
      <dgm:spPr/>
      <dgm:t>
        <a:bodyPr/>
        <a:lstStyle/>
        <a:p>
          <a:r>
            <a:rPr lang="it-IT" dirty="0"/>
            <a:t>2. </a:t>
          </a:r>
          <a:r>
            <a:rPr lang="it-IT" dirty="0" err="1"/>
            <a:t>Expanding</a:t>
          </a:r>
          <a:endParaRPr lang="it-IT" dirty="0"/>
        </a:p>
      </dgm:t>
    </dgm:pt>
    <dgm:pt modelId="{30102FB2-0F9D-4CF3-88D5-600AD5E3718A}" type="parTrans" cxnId="{40AA5DAC-D6C0-4E89-BC5A-41A0C6434866}">
      <dgm:prSet/>
      <dgm:spPr/>
      <dgm:t>
        <a:bodyPr/>
        <a:lstStyle/>
        <a:p>
          <a:endParaRPr lang="it-IT"/>
        </a:p>
      </dgm:t>
    </dgm:pt>
    <dgm:pt modelId="{DF089AC1-6297-4666-98E4-35839E5AFDFD}" type="sibTrans" cxnId="{40AA5DAC-D6C0-4E89-BC5A-41A0C6434866}">
      <dgm:prSet/>
      <dgm:spPr/>
      <dgm:t>
        <a:bodyPr/>
        <a:lstStyle/>
        <a:p>
          <a:endParaRPr lang="it-IT"/>
        </a:p>
      </dgm:t>
    </dgm:pt>
    <dgm:pt modelId="{B0B8504F-47D3-4F87-8928-79AAFE4D0F39}" type="pres">
      <dgm:prSet presAssocID="{1F90A993-9364-4AF8-92D4-3F6EE46507B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E31E1D3-4600-4F30-8C77-D5355FD7F91A}" type="pres">
      <dgm:prSet presAssocID="{52477B63-BA13-465C-B819-97C8EF39C87C}" presName="root" presStyleCnt="0">
        <dgm:presLayoutVars>
          <dgm:chMax/>
          <dgm:chPref val="4"/>
        </dgm:presLayoutVars>
      </dgm:prSet>
      <dgm:spPr/>
    </dgm:pt>
    <dgm:pt modelId="{760CCEA4-B14E-4C73-A8F2-A046034AF993}" type="pres">
      <dgm:prSet presAssocID="{52477B63-BA13-465C-B819-97C8EF39C87C}" presName="rootComposite" presStyleCnt="0">
        <dgm:presLayoutVars/>
      </dgm:prSet>
      <dgm:spPr/>
    </dgm:pt>
    <dgm:pt modelId="{44723C81-96B7-48DC-9B28-4E84CF908155}" type="pres">
      <dgm:prSet presAssocID="{52477B63-BA13-465C-B819-97C8EF39C87C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GB"/>
        </a:p>
      </dgm:t>
    </dgm:pt>
    <dgm:pt modelId="{A25C48D5-A8AA-40A5-B4FB-65270A4C943C}" type="pres">
      <dgm:prSet presAssocID="{52477B63-BA13-465C-B819-97C8EF39C87C}" presName="childShape" presStyleCnt="0">
        <dgm:presLayoutVars>
          <dgm:chMax val="0"/>
          <dgm:chPref val="0"/>
        </dgm:presLayoutVars>
      </dgm:prSet>
      <dgm:spPr/>
    </dgm:pt>
    <dgm:pt modelId="{AFEF2355-91EC-4F9F-8993-FF309A9D6743}" type="pres">
      <dgm:prSet presAssocID="{0115FDE4-02F2-4B94-95D4-F2D3C0FD4929}" presName="childComposite" presStyleCnt="0">
        <dgm:presLayoutVars>
          <dgm:chMax val="0"/>
          <dgm:chPref val="0"/>
        </dgm:presLayoutVars>
      </dgm:prSet>
      <dgm:spPr/>
    </dgm:pt>
    <dgm:pt modelId="{8024A199-D977-45CD-8FF8-C005946356EE}" type="pres">
      <dgm:prSet presAssocID="{0115FDE4-02F2-4B94-95D4-F2D3C0FD4929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ssioni"/>
        </a:ext>
      </dgm:extLst>
    </dgm:pt>
    <dgm:pt modelId="{AFA615D6-809B-4FCA-B9E2-C8C092CAC2A0}" type="pres">
      <dgm:prSet presAssocID="{0115FDE4-02F2-4B94-95D4-F2D3C0FD492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29870C-E790-40A5-822F-C1A72761F000}" type="pres">
      <dgm:prSet presAssocID="{185957CA-C941-4F27-A222-FB39AE7DB5EA}" presName="childComposite" presStyleCnt="0">
        <dgm:presLayoutVars>
          <dgm:chMax val="0"/>
          <dgm:chPref val="0"/>
        </dgm:presLayoutVars>
      </dgm:prSet>
      <dgm:spPr/>
    </dgm:pt>
    <dgm:pt modelId="{678FDE1A-5DCA-439C-9C3A-EA3449667F21}" type="pres">
      <dgm:prSet presAssocID="{185957CA-C941-4F27-A222-FB39AE7DB5EA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fico a barre con andamento ascendente"/>
        </a:ext>
      </dgm:extLst>
    </dgm:pt>
    <dgm:pt modelId="{9E657F79-68ED-4519-8169-ABCC36CD94E3}" type="pres">
      <dgm:prSet presAssocID="{185957CA-C941-4F27-A222-FB39AE7DB5EA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F6554E-384A-4761-B701-125F7C53EBFD}" type="presOf" srcId="{52477B63-BA13-465C-B819-97C8EF39C87C}" destId="{44723C81-96B7-48DC-9B28-4E84CF908155}" srcOrd="0" destOrd="0" presId="urn:microsoft.com/office/officeart/2008/layout/PictureAccentList"/>
    <dgm:cxn modelId="{72C54A4B-D9DE-4F77-B9D2-DEB83EE0DCFC}" type="presOf" srcId="{1F90A993-9364-4AF8-92D4-3F6EE46507B0}" destId="{B0B8504F-47D3-4F87-8928-79AAFE4D0F39}" srcOrd="0" destOrd="0" presId="urn:microsoft.com/office/officeart/2008/layout/PictureAccentList"/>
    <dgm:cxn modelId="{96E3B04B-E9AB-45B1-8923-E7F66CC26B2E}" type="presOf" srcId="{185957CA-C941-4F27-A222-FB39AE7DB5EA}" destId="{9E657F79-68ED-4519-8169-ABCC36CD94E3}" srcOrd="0" destOrd="0" presId="urn:microsoft.com/office/officeart/2008/layout/PictureAccentList"/>
    <dgm:cxn modelId="{7A5FE4FB-9497-443B-83EF-E98338EE28D1}" srcId="{52477B63-BA13-465C-B819-97C8EF39C87C}" destId="{0115FDE4-02F2-4B94-95D4-F2D3C0FD4929}" srcOrd="0" destOrd="0" parTransId="{723CD31B-26FD-44ED-8227-C0EE17F075F0}" sibTransId="{EE9934DF-F409-4964-9B0B-6D80852E617D}"/>
    <dgm:cxn modelId="{002DB779-0E36-433B-B78C-A5D7B51360C9}" type="presOf" srcId="{0115FDE4-02F2-4B94-95D4-F2D3C0FD4929}" destId="{AFA615D6-809B-4FCA-B9E2-C8C092CAC2A0}" srcOrd="0" destOrd="0" presId="urn:microsoft.com/office/officeart/2008/layout/PictureAccentList"/>
    <dgm:cxn modelId="{40AA5DAC-D6C0-4E89-BC5A-41A0C6434866}" srcId="{52477B63-BA13-465C-B819-97C8EF39C87C}" destId="{185957CA-C941-4F27-A222-FB39AE7DB5EA}" srcOrd="1" destOrd="0" parTransId="{30102FB2-0F9D-4CF3-88D5-600AD5E3718A}" sibTransId="{DF089AC1-6297-4666-98E4-35839E5AFDFD}"/>
    <dgm:cxn modelId="{96CDD735-7333-4AE9-B887-CE42BA61BB6E}" srcId="{1F90A993-9364-4AF8-92D4-3F6EE46507B0}" destId="{52477B63-BA13-465C-B819-97C8EF39C87C}" srcOrd="0" destOrd="0" parTransId="{0A6F5D99-CDBA-4E9D-B1AA-AA8758B844EB}" sibTransId="{B6ADBE08-E080-43F0-B57A-713ACDD38916}"/>
    <dgm:cxn modelId="{EB88B975-3574-4394-BB15-333A77B71E32}" type="presParOf" srcId="{B0B8504F-47D3-4F87-8928-79AAFE4D0F39}" destId="{3E31E1D3-4600-4F30-8C77-D5355FD7F91A}" srcOrd="0" destOrd="0" presId="urn:microsoft.com/office/officeart/2008/layout/PictureAccentList"/>
    <dgm:cxn modelId="{F5469A29-4EE7-4C27-8A5F-FF2C025D306E}" type="presParOf" srcId="{3E31E1D3-4600-4F30-8C77-D5355FD7F91A}" destId="{760CCEA4-B14E-4C73-A8F2-A046034AF993}" srcOrd="0" destOrd="0" presId="urn:microsoft.com/office/officeart/2008/layout/PictureAccentList"/>
    <dgm:cxn modelId="{2C8B92FB-5B9D-4E9F-9001-70F02CC014D9}" type="presParOf" srcId="{760CCEA4-B14E-4C73-A8F2-A046034AF993}" destId="{44723C81-96B7-48DC-9B28-4E84CF908155}" srcOrd="0" destOrd="0" presId="urn:microsoft.com/office/officeart/2008/layout/PictureAccentList"/>
    <dgm:cxn modelId="{D479DDFC-F5AA-48DE-B310-517F0F1A772F}" type="presParOf" srcId="{3E31E1D3-4600-4F30-8C77-D5355FD7F91A}" destId="{A25C48D5-A8AA-40A5-B4FB-65270A4C943C}" srcOrd="1" destOrd="0" presId="urn:microsoft.com/office/officeart/2008/layout/PictureAccentList"/>
    <dgm:cxn modelId="{7F1DDEC6-E1AA-4AAB-9139-11AFBC07FB69}" type="presParOf" srcId="{A25C48D5-A8AA-40A5-B4FB-65270A4C943C}" destId="{AFEF2355-91EC-4F9F-8993-FF309A9D6743}" srcOrd="0" destOrd="0" presId="urn:microsoft.com/office/officeart/2008/layout/PictureAccentList"/>
    <dgm:cxn modelId="{1920F44F-D6B4-4997-B249-E500D31D5D08}" type="presParOf" srcId="{AFEF2355-91EC-4F9F-8993-FF309A9D6743}" destId="{8024A199-D977-45CD-8FF8-C005946356EE}" srcOrd="0" destOrd="0" presId="urn:microsoft.com/office/officeart/2008/layout/PictureAccentList"/>
    <dgm:cxn modelId="{5129A383-6E03-4913-AC48-32BDC28FCF68}" type="presParOf" srcId="{AFEF2355-91EC-4F9F-8993-FF309A9D6743}" destId="{AFA615D6-809B-4FCA-B9E2-C8C092CAC2A0}" srcOrd="1" destOrd="0" presId="urn:microsoft.com/office/officeart/2008/layout/PictureAccentList"/>
    <dgm:cxn modelId="{7D6AB008-6861-49D8-88E8-54C1FA424E73}" type="presParOf" srcId="{A25C48D5-A8AA-40A5-B4FB-65270A4C943C}" destId="{7D29870C-E790-40A5-822F-C1A72761F000}" srcOrd="1" destOrd="0" presId="urn:microsoft.com/office/officeart/2008/layout/PictureAccentList"/>
    <dgm:cxn modelId="{97607310-6DD4-454F-8BC3-3F6FEB1ACAE0}" type="presParOf" srcId="{7D29870C-E790-40A5-822F-C1A72761F000}" destId="{678FDE1A-5DCA-439C-9C3A-EA3449667F21}" srcOrd="0" destOrd="0" presId="urn:microsoft.com/office/officeart/2008/layout/PictureAccentList"/>
    <dgm:cxn modelId="{F327B3AA-7108-47BC-8D42-5EB7BD22972E}" type="presParOf" srcId="{7D29870C-E790-40A5-822F-C1A72761F000}" destId="{9E657F79-68ED-4519-8169-ABCC36CD94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75CA35-2908-416C-B8F0-BF4E5C868D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FBA9AF4-8C0C-4D03-B53C-A7FD6C7C88B8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 err="1"/>
            <a:t>Objectives</a:t>
          </a:r>
          <a:endParaRPr lang="it-IT" sz="2800" dirty="0"/>
        </a:p>
      </dgm:t>
    </dgm:pt>
    <dgm:pt modelId="{6EC41E95-EB68-4D84-ADF7-991968B476F6}" type="parTrans" cxnId="{FE0A4547-07C2-4D95-A7BD-CF7897EBE1AC}">
      <dgm:prSet/>
      <dgm:spPr/>
      <dgm:t>
        <a:bodyPr/>
        <a:lstStyle/>
        <a:p>
          <a:endParaRPr lang="it-IT"/>
        </a:p>
      </dgm:t>
    </dgm:pt>
    <dgm:pt modelId="{579344B9-041E-467B-9DB3-C5A8CE2ABC67}" type="sibTrans" cxnId="{FE0A4547-07C2-4D95-A7BD-CF7897EBE1AC}">
      <dgm:prSet/>
      <dgm:spPr/>
      <dgm:t>
        <a:bodyPr/>
        <a:lstStyle/>
        <a:p>
          <a:endParaRPr lang="it-IT"/>
        </a:p>
      </dgm:t>
    </dgm:pt>
    <dgm:pt modelId="{5360EF84-53EF-4C67-AAD3-F86957B70073}">
      <dgm:prSet phldrT="[Testo]" custT="1"/>
      <dgm:spPr/>
      <dgm:t>
        <a:bodyPr/>
        <a:lstStyle/>
        <a:p>
          <a:pPr algn="just">
            <a:lnSpc>
              <a:spcPct val="150000"/>
            </a:lnSpc>
          </a:pP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Attracting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foreign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investors</a:t>
          </a:r>
          <a:endParaRPr lang="it-IT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39071-4D65-41EA-845E-9A983F75412F}" type="parTrans" cxnId="{5B97E59F-15EA-4D2C-9CC7-38C6864CE204}">
      <dgm:prSet/>
      <dgm:spPr/>
      <dgm:t>
        <a:bodyPr/>
        <a:lstStyle/>
        <a:p>
          <a:endParaRPr lang="it-IT"/>
        </a:p>
      </dgm:t>
    </dgm:pt>
    <dgm:pt modelId="{58D0A630-654D-4C94-80A2-B39D3C6E1237}" type="sibTrans" cxnId="{5B97E59F-15EA-4D2C-9CC7-38C6864CE204}">
      <dgm:prSet/>
      <dgm:spPr/>
      <dgm:t>
        <a:bodyPr/>
        <a:lstStyle/>
        <a:p>
          <a:endParaRPr lang="it-IT"/>
        </a:p>
      </dgm:t>
    </dgm:pt>
    <dgm:pt modelId="{879422EC-F5FA-49D3-B440-6110A77D3BDB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/>
            <a:t>Strategic </a:t>
          </a:r>
          <a:r>
            <a:rPr lang="it-IT" sz="2800" dirty="0" err="1"/>
            <a:t>questions</a:t>
          </a:r>
          <a:endParaRPr lang="it-IT" sz="2800" dirty="0"/>
        </a:p>
      </dgm:t>
    </dgm:pt>
    <dgm:pt modelId="{58395402-2904-4888-A9FF-C10FE15E15E9}" type="parTrans" cxnId="{C64573E9-087C-455B-A6DD-60EA03BE7DBE}">
      <dgm:prSet/>
      <dgm:spPr/>
      <dgm:t>
        <a:bodyPr/>
        <a:lstStyle/>
        <a:p>
          <a:endParaRPr lang="it-IT"/>
        </a:p>
      </dgm:t>
    </dgm:pt>
    <dgm:pt modelId="{FD3B38A3-E6D0-44DB-ADD7-671FA8704917}" type="sibTrans" cxnId="{C64573E9-087C-455B-A6DD-60EA03BE7DBE}">
      <dgm:prSet/>
      <dgm:spPr/>
      <dgm:t>
        <a:bodyPr/>
        <a:lstStyle/>
        <a:p>
          <a:endParaRPr lang="it-IT"/>
        </a:p>
      </dgm:t>
    </dgm:pt>
    <dgm:pt modelId="{02F2C454-1B89-412F-AF5F-991465817193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Which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tasks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it-IT" sz="2000" dirty="0"/>
        </a:p>
      </dgm:t>
    </dgm:pt>
    <dgm:pt modelId="{7226198C-D322-4AAC-8E40-42326DD7D063}" type="parTrans" cxnId="{8C35C9D2-9107-4858-8AB7-5EAEDB9D2F7E}">
      <dgm:prSet/>
      <dgm:spPr/>
      <dgm:t>
        <a:bodyPr/>
        <a:lstStyle/>
        <a:p>
          <a:endParaRPr lang="it-IT"/>
        </a:p>
      </dgm:t>
    </dgm:pt>
    <dgm:pt modelId="{792A5E17-831D-4684-8FBB-367922476A31}" type="sibTrans" cxnId="{8C35C9D2-9107-4858-8AB7-5EAEDB9D2F7E}">
      <dgm:prSet/>
      <dgm:spPr/>
      <dgm:t>
        <a:bodyPr/>
        <a:lstStyle/>
        <a:p>
          <a:endParaRPr lang="it-IT"/>
        </a:p>
      </dgm:t>
    </dgm:pt>
    <dgm:pt modelId="{068CD873-75A6-4C1C-862F-1B6D75BBAF66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/>
            <a:t>Policy options</a:t>
          </a:r>
        </a:p>
      </dgm:t>
    </dgm:pt>
    <dgm:pt modelId="{3AFC2B9B-F3AC-43E0-B11B-2E0BF7A81C7F}" type="parTrans" cxnId="{CE425F6D-65EE-42E5-82F4-3472AA0EA39E}">
      <dgm:prSet/>
      <dgm:spPr/>
      <dgm:t>
        <a:bodyPr/>
        <a:lstStyle/>
        <a:p>
          <a:endParaRPr lang="it-IT"/>
        </a:p>
      </dgm:t>
    </dgm:pt>
    <dgm:pt modelId="{DB34971E-597C-4E49-A5D3-E60F41E5B88D}" type="sibTrans" cxnId="{CE425F6D-65EE-42E5-82F4-3472AA0EA39E}">
      <dgm:prSet/>
      <dgm:spPr/>
      <dgm:t>
        <a:bodyPr/>
        <a:lstStyle/>
        <a:p>
          <a:endParaRPr lang="it-IT"/>
        </a:p>
      </dgm:t>
    </dgm:pt>
    <dgm:pt modelId="{7B246E74-540B-4D6A-8F1D-7E8404539656}">
      <dgm:prSet phldrT="[Testo]" custT="1"/>
      <dgm:spPr/>
      <dgm:t>
        <a:bodyPr/>
        <a:lstStyle/>
        <a:p>
          <a:pPr>
            <a:lnSpc>
              <a:spcPct val="150000"/>
            </a:lnSpc>
          </a:pP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Creating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world-class GVC </a:t>
          </a:r>
          <a:r>
            <a:rPr lang="it-IT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links</a:t>
          </a:r>
          <a:endParaRPr lang="it-IT" sz="2000" b="1" dirty="0"/>
        </a:p>
      </dgm:t>
    </dgm:pt>
    <dgm:pt modelId="{8837BCA9-6C0A-454F-B525-B5370DE90950}" type="parTrans" cxnId="{C3E59AF1-B826-4574-BC9C-0AC1F23E43D7}">
      <dgm:prSet/>
      <dgm:spPr/>
      <dgm:t>
        <a:bodyPr/>
        <a:lstStyle/>
        <a:p>
          <a:endParaRPr lang="it-IT"/>
        </a:p>
      </dgm:t>
    </dgm:pt>
    <dgm:pt modelId="{1C705001-B4CD-4497-AA8F-78E5320DF182}" type="sibTrans" cxnId="{C3E59AF1-B826-4574-BC9C-0AC1F23E43D7}">
      <dgm:prSet/>
      <dgm:spPr/>
      <dgm:t>
        <a:bodyPr/>
        <a:lstStyle/>
        <a:p>
          <a:endParaRPr lang="it-IT"/>
        </a:p>
      </dgm:t>
    </dgm:pt>
    <dgm:pt modelId="{B976CE56-4DA4-4442-AA24-542D05D67F0F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Facilitating domestic firms’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entry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into GVCs</a:t>
          </a:r>
          <a:endParaRPr lang="it-IT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1E6EA-603E-4514-9F49-A754A7AC7365}" type="parTrans" cxnId="{3B3240C0-C1A7-484E-B0C3-C7E5D6BF30A2}">
      <dgm:prSet/>
      <dgm:spPr/>
      <dgm:t>
        <a:bodyPr/>
        <a:lstStyle/>
        <a:p>
          <a:endParaRPr lang="it-IT"/>
        </a:p>
      </dgm:t>
    </dgm:pt>
    <dgm:pt modelId="{B4F1F84F-A393-4497-ACE4-6E3F6174D148}" type="sibTrans" cxnId="{3B3240C0-C1A7-484E-B0C3-C7E5D6BF30A2}">
      <dgm:prSet/>
      <dgm:spPr/>
      <dgm:t>
        <a:bodyPr/>
        <a:lstStyle/>
        <a:p>
          <a:endParaRPr lang="it-IT"/>
        </a:p>
      </dgm:t>
    </dgm:pt>
    <dgm:pt modelId="{3675CD59-4D57-45C9-A558-7C3313BD8B65}">
      <dgm:prSet custT="1"/>
      <dgm:spPr/>
      <dgm:t>
        <a:bodyPr/>
        <a:lstStyle/>
        <a:p>
          <a:pPr algn="just">
            <a:lnSpc>
              <a:spcPct val="150000"/>
            </a:lnSpc>
          </a:pPr>
          <a:endParaRPr lang="it-IT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0333E-9C2B-46AA-9353-DC248B7E0442}" type="parTrans" cxnId="{8C6C947B-4491-42E6-B6CE-5DB4115E9DCF}">
      <dgm:prSet/>
      <dgm:spPr/>
      <dgm:t>
        <a:bodyPr/>
        <a:lstStyle/>
        <a:p>
          <a:endParaRPr lang="it-IT"/>
        </a:p>
      </dgm:t>
    </dgm:pt>
    <dgm:pt modelId="{34EF3B25-990D-4963-A582-65EE07BDC291}" type="sibTrans" cxnId="{8C6C947B-4491-42E6-B6CE-5DB4115E9DCF}">
      <dgm:prSet/>
      <dgm:spPr/>
      <dgm:t>
        <a:bodyPr/>
        <a:lstStyle/>
        <a:p>
          <a:endParaRPr lang="it-IT"/>
        </a:p>
      </dgm:t>
    </dgm:pt>
    <dgm:pt modelId="{60959CF5-DCF1-4260-B805-18FAC2BB5A10}">
      <dgm:prSet custT="1"/>
      <dgm:spPr/>
      <dgm:t>
        <a:bodyPr/>
        <a:lstStyle/>
        <a:p>
          <a:pPr>
            <a:lnSpc>
              <a:spcPct val="150000"/>
            </a:lnSpc>
          </a:pPr>
          <a:endParaRPr lang="it-IT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545A4-3865-4F8A-A98E-0495D564DF0A}" type="parTrans" cxnId="{CDE668AF-F20B-444E-AA1B-268B15957176}">
      <dgm:prSet/>
      <dgm:spPr/>
      <dgm:t>
        <a:bodyPr/>
        <a:lstStyle/>
        <a:p>
          <a:endParaRPr lang="it-IT"/>
        </a:p>
      </dgm:t>
    </dgm:pt>
    <dgm:pt modelId="{5A92DCC2-0555-45D2-B41F-DDD917B82E9E}" type="sibTrans" cxnId="{CDE668AF-F20B-444E-AA1B-268B15957176}">
      <dgm:prSet/>
      <dgm:spPr/>
      <dgm:t>
        <a:bodyPr/>
        <a:lstStyle/>
        <a:p>
          <a:endParaRPr lang="it-IT"/>
        </a:p>
      </dgm:t>
    </dgm:pt>
    <dgm:pt modelId="{BEA1CF14-B3D4-46DA-8E65-31DAEF42EC3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Which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form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it-IT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governance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976DA2B5-D57D-49A7-AD2B-91A8959B79E6}" type="parTrans" cxnId="{88209A20-DD2D-43C6-9067-272CD7EB0A68}">
      <dgm:prSet/>
      <dgm:spPr/>
      <dgm:t>
        <a:bodyPr/>
        <a:lstStyle/>
        <a:p>
          <a:endParaRPr lang="it-IT"/>
        </a:p>
      </dgm:t>
    </dgm:pt>
    <dgm:pt modelId="{BDBCD12F-4D70-435F-A80C-F5B557FF42FE}" type="sibTrans" cxnId="{88209A20-DD2D-43C6-9067-272CD7EB0A68}">
      <dgm:prSet/>
      <dgm:spPr/>
      <dgm:t>
        <a:bodyPr/>
        <a:lstStyle/>
        <a:p>
          <a:endParaRPr lang="it-IT"/>
        </a:p>
      </dgm:t>
    </dgm:pt>
    <dgm:pt modelId="{2D7F411A-406E-41CB-842B-378E39B5B78A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F9F03-AB24-460F-9EF1-1D472C9E5B93}" type="parTrans" cxnId="{2CFBF0C1-B310-419E-8ADC-68F8325B8374}">
      <dgm:prSet/>
      <dgm:spPr/>
      <dgm:t>
        <a:bodyPr/>
        <a:lstStyle/>
        <a:p>
          <a:endParaRPr lang="it-IT"/>
        </a:p>
      </dgm:t>
    </dgm:pt>
    <dgm:pt modelId="{0D9B923D-CC83-46F5-96C3-E1EF1CB8D9A9}" type="sibTrans" cxnId="{2CFBF0C1-B310-419E-8ADC-68F8325B8374}">
      <dgm:prSet/>
      <dgm:spPr/>
      <dgm:t>
        <a:bodyPr/>
        <a:lstStyle/>
        <a:p>
          <a:endParaRPr lang="it-IT"/>
        </a:p>
      </dgm:t>
    </dgm:pt>
    <dgm:pt modelId="{F30FE32E-13D9-498A-8085-7988EEB3E7F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Creating a world-class climate for </a:t>
          </a: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foreign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tangible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intangible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assets</a:t>
          </a:r>
        </a:p>
      </dgm:t>
    </dgm:pt>
    <dgm:pt modelId="{0E950C1B-0A0D-4B12-A48D-7E1C020BB63A}" type="parTrans" cxnId="{7613893E-D6CF-406B-BB48-BAFDC39EA73F}">
      <dgm:prSet/>
      <dgm:spPr/>
      <dgm:t>
        <a:bodyPr/>
        <a:lstStyle/>
        <a:p>
          <a:endParaRPr lang="it-IT"/>
        </a:p>
      </dgm:t>
    </dgm:pt>
    <dgm:pt modelId="{209DB87D-EEF1-44A0-AB0A-E6F95B69EEE0}" type="sibTrans" cxnId="{7613893E-D6CF-406B-BB48-BAFDC39EA73F}">
      <dgm:prSet/>
      <dgm:spPr/>
      <dgm:t>
        <a:bodyPr/>
        <a:lstStyle/>
        <a:p>
          <a:endParaRPr lang="it-IT"/>
        </a:p>
      </dgm:t>
    </dgm:pt>
    <dgm:pt modelId="{020D4291-30FB-4B86-8CC8-4A54550E377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it-IT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Which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risks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D8B247D9-99CA-44A2-A2FE-2C7970012301}" type="parTrans" cxnId="{042A4C1C-5203-4E12-A132-53098343C52A}">
      <dgm:prSet/>
      <dgm:spPr/>
      <dgm:t>
        <a:bodyPr/>
        <a:lstStyle/>
        <a:p>
          <a:endParaRPr lang="it-IT"/>
        </a:p>
      </dgm:t>
    </dgm:pt>
    <dgm:pt modelId="{C29A095C-6803-4456-A7ED-D3DD614FDA25}" type="sibTrans" cxnId="{042A4C1C-5203-4E12-A132-53098343C52A}">
      <dgm:prSet/>
      <dgm:spPr/>
      <dgm:t>
        <a:bodyPr/>
        <a:lstStyle/>
        <a:p>
          <a:endParaRPr lang="it-IT"/>
        </a:p>
      </dgm:t>
    </dgm:pt>
    <dgm:pt modelId="{1DD4D6D1-3B6F-4DDC-96C8-479E25B050BA}">
      <dgm:prSet custT="1"/>
      <dgm:spPr/>
      <dgm:t>
        <a:bodyPr/>
        <a:lstStyle/>
        <a:p>
          <a:pPr>
            <a:lnSpc>
              <a:spcPct val="150000"/>
            </a:lnSpc>
          </a:pPr>
          <a:endParaRPr lang="it-IT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EBA5F-8F5F-455F-A684-22B314423E19}" type="parTrans" cxnId="{2BE06D02-239A-428A-9177-1A891811BDCD}">
      <dgm:prSet/>
      <dgm:spPr/>
      <dgm:t>
        <a:bodyPr/>
        <a:lstStyle/>
        <a:p>
          <a:endParaRPr lang="it-IT"/>
        </a:p>
      </dgm:t>
    </dgm:pt>
    <dgm:pt modelId="{61D43010-A2A3-4A99-849C-22D9A2F6F580}" type="sibTrans" cxnId="{2BE06D02-239A-428A-9177-1A891811BDCD}">
      <dgm:prSet/>
      <dgm:spPr/>
      <dgm:t>
        <a:bodyPr/>
        <a:lstStyle/>
        <a:p>
          <a:endParaRPr lang="it-IT"/>
        </a:p>
      </dgm:t>
    </dgm:pt>
    <dgm:pt modelId="{34F407CE-A262-4731-A8E4-722CB6AFE5AB}" type="pres">
      <dgm:prSet presAssocID="{C975CA35-2908-416C-B8F0-BF4E5C868D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44C7D0-803E-4CB8-94FB-AFC8BF121676}" type="pres">
      <dgm:prSet presAssocID="{AFBA9AF4-8C0C-4D03-B53C-A7FD6C7C88B8}" presName="composite" presStyleCnt="0"/>
      <dgm:spPr/>
    </dgm:pt>
    <dgm:pt modelId="{E96DA404-1E65-4E36-A925-E06A2AFFCFFD}" type="pres">
      <dgm:prSet presAssocID="{AFBA9AF4-8C0C-4D03-B53C-A7FD6C7C88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62E613-0599-4457-890E-EA7498596A1B}" type="pres">
      <dgm:prSet presAssocID="{AFBA9AF4-8C0C-4D03-B53C-A7FD6C7C88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A05854-EE5D-47A4-9F32-1E6D9B4EA668}" type="pres">
      <dgm:prSet presAssocID="{579344B9-041E-467B-9DB3-C5A8CE2ABC67}" presName="space" presStyleCnt="0"/>
      <dgm:spPr/>
    </dgm:pt>
    <dgm:pt modelId="{D37BAFC2-21A0-495C-87FD-76EB499677D2}" type="pres">
      <dgm:prSet presAssocID="{879422EC-F5FA-49D3-B440-6110A77D3BDB}" presName="composite" presStyleCnt="0"/>
      <dgm:spPr/>
    </dgm:pt>
    <dgm:pt modelId="{578D05FC-43BF-4689-B1A2-822D7F7F0100}" type="pres">
      <dgm:prSet presAssocID="{879422EC-F5FA-49D3-B440-6110A77D3B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27D61E-620A-4B6B-8459-B7A1A8D208AD}" type="pres">
      <dgm:prSet presAssocID="{879422EC-F5FA-49D3-B440-6110A77D3BD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97052F-17AA-48E2-A02E-D0708D11B4DD}" type="pres">
      <dgm:prSet presAssocID="{FD3B38A3-E6D0-44DB-ADD7-671FA8704917}" presName="space" presStyleCnt="0"/>
      <dgm:spPr/>
    </dgm:pt>
    <dgm:pt modelId="{8C50F7D0-73C6-4C85-A0D1-6868BD5F698D}" type="pres">
      <dgm:prSet presAssocID="{068CD873-75A6-4C1C-862F-1B6D75BBAF66}" presName="composite" presStyleCnt="0"/>
      <dgm:spPr/>
    </dgm:pt>
    <dgm:pt modelId="{38070CB0-75FD-4FB6-A57F-A7752B68FAF6}" type="pres">
      <dgm:prSet presAssocID="{068CD873-75A6-4C1C-862F-1B6D75BBAF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1A1DC6-7C5F-4698-8353-2D48BCA6969C}" type="pres">
      <dgm:prSet presAssocID="{068CD873-75A6-4C1C-862F-1B6D75BBAF6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1EB8F7-0F38-488D-9BDA-F8904E8F51D9}" type="presOf" srcId="{AFBA9AF4-8C0C-4D03-B53C-A7FD6C7C88B8}" destId="{E96DA404-1E65-4E36-A925-E06A2AFFCFFD}" srcOrd="0" destOrd="0" presId="urn:microsoft.com/office/officeart/2005/8/layout/hList1"/>
    <dgm:cxn modelId="{FE0A4547-07C2-4D95-A7BD-CF7897EBE1AC}" srcId="{C975CA35-2908-416C-B8F0-BF4E5C868DFA}" destId="{AFBA9AF4-8C0C-4D03-B53C-A7FD6C7C88B8}" srcOrd="0" destOrd="0" parTransId="{6EC41E95-EB68-4D84-ADF7-991968B476F6}" sibTransId="{579344B9-041E-467B-9DB3-C5A8CE2ABC67}"/>
    <dgm:cxn modelId="{383D0C69-893B-43BA-977A-FB16E8B433ED}" type="presOf" srcId="{5360EF84-53EF-4C67-AAD3-F86957B70073}" destId="{9562E613-0599-4457-890E-EA7498596A1B}" srcOrd="0" destOrd="0" presId="urn:microsoft.com/office/officeart/2005/8/layout/hList1"/>
    <dgm:cxn modelId="{5B97E59F-15EA-4D2C-9CC7-38C6864CE204}" srcId="{AFBA9AF4-8C0C-4D03-B53C-A7FD6C7C88B8}" destId="{5360EF84-53EF-4C67-AAD3-F86957B70073}" srcOrd="0" destOrd="0" parTransId="{9BF39071-4D65-41EA-845E-9A983F75412F}" sibTransId="{58D0A630-654D-4C94-80A2-B39D3C6E1237}"/>
    <dgm:cxn modelId="{3B3240C0-C1A7-484E-B0C3-C7E5D6BF30A2}" srcId="{AFBA9AF4-8C0C-4D03-B53C-A7FD6C7C88B8}" destId="{B976CE56-4DA4-4442-AA24-542D05D67F0F}" srcOrd="2" destOrd="0" parTransId="{B601E6EA-603E-4514-9F49-A754A7AC7365}" sibTransId="{B4F1F84F-A393-4497-ACE4-6E3F6174D148}"/>
    <dgm:cxn modelId="{88209A20-DD2D-43C6-9067-272CD7EB0A68}" srcId="{879422EC-F5FA-49D3-B440-6110A77D3BDB}" destId="{BEA1CF14-B3D4-46DA-8E65-31DAEF42EC3D}" srcOrd="2" destOrd="0" parTransId="{976DA2B5-D57D-49A7-AD2B-91A8959B79E6}" sibTransId="{BDBCD12F-4D70-435F-A80C-F5B557FF42FE}"/>
    <dgm:cxn modelId="{042A4C1C-5203-4E12-A132-53098343C52A}" srcId="{879422EC-F5FA-49D3-B440-6110A77D3BDB}" destId="{020D4291-30FB-4B86-8CC8-4A54550E377B}" srcOrd="4" destOrd="0" parTransId="{D8B247D9-99CA-44A2-A2FE-2C7970012301}" sibTransId="{C29A095C-6803-4456-A7ED-D3DD614FDA25}"/>
    <dgm:cxn modelId="{96421631-8FE7-4258-B067-12281D87FC44}" type="presOf" srcId="{7B246E74-540B-4D6A-8F1D-7E8404539656}" destId="{FC1A1DC6-7C5F-4698-8353-2D48BCA6969C}" srcOrd="0" destOrd="0" presId="urn:microsoft.com/office/officeart/2005/8/layout/hList1"/>
    <dgm:cxn modelId="{E31427C3-CF18-423A-B48E-8629E295C973}" type="presOf" srcId="{C975CA35-2908-416C-B8F0-BF4E5C868DFA}" destId="{34F407CE-A262-4731-A8E4-722CB6AFE5AB}" srcOrd="0" destOrd="0" presId="urn:microsoft.com/office/officeart/2005/8/layout/hList1"/>
    <dgm:cxn modelId="{6F81CC40-9235-41F9-B3D8-2A9F2E88C7DB}" type="presOf" srcId="{1DD4D6D1-3B6F-4DDC-96C8-479E25B050BA}" destId="{9F27D61E-620A-4B6B-8459-B7A1A8D208AD}" srcOrd="0" destOrd="3" presId="urn:microsoft.com/office/officeart/2005/8/layout/hList1"/>
    <dgm:cxn modelId="{CE1D720E-BDB1-4C26-A3A1-CF11B04D780A}" type="presOf" srcId="{BEA1CF14-B3D4-46DA-8E65-31DAEF42EC3D}" destId="{9F27D61E-620A-4B6B-8459-B7A1A8D208AD}" srcOrd="0" destOrd="2" presId="urn:microsoft.com/office/officeart/2005/8/layout/hList1"/>
    <dgm:cxn modelId="{8C35C9D2-9107-4858-8AB7-5EAEDB9D2F7E}" srcId="{879422EC-F5FA-49D3-B440-6110A77D3BDB}" destId="{02F2C454-1B89-412F-AF5F-991465817193}" srcOrd="0" destOrd="0" parTransId="{7226198C-D322-4AAC-8E40-42326DD7D063}" sibTransId="{792A5E17-831D-4684-8FBB-367922476A31}"/>
    <dgm:cxn modelId="{C3E59AF1-B826-4574-BC9C-0AC1F23E43D7}" srcId="{068CD873-75A6-4C1C-862F-1B6D75BBAF66}" destId="{7B246E74-540B-4D6A-8F1D-7E8404539656}" srcOrd="0" destOrd="0" parTransId="{8837BCA9-6C0A-454F-B525-B5370DE90950}" sibTransId="{1C705001-B4CD-4497-AA8F-78E5320DF182}"/>
    <dgm:cxn modelId="{CDE668AF-F20B-444E-AA1B-268B15957176}" srcId="{879422EC-F5FA-49D3-B440-6110A77D3BDB}" destId="{60959CF5-DCF1-4260-B805-18FAC2BB5A10}" srcOrd="1" destOrd="0" parTransId="{E52545A4-3865-4F8A-A98E-0495D564DF0A}" sibTransId="{5A92DCC2-0555-45D2-B41F-DDD917B82E9E}"/>
    <dgm:cxn modelId="{2CFBF0C1-B310-419E-8ADC-68F8325B8374}" srcId="{068CD873-75A6-4C1C-862F-1B6D75BBAF66}" destId="{2D7F411A-406E-41CB-842B-378E39B5B78A}" srcOrd="1" destOrd="0" parTransId="{A89F9F03-AB24-460F-9EF1-1D472C9E5B93}" sibTransId="{0D9B923D-CC83-46F5-96C3-E1EF1CB8D9A9}"/>
    <dgm:cxn modelId="{DFA472B2-8154-4B1D-828B-854AE8778EA7}" type="presOf" srcId="{B976CE56-4DA4-4442-AA24-542D05D67F0F}" destId="{9562E613-0599-4457-890E-EA7498596A1B}" srcOrd="0" destOrd="2" presId="urn:microsoft.com/office/officeart/2005/8/layout/hList1"/>
    <dgm:cxn modelId="{C64573E9-087C-455B-A6DD-60EA03BE7DBE}" srcId="{C975CA35-2908-416C-B8F0-BF4E5C868DFA}" destId="{879422EC-F5FA-49D3-B440-6110A77D3BDB}" srcOrd="1" destOrd="0" parTransId="{58395402-2904-4888-A9FF-C10FE15E15E9}" sibTransId="{FD3B38A3-E6D0-44DB-ADD7-671FA8704917}"/>
    <dgm:cxn modelId="{92A36D4E-0870-4BF6-ADE4-DEA9841F75A9}" type="presOf" srcId="{02F2C454-1B89-412F-AF5F-991465817193}" destId="{9F27D61E-620A-4B6B-8459-B7A1A8D208AD}" srcOrd="0" destOrd="0" presId="urn:microsoft.com/office/officeart/2005/8/layout/hList1"/>
    <dgm:cxn modelId="{67240A02-46C1-456F-907D-AB6CCA76DFDE}" type="presOf" srcId="{879422EC-F5FA-49D3-B440-6110A77D3BDB}" destId="{578D05FC-43BF-4689-B1A2-822D7F7F0100}" srcOrd="0" destOrd="0" presId="urn:microsoft.com/office/officeart/2005/8/layout/hList1"/>
    <dgm:cxn modelId="{4D3BC0C3-8DE9-4A41-96C3-B3F386651096}" type="presOf" srcId="{2D7F411A-406E-41CB-842B-378E39B5B78A}" destId="{FC1A1DC6-7C5F-4698-8353-2D48BCA6969C}" srcOrd="0" destOrd="1" presId="urn:microsoft.com/office/officeart/2005/8/layout/hList1"/>
    <dgm:cxn modelId="{2BE06D02-239A-428A-9177-1A891811BDCD}" srcId="{879422EC-F5FA-49D3-B440-6110A77D3BDB}" destId="{1DD4D6D1-3B6F-4DDC-96C8-479E25B050BA}" srcOrd="3" destOrd="0" parTransId="{CBAEBA5F-8F5F-455F-A684-22B314423E19}" sibTransId="{61D43010-A2A3-4A99-849C-22D9A2F6F580}"/>
    <dgm:cxn modelId="{91F17981-9EBB-41EA-A7B0-DBEBCBF06638}" type="presOf" srcId="{020D4291-30FB-4B86-8CC8-4A54550E377B}" destId="{9F27D61E-620A-4B6B-8459-B7A1A8D208AD}" srcOrd="0" destOrd="4" presId="urn:microsoft.com/office/officeart/2005/8/layout/hList1"/>
    <dgm:cxn modelId="{A42C06C4-BD81-41B7-BEF4-9D833B229462}" type="presOf" srcId="{F30FE32E-13D9-498A-8085-7988EEB3E7F2}" destId="{FC1A1DC6-7C5F-4698-8353-2D48BCA6969C}" srcOrd="0" destOrd="2" presId="urn:microsoft.com/office/officeart/2005/8/layout/hList1"/>
    <dgm:cxn modelId="{7613893E-D6CF-406B-BB48-BAFDC39EA73F}" srcId="{068CD873-75A6-4C1C-862F-1B6D75BBAF66}" destId="{F30FE32E-13D9-498A-8085-7988EEB3E7F2}" srcOrd="2" destOrd="0" parTransId="{0E950C1B-0A0D-4B12-A48D-7E1C020BB63A}" sibTransId="{209DB87D-EEF1-44A0-AB0A-E6F95B69EEE0}"/>
    <dgm:cxn modelId="{CE425F6D-65EE-42E5-82F4-3472AA0EA39E}" srcId="{C975CA35-2908-416C-B8F0-BF4E5C868DFA}" destId="{068CD873-75A6-4C1C-862F-1B6D75BBAF66}" srcOrd="2" destOrd="0" parTransId="{3AFC2B9B-F3AC-43E0-B11B-2E0BF7A81C7F}" sibTransId="{DB34971E-597C-4E49-A5D3-E60F41E5B88D}"/>
    <dgm:cxn modelId="{2FC01EB5-DC7F-4DE5-A9E2-772507925800}" type="presOf" srcId="{3675CD59-4D57-45C9-A558-7C3313BD8B65}" destId="{9562E613-0599-4457-890E-EA7498596A1B}" srcOrd="0" destOrd="1" presId="urn:microsoft.com/office/officeart/2005/8/layout/hList1"/>
    <dgm:cxn modelId="{F1066E64-2A78-45B1-80E8-BAD80BF4B8CA}" type="presOf" srcId="{068CD873-75A6-4C1C-862F-1B6D75BBAF66}" destId="{38070CB0-75FD-4FB6-A57F-A7752B68FAF6}" srcOrd="0" destOrd="0" presId="urn:microsoft.com/office/officeart/2005/8/layout/hList1"/>
    <dgm:cxn modelId="{8C6C947B-4491-42E6-B6CE-5DB4115E9DCF}" srcId="{AFBA9AF4-8C0C-4D03-B53C-A7FD6C7C88B8}" destId="{3675CD59-4D57-45C9-A558-7C3313BD8B65}" srcOrd="1" destOrd="0" parTransId="{8200333E-9C2B-46AA-9353-DC248B7E0442}" sibTransId="{34EF3B25-990D-4963-A582-65EE07BDC291}"/>
    <dgm:cxn modelId="{68545A1E-0806-40C2-B292-230E0BA7B1F7}" type="presOf" srcId="{60959CF5-DCF1-4260-B805-18FAC2BB5A10}" destId="{9F27D61E-620A-4B6B-8459-B7A1A8D208AD}" srcOrd="0" destOrd="1" presId="urn:microsoft.com/office/officeart/2005/8/layout/hList1"/>
    <dgm:cxn modelId="{D97084CF-BD8E-46D3-8849-3A16815FB1BB}" type="presParOf" srcId="{34F407CE-A262-4731-A8E4-722CB6AFE5AB}" destId="{C644C7D0-803E-4CB8-94FB-AFC8BF121676}" srcOrd="0" destOrd="0" presId="urn:microsoft.com/office/officeart/2005/8/layout/hList1"/>
    <dgm:cxn modelId="{D26E452B-C265-4451-B636-3F15D9A28368}" type="presParOf" srcId="{C644C7D0-803E-4CB8-94FB-AFC8BF121676}" destId="{E96DA404-1E65-4E36-A925-E06A2AFFCFFD}" srcOrd="0" destOrd="0" presId="urn:microsoft.com/office/officeart/2005/8/layout/hList1"/>
    <dgm:cxn modelId="{4E7E6794-9310-473D-9CDD-73924F649789}" type="presParOf" srcId="{C644C7D0-803E-4CB8-94FB-AFC8BF121676}" destId="{9562E613-0599-4457-890E-EA7498596A1B}" srcOrd="1" destOrd="0" presId="urn:microsoft.com/office/officeart/2005/8/layout/hList1"/>
    <dgm:cxn modelId="{1AB0909F-8004-444A-8B87-7875A995C8AD}" type="presParOf" srcId="{34F407CE-A262-4731-A8E4-722CB6AFE5AB}" destId="{B2A05854-EE5D-47A4-9F32-1E6D9B4EA668}" srcOrd="1" destOrd="0" presId="urn:microsoft.com/office/officeart/2005/8/layout/hList1"/>
    <dgm:cxn modelId="{9218BB65-CB59-4A54-8337-706E9BDAC918}" type="presParOf" srcId="{34F407CE-A262-4731-A8E4-722CB6AFE5AB}" destId="{D37BAFC2-21A0-495C-87FD-76EB499677D2}" srcOrd="2" destOrd="0" presId="urn:microsoft.com/office/officeart/2005/8/layout/hList1"/>
    <dgm:cxn modelId="{B95D0941-894C-4CE7-84E2-0DC575D28991}" type="presParOf" srcId="{D37BAFC2-21A0-495C-87FD-76EB499677D2}" destId="{578D05FC-43BF-4689-B1A2-822D7F7F0100}" srcOrd="0" destOrd="0" presId="urn:microsoft.com/office/officeart/2005/8/layout/hList1"/>
    <dgm:cxn modelId="{DF6FBB04-BC8A-48CC-B551-E4F3844552F8}" type="presParOf" srcId="{D37BAFC2-21A0-495C-87FD-76EB499677D2}" destId="{9F27D61E-620A-4B6B-8459-B7A1A8D208AD}" srcOrd="1" destOrd="0" presId="urn:microsoft.com/office/officeart/2005/8/layout/hList1"/>
    <dgm:cxn modelId="{45575873-234A-408D-9562-8C24C6CEB088}" type="presParOf" srcId="{34F407CE-A262-4731-A8E4-722CB6AFE5AB}" destId="{3B97052F-17AA-48E2-A02E-D0708D11B4DD}" srcOrd="3" destOrd="0" presId="urn:microsoft.com/office/officeart/2005/8/layout/hList1"/>
    <dgm:cxn modelId="{E2942615-489C-4142-9D33-2B24B3A472B7}" type="presParOf" srcId="{34F407CE-A262-4731-A8E4-722CB6AFE5AB}" destId="{8C50F7D0-73C6-4C85-A0D1-6868BD5F698D}" srcOrd="4" destOrd="0" presId="urn:microsoft.com/office/officeart/2005/8/layout/hList1"/>
    <dgm:cxn modelId="{78E4173C-E8E8-4E8D-89EC-D9FED1825B09}" type="presParOf" srcId="{8C50F7D0-73C6-4C85-A0D1-6868BD5F698D}" destId="{38070CB0-75FD-4FB6-A57F-A7752B68FAF6}" srcOrd="0" destOrd="0" presId="urn:microsoft.com/office/officeart/2005/8/layout/hList1"/>
    <dgm:cxn modelId="{17FC5CC4-9A0F-4F1E-A844-A3C3D70840EB}" type="presParOf" srcId="{8C50F7D0-73C6-4C85-A0D1-6868BD5F698D}" destId="{FC1A1DC6-7C5F-4698-8353-2D48BCA696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F3DA71-F667-430D-84BE-887AC237B6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E67E284-D680-4D83-A2C2-34F7F39B9DAB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1.GVCs and </a:t>
          </a:r>
          <a:r>
            <a:rPr lang="it-IT" sz="2400" dirty="0" err="1">
              <a:solidFill>
                <a:schemeClr val="tx1"/>
              </a:solidFill>
            </a:rPr>
            <a:t>Developing</a:t>
          </a:r>
          <a:r>
            <a:rPr lang="it-IT" sz="2400" dirty="0">
              <a:solidFill>
                <a:schemeClr val="tx1"/>
              </a:solidFill>
            </a:rPr>
            <a:t> </a:t>
          </a:r>
          <a:r>
            <a:rPr lang="it-IT" sz="2400" dirty="0" err="1">
              <a:solidFill>
                <a:schemeClr val="tx1"/>
              </a:solidFill>
            </a:rPr>
            <a:t>Countries</a:t>
          </a:r>
          <a:r>
            <a:rPr lang="it-IT" sz="2400" dirty="0">
              <a:solidFill>
                <a:schemeClr val="tx1"/>
              </a:solidFill>
            </a:rPr>
            <a:t>: an </a:t>
          </a:r>
          <a:r>
            <a:rPr lang="it-IT" sz="2400" dirty="0" err="1">
              <a:solidFill>
                <a:schemeClr val="tx1"/>
              </a:solidFill>
            </a:rPr>
            <a:t>Introduction</a:t>
          </a:r>
          <a:endParaRPr lang="it-IT" sz="2400" dirty="0">
            <a:solidFill>
              <a:schemeClr val="tx1"/>
            </a:solidFill>
          </a:endParaRPr>
        </a:p>
      </dgm:t>
    </dgm:pt>
    <dgm:pt modelId="{0BBE2B33-10BA-4391-9C5C-F177796AA257}" type="parTrans" cxnId="{94584FA4-15B3-4050-96B4-E6184F47F902}">
      <dgm:prSet/>
      <dgm:spPr/>
      <dgm:t>
        <a:bodyPr/>
        <a:lstStyle/>
        <a:p>
          <a:endParaRPr lang="it-IT"/>
        </a:p>
      </dgm:t>
    </dgm:pt>
    <dgm:pt modelId="{81B3A41F-F5B9-45F5-9892-A49BD15B29EA}" type="sibTrans" cxnId="{94584FA4-15B3-4050-96B4-E6184F47F902}">
      <dgm:prSet/>
      <dgm:spPr/>
      <dgm:t>
        <a:bodyPr/>
        <a:lstStyle/>
        <a:p>
          <a:endParaRPr lang="it-IT"/>
        </a:p>
      </dgm:t>
    </dgm:pt>
    <dgm:pt modelId="{F6D01B9A-750A-4528-8EAE-EC60F9290A92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2.Entering </a:t>
          </a:r>
          <a:r>
            <a:rPr lang="it-IT" sz="2400" dirty="0" err="1">
              <a:solidFill>
                <a:schemeClr val="tx1"/>
              </a:solidFill>
            </a:rPr>
            <a:t>GVCs</a:t>
          </a:r>
          <a:endParaRPr lang="it-IT" sz="2400" dirty="0">
            <a:solidFill>
              <a:schemeClr val="tx1"/>
            </a:solidFill>
          </a:endParaRPr>
        </a:p>
      </dgm:t>
    </dgm:pt>
    <dgm:pt modelId="{B55B5E99-F606-4A49-B84A-9A3B799A3F3E}" type="parTrans" cxnId="{ADA02415-C2E4-4BED-A7C7-0B819D0C9187}">
      <dgm:prSet/>
      <dgm:spPr/>
      <dgm:t>
        <a:bodyPr/>
        <a:lstStyle/>
        <a:p>
          <a:endParaRPr lang="it-IT"/>
        </a:p>
      </dgm:t>
    </dgm:pt>
    <dgm:pt modelId="{32F124F7-2EF8-453B-A025-D41AB819E987}" type="sibTrans" cxnId="{ADA02415-C2E4-4BED-A7C7-0B819D0C9187}">
      <dgm:prSet/>
      <dgm:spPr/>
      <dgm:t>
        <a:bodyPr/>
        <a:lstStyle/>
        <a:p>
          <a:endParaRPr lang="it-IT"/>
        </a:p>
      </dgm:t>
    </dgm:pt>
    <dgm:pt modelId="{F34896F7-A7D3-4CBA-9B4D-8483442FCCA6}">
      <dgm:prSet phldrT="[Testo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it-IT" sz="2400" b="1" dirty="0">
              <a:solidFill>
                <a:schemeClr val="tx1"/>
              </a:solidFill>
            </a:rPr>
            <a:t>3.Expanding and </a:t>
          </a:r>
          <a:r>
            <a:rPr lang="it-IT" sz="2400" b="1" dirty="0" err="1">
              <a:solidFill>
                <a:schemeClr val="tx1"/>
              </a:solidFill>
            </a:rPr>
            <a:t>Strengthening</a:t>
          </a:r>
          <a:r>
            <a:rPr lang="it-IT" sz="2400" b="1" dirty="0">
              <a:solidFill>
                <a:schemeClr val="tx1"/>
              </a:solidFill>
            </a:rPr>
            <a:t> GVC </a:t>
          </a:r>
          <a:r>
            <a:rPr lang="it-IT" sz="2400" b="1" dirty="0" err="1">
              <a:solidFill>
                <a:schemeClr val="tx1"/>
              </a:solidFill>
            </a:rPr>
            <a:t>Participation</a:t>
          </a:r>
          <a:endParaRPr lang="it-IT" sz="2400" b="1" dirty="0">
            <a:solidFill>
              <a:schemeClr val="tx1"/>
            </a:solidFill>
          </a:endParaRPr>
        </a:p>
      </dgm:t>
    </dgm:pt>
    <dgm:pt modelId="{36B9C2BF-5DD2-4611-8107-200BCF099A3C}" type="parTrans" cxnId="{AA16A1D1-3159-4982-9C7D-49D64F2DF116}">
      <dgm:prSet/>
      <dgm:spPr/>
      <dgm:t>
        <a:bodyPr/>
        <a:lstStyle/>
        <a:p>
          <a:endParaRPr lang="it-IT"/>
        </a:p>
      </dgm:t>
    </dgm:pt>
    <dgm:pt modelId="{5A8CE511-593F-42D4-8F15-B2C762AED775}" type="sibTrans" cxnId="{AA16A1D1-3159-4982-9C7D-49D64F2DF116}">
      <dgm:prSet/>
      <dgm:spPr/>
      <dgm:t>
        <a:bodyPr/>
        <a:lstStyle/>
        <a:p>
          <a:endParaRPr lang="it-IT"/>
        </a:p>
      </dgm:t>
    </dgm:pt>
    <dgm:pt modelId="{CB2FBD15-663C-4C94-AAD5-DC250255F9CE}">
      <dgm:prSet phldrT="[Testo]" custT="1"/>
      <dgm:spPr>
        <a:solidFill>
          <a:schemeClr val="bg2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it-IT" sz="2400" dirty="0">
              <a:solidFill>
                <a:schemeClr val="tx1"/>
              </a:solidFill>
            </a:rPr>
            <a:t>4.Conclutions</a:t>
          </a:r>
          <a:endParaRPr lang="it-IT" sz="2900" dirty="0">
            <a:solidFill>
              <a:schemeClr val="tx1"/>
            </a:solidFill>
          </a:endParaRPr>
        </a:p>
      </dgm:t>
    </dgm:pt>
    <dgm:pt modelId="{FF32253F-D475-4BA6-96A9-66E24137E382}" type="parTrans" cxnId="{3DEA8C9C-6A16-49A0-8439-299A9851A04C}">
      <dgm:prSet/>
      <dgm:spPr/>
      <dgm:t>
        <a:bodyPr/>
        <a:lstStyle/>
        <a:p>
          <a:endParaRPr lang="it-IT"/>
        </a:p>
      </dgm:t>
    </dgm:pt>
    <dgm:pt modelId="{F95DCB90-82AD-4315-BB8B-4B32125312AE}" type="sibTrans" cxnId="{3DEA8C9C-6A16-49A0-8439-299A9851A04C}">
      <dgm:prSet/>
      <dgm:spPr/>
      <dgm:t>
        <a:bodyPr/>
        <a:lstStyle/>
        <a:p>
          <a:endParaRPr lang="it-IT"/>
        </a:p>
      </dgm:t>
    </dgm:pt>
    <dgm:pt modelId="{4F750D33-B88F-4A41-9FE2-7E8730FBF688}" type="pres">
      <dgm:prSet presAssocID="{A7F3DA71-F667-430D-84BE-887AC237B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5DC5508-3243-4D2B-AAA5-D22E27022D63}" type="pres">
      <dgm:prSet presAssocID="{A7F3DA71-F667-430D-84BE-887AC237B66D}" presName="Name1" presStyleCnt="0"/>
      <dgm:spPr/>
    </dgm:pt>
    <dgm:pt modelId="{CF3987A1-AD90-4C26-A32C-156B45F7009D}" type="pres">
      <dgm:prSet presAssocID="{A7F3DA71-F667-430D-84BE-887AC237B66D}" presName="cycle" presStyleCnt="0"/>
      <dgm:spPr/>
    </dgm:pt>
    <dgm:pt modelId="{E17013AB-FD8D-4D07-8811-A0133E0133CB}" type="pres">
      <dgm:prSet presAssocID="{A7F3DA71-F667-430D-84BE-887AC237B66D}" presName="srcNode" presStyleLbl="node1" presStyleIdx="0" presStyleCnt="4"/>
      <dgm:spPr/>
    </dgm:pt>
    <dgm:pt modelId="{DF3CA4D4-090E-4614-BD50-A25182100DE4}" type="pres">
      <dgm:prSet presAssocID="{A7F3DA71-F667-430D-84BE-887AC237B66D}" presName="conn" presStyleLbl="parChTrans1D2" presStyleIdx="0" presStyleCnt="1"/>
      <dgm:spPr/>
      <dgm:t>
        <a:bodyPr/>
        <a:lstStyle/>
        <a:p>
          <a:endParaRPr lang="en-GB"/>
        </a:p>
      </dgm:t>
    </dgm:pt>
    <dgm:pt modelId="{5395FC3F-70CD-45D8-A113-4DABE0CFB89C}" type="pres">
      <dgm:prSet presAssocID="{A7F3DA71-F667-430D-84BE-887AC237B66D}" presName="extraNode" presStyleLbl="node1" presStyleIdx="0" presStyleCnt="4"/>
      <dgm:spPr/>
    </dgm:pt>
    <dgm:pt modelId="{66C58644-6410-41F9-8146-80D621E8B6CE}" type="pres">
      <dgm:prSet presAssocID="{A7F3DA71-F667-430D-84BE-887AC237B66D}" presName="dstNode" presStyleLbl="node1" presStyleIdx="0" presStyleCnt="4"/>
      <dgm:spPr/>
    </dgm:pt>
    <dgm:pt modelId="{E195809F-6600-4DFD-A039-33D4B17B3DF7}" type="pres">
      <dgm:prSet presAssocID="{4E67E284-D680-4D83-A2C2-34F7F39B9D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56E68-244D-417E-9AE3-686669C79FEE}" type="pres">
      <dgm:prSet presAssocID="{4E67E284-D680-4D83-A2C2-34F7F39B9DAB}" presName="accent_1" presStyleCnt="0"/>
      <dgm:spPr/>
    </dgm:pt>
    <dgm:pt modelId="{48BE45C8-2491-405A-93B9-C5EBB7F51C28}" type="pres">
      <dgm:prSet presAssocID="{4E67E284-D680-4D83-A2C2-34F7F39B9DAB}" presName="accentRepeatNode" presStyleLbl="solidFgAcc1" presStyleIdx="0" presStyleCnt="4"/>
      <dgm:spPr>
        <a:prstGeom prst="flowChartConnector">
          <a:avLst/>
        </a:prstGeom>
        <a:solidFill>
          <a:schemeClr val="accent1"/>
        </a:solidFill>
      </dgm:spPr>
    </dgm:pt>
    <dgm:pt modelId="{7A4F18C7-BB99-4909-BB10-818405AF031A}" type="pres">
      <dgm:prSet presAssocID="{F6D01B9A-750A-4528-8EAE-EC60F9290A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440759-7FB9-4B23-BF0E-D5869BFAFA5A}" type="pres">
      <dgm:prSet presAssocID="{F6D01B9A-750A-4528-8EAE-EC60F9290A92}" presName="accent_2" presStyleCnt="0"/>
      <dgm:spPr/>
    </dgm:pt>
    <dgm:pt modelId="{FBFD81F1-8FB3-430F-98FF-5224689D2711}" type="pres">
      <dgm:prSet presAssocID="{F6D01B9A-750A-4528-8EAE-EC60F9290A92}" presName="accentRepeatNode" presStyleLbl="solidFgAcc1" presStyleIdx="1" presStyleCnt="4"/>
      <dgm:spPr>
        <a:prstGeom prst="flowChartConnector">
          <a:avLst/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820C5A1C-E616-4055-AB01-A97CF36C22AF}" type="pres">
      <dgm:prSet presAssocID="{F34896F7-A7D3-4CBA-9B4D-8483442FCC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806DD6-5D7F-47C9-A32E-EDBC1705D4BD}" type="pres">
      <dgm:prSet presAssocID="{F34896F7-A7D3-4CBA-9B4D-8483442FCCA6}" presName="accent_3" presStyleCnt="0"/>
      <dgm:spPr/>
    </dgm:pt>
    <dgm:pt modelId="{EA5852E9-1252-430D-BB31-5751CDB50BA7}" type="pres">
      <dgm:prSet presAssocID="{F34896F7-A7D3-4CBA-9B4D-8483442FCCA6}" presName="accentRepeatNode" presStyleLbl="solidFgAcc1" presStyleIdx="2" presStyleCnt="4"/>
      <dgm:spPr>
        <a:prstGeom prst="flowChartConnector">
          <a:avLst/>
        </a:prstGeom>
        <a:solidFill>
          <a:schemeClr val="accent1"/>
        </a:solidFill>
      </dgm:spPr>
    </dgm:pt>
    <dgm:pt modelId="{7011166D-0C99-4DEC-8B39-24D567A7CBB5}" type="pres">
      <dgm:prSet presAssocID="{CB2FBD15-663C-4C94-AAD5-DC250255F9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1854F4-2B7C-4BE0-8407-92498640CB54}" type="pres">
      <dgm:prSet presAssocID="{CB2FBD15-663C-4C94-AAD5-DC250255F9CE}" presName="accent_4" presStyleCnt="0"/>
      <dgm:spPr/>
    </dgm:pt>
    <dgm:pt modelId="{33A4F7AD-CDFF-431D-B520-E0345D76C0CE}" type="pres">
      <dgm:prSet presAssocID="{CB2FBD15-663C-4C94-AAD5-DC250255F9CE}" presName="accentRepeatNode" presStyleLbl="solidFgAcc1" presStyleIdx="3" presStyleCnt="4"/>
      <dgm:spPr>
        <a:prstGeom prst="flowChartConnector">
          <a:avLst/>
        </a:prstGeom>
        <a:solidFill>
          <a:schemeClr val="accent1"/>
        </a:solidFill>
      </dgm:spPr>
    </dgm:pt>
  </dgm:ptLst>
  <dgm:cxnLst>
    <dgm:cxn modelId="{0F5263CE-FB5F-40D3-84BE-C76AFC34DA28}" type="presOf" srcId="{F6D01B9A-750A-4528-8EAE-EC60F9290A92}" destId="{7A4F18C7-BB99-4909-BB10-818405AF031A}" srcOrd="0" destOrd="0" presId="urn:microsoft.com/office/officeart/2008/layout/VerticalCurvedList"/>
    <dgm:cxn modelId="{44383772-3420-4105-8F01-76885FC7957C}" type="presOf" srcId="{4E67E284-D680-4D83-A2C2-34F7F39B9DAB}" destId="{E195809F-6600-4DFD-A039-33D4B17B3DF7}" srcOrd="0" destOrd="0" presId="urn:microsoft.com/office/officeart/2008/layout/VerticalCurvedList"/>
    <dgm:cxn modelId="{ADA02415-C2E4-4BED-A7C7-0B819D0C9187}" srcId="{A7F3DA71-F667-430D-84BE-887AC237B66D}" destId="{F6D01B9A-750A-4528-8EAE-EC60F9290A92}" srcOrd="1" destOrd="0" parTransId="{B55B5E99-F606-4A49-B84A-9A3B799A3F3E}" sibTransId="{32F124F7-2EF8-453B-A025-D41AB819E987}"/>
    <dgm:cxn modelId="{6EFAF389-F657-4586-A843-16E6E8269884}" type="presOf" srcId="{81B3A41F-F5B9-45F5-9892-A49BD15B29EA}" destId="{DF3CA4D4-090E-4614-BD50-A25182100DE4}" srcOrd="0" destOrd="0" presId="urn:microsoft.com/office/officeart/2008/layout/VerticalCurvedList"/>
    <dgm:cxn modelId="{F6A19547-1E1D-4EBE-9DA9-1398263AE010}" type="presOf" srcId="{F34896F7-A7D3-4CBA-9B4D-8483442FCCA6}" destId="{820C5A1C-E616-4055-AB01-A97CF36C22AF}" srcOrd="0" destOrd="0" presId="urn:microsoft.com/office/officeart/2008/layout/VerticalCurvedList"/>
    <dgm:cxn modelId="{94584FA4-15B3-4050-96B4-E6184F47F902}" srcId="{A7F3DA71-F667-430D-84BE-887AC237B66D}" destId="{4E67E284-D680-4D83-A2C2-34F7F39B9DAB}" srcOrd="0" destOrd="0" parTransId="{0BBE2B33-10BA-4391-9C5C-F177796AA257}" sibTransId="{81B3A41F-F5B9-45F5-9892-A49BD15B29EA}"/>
    <dgm:cxn modelId="{3DEA8C9C-6A16-49A0-8439-299A9851A04C}" srcId="{A7F3DA71-F667-430D-84BE-887AC237B66D}" destId="{CB2FBD15-663C-4C94-AAD5-DC250255F9CE}" srcOrd="3" destOrd="0" parTransId="{FF32253F-D475-4BA6-96A9-66E24137E382}" sibTransId="{F95DCB90-82AD-4315-BB8B-4B32125312AE}"/>
    <dgm:cxn modelId="{42BED0F1-EDEC-4DEB-AA45-1C461CDD1D01}" type="presOf" srcId="{A7F3DA71-F667-430D-84BE-887AC237B66D}" destId="{4F750D33-B88F-4A41-9FE2-7E8730FBF688}" srcOrd="0" destOrd="0" presId="urn:microsoft.com/office/officeart/2008/layout/VerticalCurvedList"/>
    <dgm:cxn modelId="{B57AC4E3-2583-4F4D-837B-A36BE5EC3972}" type="presOf" srcId="{CB2FBD15-663C-4C94-AAD5-DC250255F9CE}" destId="{7011166D-0C99-4DEC-8B39-24D567A7CBB5}" srcOrd="0" destOrd="0" presId="urn:microsoft.com/office/officeart/2008/layout/VerticalCurvedList"/>
    <dgm:cxn modelId="{AA16A1D1-3159-4982-9C7D-49D64F2DF116}" srcId="{A7F3DA71-F667-430D-84BE-887AC237B66D}" destId="{F34896F7-A7D3-4CBA-9B4D-8483442FCCA6}" srcOrd="2" destOrd="0" parTransId="{36B9C2BF-5DD2-4611-8107-200BCF099A3C}" sibTransId="{5A8CE511-593F-42D4-8F15-B2C762AED775}"/>
    <dgm:cxn modelId="{3D056362-724A-4393-907A-2979BD66F553}" type="presParOf" srcId="{4F750D33-B88F-4A41-9FE2-7E8730FBF688}" destId="{65DC5508-3243-4D2B-AAA5-D22E27022D63}" srcOrd="0" destOrd="0" presId="urn:microsoft.com/office/officeart/2008/layout/VerticalCurvedList"/>
    <dgm:cxn modelId="{9D5B101A-547E-415E-A188-12A27841DC44}" type="presParOf" srcId="{65DC5508-3243-4D2B-AAA5-D22E27022D63}" destId="{CF3987A1-AD90-4C26-A32C-156B45F7009D}" srcOrd="0" destOrd="0" presId="urn:microsoft.com/office/officeart/2008/layout/VerticalCurvedList"/>
    <dgm:cxn modelId="{7717D677-9887-48C8-9BAB-2456F0FD793D}" type="presParOf" srcId="{CF3987A1-AD90-4C26-A32C-156B45F7009D}" destId="{E17013AB-FD8D-4D07-8811-A0133E0133CB}" srcOrd="0" destOrd="0" presId="urn:microsoft.com/office/officeart/2008/layout/VerticalCurvedList"/>
    <dgm:cxn modelId="{B8D6B816-9492-45CE-82BB-921A6230B1A8}" type="presParOf" srcId="{CF3987A1-AD90-4C26-A32C-156B45F7009D}" destId="{DF3CA4D4-090E-4614-BD50-A25182100DE4}" srcOrd="1" destOrd="0" presId="urn:microsoft.com/office/officeart/2008/layout/VerticalCurvedList"/>
    <dgm:cxn modelId="{68251620-B02F-4C87-B41B-775D6F311CC4}" type="presParOf" srcId="{CF3987A1-AD90-4C26-A32C-156B45F7009D}" destId="{5395FC3F-70CD-45D8-A113-4DABE0CFB89C}" srcOrd="2" destOrd="0" presId="urn:microsoft.com/office/officeart/2008/layout/VerticalCurvedList"/>
    <dgm:cxn modelId="{D048200E-FCF0-4A2C-9B42-AE26CFF1DBFD}" type="presParOf" srcId="{CF3987A1-AD90-4C26-A32C-156B45F7009D}" destId="{66C58644-6410-41F9-8146-80D621E8B6CE}" srcOrd="3" destOrd="0" presId="urn:microsoft.com/office/officeart/2008/layout/VerticalCurvedList"/>
    <dgm:cxn modelId="{7C298040-B959-4804-91A4-1D19644ECE7D}" type="presParOf" srcId="{65DC5508-3243-4D2B-AAA5-D22E27022D63}" destId="{E195809F-6600-4DFD-A039-33D4B17B3DF7}" srcOrd="1" destOrd="0" presId="urn:microsoft.com/office/officeart/2008/layout/VerticalCurvedList"/>
    <dgm:cxn modelId="{E8992560-F77A-4A38-8945-0DAD0969EC0B}" type="presParOf" srcId="{65DC5508-3243-4D2B-AAA5-D22E27022D63}" destId="{96F56E68-244D-417E-9AE3-686669C79FEE}" srcOrd="2" destOrd="0" presId="urn:microsoft.com/office/officeart/2008/layout/VerticalCurvedList"/>
    <dgm:cxn modelId="{48A6612A-E1EB-4E20-8841-C6ED4D615350}" type="presParOf" srcId="{96F56E68-244D-417E-9AE3-686669C79FEE}" destId="{48BE45C8-2491-405A-93B9-C5EBB7F51C28}" srcOrd="0" destOrd="0" presId="urn:microsoft.com/office/officeart/2008/layout/VerticalCurvedList"/>
    <dgm:cxn modelId="{C3FFA511-673F-4664-AEAD-1185E6514243}" type="presParOf" srcId="{65DC5508-3243-4D2B-AAA5-D22E27022D63}" destId="{7A4F18C7-BB99-4909-BB10-818405AF031A}" srcOrd="3" destOrd="0" presId="urn:microsoft.com/office/officeart/2008/layout/VerticalCurvedList"/>
    <dgm:cxn modelId="{677ECF69-28AC-428C-AA86-5ECCEC9B5876}" type="presParOf" srcId="{65DC5508-3243-4D2B-AAA5-D22E27022D63}" destId="{21440759-7FB9-4B23-BF0E-D5869BFAFA5A}" srcOrd="4" destOrd="0" presId="urn:microsoft.com/office/officeart/2008/layout/VerticalCurvedList"/>
    <dgm:cxn modelId="{9744E79E-517F-4D65-9230-9CAC4D5650E7}" type="presParOf" srcId="{21440759-7FB9-4B23-BF0E-D5869BFAFA5A}" destId="{FBFD81F1-8FB3-430F-98FF-5224689D2711}" srcOrd="0" destOrd="0" presId="urn:microsoft.com/office/officeart/2008/layout/VerticalCurvedList"/>
    <dgm:cxn modelId="{9CC52B42-541B-4F2C-95C1-EA18187F44BE}" type="presParOf" srcId="{65DC5508-3243-4D2B-AAA5-D22E27022D63}" destId="{820C5A1C-E616-4055-AB01-A97CF36C22AF}" srcOrd="5" destOrd="0" presId="urn:microsoft.com/office/officeart/2008/layout/VerticalCurvedList"/>
    <dgm:cxn modelId="{DCDDEE87-2DD7-4ED8-9D8B-23F1B5873485}" type="presParOf" srcId="{65DC5508-3243-4D2B-AAA5-D22E27022D63}" destId="{91806DD6-5D7F-47C9-A32E-EDBC1705D4BD}" srcOrd="6" destOrd="0" presId="urn:microsoft.com/office/officeart/2008/layout/VerticalCurvedList"/>
    <dgm:cxn modelId="{0605CE7D-BDAF-4628-AF80-1E2DFDE18A68}" type="presParOf" srcId="{91806DD6-5D7F-47C9-A32E-EDBC1705D4BD}" destId="{EA5852E9-1252-430D-BB31-5751CDB50BA7}" srcOrd="0" destOrd="0" presId="urn:microsoft.com/office/officeart/2008/layout/VerticalCurvedList"/>
    <dgm:cxn modelId="{2CC54FEE-E17D-47C1-8157-6C7A7E820B55}" type="presParOf" srcId="{65DC5508-3243-4D2B-AAA5-D22E27022D63}" destId="{7011166D-0C99-4DEC-8B39-24D567A7CBB5}" srcOrd="7" destOrd="0" presId="urn:microsoft.com/office/officeart/2008/layout/VerticalCurvedList"/>
    <dgm:cxn modelId="{95E0E564-848D-4F92-8911-A6A970B434F8}" type="presParOf" srcId="{65DC5508-3243-4D2B-AAA5-D22E27022D63}" destId="{8E1854F4-2B7C-4BE0-8407-92498640CB54}" srcOrd="8" destOrd="0" presId="urn:microsoft.com/office/officeart/2008/layout/VerticalCurvedList"/>
    <dgm:cxn modelId="{899EC825-BE4F-4776-858A-517318031F04}" type="presParOf" srcId="{8E1854F4-2B7C-4BE0-8407-92498640CB54}" destId="{33A4F7AD-CDFF-431D-B520-E0345D76C0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185598-5A57-BE47-ACC8-C0A5BAECD8E5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59E4314B-31B1-3E49-8110-394A4288CF2B}">
      <dgm:prSet phldrT="[Testo]"/>
      <dgm:spPr/>
      <dgm:t>
        <a:bodyPr/>
        <a:lstStyle/>
        <a:p>
          <a:r>
            <a:rPr lang="it-IT" dirty="0"/>
            <a:t>1° </a:t>
          </a:r>
          <a:r>
            <a:rPr lang="it-IT" dirty="0" err="1"/>
            <a:t>phase</a:t>
          </a:r>
          <a:r>
            <a:rPr lang="it-IT" dirty="0"/>
            <a:t>: </a:t>
          </a:r>
          <a:r>
            <a:rPr lang="it-IT" dirty="0" err="1"/>
            <a:t>Entering</a:t>
          </a:r>
          <a:r>
            <a:rPr lang="it-IT" dirty="0"/>
            <a:t> </a:t>
          </a:r>
          <a:r>
            <a:rPr lang="it-IT" dirty="0" err="1"/>
            <a:t>GVCs</a:t>
          </a:r>
          <a:endParaRPr lang="it-IT" dirty="0"/>
        </a:p>
      </dgm:t>
    </dgm:pt>
    <dgm:pt modelId="{CDFE0DB5-1542-3D40-A199-FFD15C8D89D9}" type="parTrans" cxnId="{AADACBBA-749D-9143-8385-546E08BD113B}">
      <dgm:prSet/>
      <dgm:spPr/>
      <dgm:t>
        <a:bodyPr/>
        <a:lstStyle/>
        <a:p>
          <a:endParaRPr lang="it-IT"/>
        </a:p>
      </dgm:t>
    </dgm:pt>
    <dgm:pt modelId="{DD50C475-1240-D44B-B778-F2750026FC34}" type="sibTrans" cxnId="{AADACBBA-749D-9143-8385-546E08BD113B}">
      <dgm:prSet/>
      <dgm:spPr/>
      <dgm:t>
        <a:bodyPr/>
        <a:lstStyle/>
        <a:p>
          <a:endParaRPr lang="it-IT"/>
        </a:p>
      </dgm:t>
    </dgm:pt>
    <dgm:pt modelId="{821B6269-0039-8F4E-A6F6-41E0663349E0}">
      <dgm:prSet phldrT="[Testo]"/>
      <dgm:spPr/>
      <dgm:t>
        <a:bodyPr/>
        <a:lstStyle/>
        <a:p>
          <a:r>
            <a:rPr lang="it-IT" dirty="0"/>
            <a:t>2° </a:t>
          </a:r>
          <a:r>
            <a:rPr lang="it-IT" dirty="0" err="1"/>
            <a:t>phase</a:t>
          </a:r>
          <a:r>
            <a:rPr lang="it-IT" dirty="0"/>
            <a:t>: </a:t>
          </a:r>
          <a:r>
            <a:rPr lang="it-IT" dirty="0" err="1"/>
            <a:t>Expanding</a:t>
          </a:r>
          <a:r>
            <a:rPr lang="it-IT" dirty="0"/>
            <a:t> and </a:t>
          </a:r>
          <a:r>
            <a:rPr lang="it-IT" dirty="0" err="1"/>
            <a:t>Strengthening</a:t>
          </a:r>
          <a:r>
            <a:rPr lang="it-IT" dirty="0"/>
            <a:t> GVC </a:t>
          </a:r>
          <a:r>
            <a:rPr lang="it-IT" dirty="0" err="1"/>
            <a:t>Participation</a:t>
          </a:r>
          <a:endParaRPr lang="it-IT" dirty="0"/>
        </a:p>
      </dgm:t>
    </dgm:pt>
    <dgm:pt modelId="{B6779091-56C1-1147-BE32-CF485630FCC3}" type="parTrans" cxnId="{0376F1A4-BD60-DD43-BE28-DFFC11EA1CAF}">
      <dgm:prSet/>
      <dgm:spPr/>
      <dgm:t>
        <a:bodyPr/>
        <a:lstStyle/>
        <a:p>
          <a:endParaRPr lang="it-IT"/>
        </a:p>
      </dgm:t>
    </dgm:pt>
    <dgm:pt modelId="{D5191BCE-3558-7143-B92A-EC3C16FC7BC5}" type="sibTrans" cxnId="{0376F1A4-BD60-DD43-BE28-DFFC11EA1CAF}">
      <dgm:prSet/>
      <dgm:spPr/>
      <dgm:t>
        <a:bodyPr/>
        <a:lstStyle/>
        <a:p>
          <a:endParaRPr lang="it-IT"/>
        </a:p>
      </dgm:t>
    </dgm:pt>
    <dgm:pt modelId="{ACB5D5AE-230A-D24D-99CB-9C87A012F415}" type="pres">
      <dgm:prSet presAssocID="{C1185598-5A57-BE47-ACC8-C0A5BAECD8E5}" presName="linearFlow" presStyleCnt="0">
        <dgm:presLayoutVars>
          <dgm:resizeHandles val="exact"/>
        </dgm:presLayoutVars>
      </dgm:prSet>
      <dgm:spPr/>
    </dgm:pt>
    <dgm:pt modelId="{6942C2CE-7FDE-9B4B-B417-1D0F06BA029B}" type="pres">
      <dgm:prSet presAssocID="{59E4314B-31B1-3E49-8110-394A4288CF2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FFCDB-CE7B-8242-88E1-EDC6A495A616}" type="pres">
      <dgm:prSet presAssocID="{DD50C475-1240-D44B-B778-F2750026FC34}" presName="sibTrans" presStyleLbl="sibTrans2D1" presStyleIdx="0" presStyleCnt="1"/>
      <dgm:spPr/>
      <dgm:t>
        <a:bodyPr/>
        <a:lstStyle/>
        <a:p>
          <a:endParaRPr lang="en-GB"/>
        </a:p>
      </dgm:t>
    </dgm:pt>
    <dgm:pt modelId="{EF4FE07E-CFEC-B448-BA54-3C91DB167D66}" type="pres">
      <dgm:prSet presAssocID="{DD50C475-1240-D44B-B778-F2750026FC34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28D7E377-DDF3-2C4C-B3C2-62D93D46C624}" type="pres">
      <dgm:prSet presAssocID="{821B6269-0039-8F4E-A6F6-41E0663349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2CF56A-5DA8-9E46-9743-42171F7CCB47}" type="presOf" srcId="{DD50C475-1240-D44B-B778-F2750026FC34}" destId="{EF4FE07E-CFEC-B448-BA54-3C91DB167D66}" srcOrd="1" destOrd="0" presId="urn:microsoft.com/office/officeart/2005/8/layout/process2"/>
    <dgm:cxn modelId="{AADACBBA-749D-9143-8385-546E08BD113B}" srcId="{C1185598-5A57-BE47-ACC8-C0A5BAECD8E5}" destId="{59E4314B-31B1-3E49-8110-394A4288CF2B}" srcOrd="0" destOrd="0" parTransId="{CDFE0DB5-1542-3D40-A199-FFD15C8D89D9}" sibTransId="{DD50C475-1240-D44B-B778-F2750026FC34}"/>
    <dgm:cxn modelId="{0376F1A4-BD60-DD43-BE28-DFFC11EA1CAF}" srcId="{C1185598-5A57-BE47-ACC8-C0A5BAECD8E5}" destId="{821B6269-0039-8F4E-A6F6-41E0663349E0}" srcOrd="1" destOrd="0" parTransId="{B6779091-56C1-1147-BE32-CF485630FCC3}" sibTransId="{D5191BCE-3558-7143-B92A-EC3C16FC7BC5}"/>
    <dgm:cxn modelId="{04BAAC81-8D90-2943-8D03-162C96CB8965}" type="presOf" srcId="{59E4314B-31B1-3E49-8110-394A4288CF2B}" destId="{6942C2CE-7FDE-9B4B-B417-1D0F06BA029B}" srcOrd="0" destOrd="0" presId="urn:microsoft.com/office/officeart/2005/8/layout/process2"/>
    <dgm:cxn modelId="{1017C0D9-9CA2-1545-8BA7-FFA08B7D52ED}" type="presOf" srcId="{C1185598-5A57-BE47-ACC8-C0A5BAECD8E5}" destId="{ACB5D5AE-230A-D24D-99CB-9C87A012F415}" srcOrd="0" destOrd="0" presId="urn:microsoft.com/office/officeart/2005/8/layout/process2"/>
    <dgm:cxn modelId="{946CCCCC-2BD6-D841-BA76-AE9DB1E67135}" type="presOf" srcId="{DD50C475-1240-D44B-B778-F2750026FC34}" destId="{BC7FFCDB-CE7B-8242-88E1-EDC6A495A616}" srcOrd="0" destOrd="0" presId="urn:microsoft.com/office/officeart/2005/8/layout/process2"/>
    <dgm:cxn modelId="{B0FE9D6C-D6FC-EA4D-9EDA-D80E5292B7BC}" type="presOf" srcId="{821B6269-0039-8F4E-A6F6-41E0663349E0}" destId="{28D7E377-DDF3-2C4C-B3C2-62D93D46C624}" srcOrd="0" destOrd="0" presId="urn:microsoft.com/office/officeart/2005/8/layout/process2"/>
    <dgm:cxn modelId="{0DCB2371-3E4D-C045-9676-4BDB43CD32E2}" type="presParOf" srcId="{ACB5D5AE-230A-D24D-99CB-9C87A012F415}" destId="{6942C2CE-7FDE-9B4B-B417-1D0F06BA029B}" srcOrd="0" destOrd="0" presId="urn:microsoft.com/office/officeart/2005/8/layout/process2"/>
    <dgm:cxn modelId="{F1C7C995-A84F-224C-B59E-2AD4E5E77210}" type="presParOf" srcId="{ACB5D5AE-230A-D24D-99CB-9C87A012F415}" destId="{BC7FFCDB-CE7B-8242-88E1-EDC6A495A616}" srcOrd="1" destOrd="0" presId="urn:microsoft.com/office/officeart/2005/8/layout/process2"/>
    <dgm:cxn modelId="{210177EF-17B6-C04B-9EAF-22DA04E2968B}" type="presParOf" srcId="{BC7FFCDB-CE7B-8242-88E1-EDC6A495A616}" destId="{EF4FE07E-CFEC-B448-BA54-3C91DB167D66}" srcOrd="0" destOrd="0" presId="urn:microsoft.com/office/officeart/2005/8/layout/process2"/>
    <dgm:cxn modelId="{2BE805FB-B0C8-E143-8844-B52D1D15DF29}" type="presParOf" srcId="{ACB5D5AE-230A-D24D-99CB-9C87A012F415}" destId="{28D7E377-DDF3-2C4C-B3C2-62D93D46C62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E971B0-42A2-7641-9E3E-9D0846C971E4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4EF3FD-00E3-814A-803E-DB4798AA3989}">
      <dgm:prSet/>
      <dgm:spPr/>
      <dgm:t>
        <a:bodyPr/>
        <a:lstStyle/>
        <a:p>
          <a:r>
            <a:rPr lang="it-IT" dirty="0" err="1"/>
            <a:t>Maximizing</a:t>
          </a:r>
          <a:r>
            <a:rPr lang="it-IT" dirty="0"/>
            <a:t> the </a:t>
          </a:r>
          <a:r>
            <a:rPr lang="it-IT" dirty="0" err="1"/>
            <a:t>absorption</a:t>
          </a:r>
          <a:r>
            <a:rPr lang="it-IT" dirty="0"/>
            <a:t> </a:t>
          </a:r>
          <a:r>
            <a:rPr lang="it-IT" dirty="0" err="1"/>
            <a:t>potential</a:t>
          </a:r>
          <a:r>
            <a:rPr lang="it-IT" dirty="0"/>
            <a:t> of </a:t>
          </a:r>
          <a:r>
            <a:rPr lang="it-IT" dirty="0" err="1"/>
            <a:t>local</a:t>
          </a:r>
          <a:r>
            <a:rPr lang="it-IT" dirty="0"/>
            <a:t> </a:t>
          </a:r>
          <a:r>
            <a:rPr lang="it-IT" dirty="0" err="1"/>
            <a:t>actors</a:t>
          </a:r>
          <a:r>
            <a:rPr lang="it-IT" dirty="0"/>
            <a:t> to benefit from GVC </a:t>
          </a:r>
          <a:r>
            <a:rPr lang="it-IT" dirty="0" err="1"/>
            <a:t>spillovers</a:t>
          </a:r>
          <a:endParaRPr lang="it-IT" dirty="0"/>
        </a:p>
      </dgm:t>
    </dgm:pt>
    <dgm:pt modelId="{D96204C8-3664-CE4F-9C6B-D6DEDB21A5E2}" type="parTrans" cxnId="{5226F651-EC19-7844-8DB1-952697C2D46E}">
      <dgm:prSet/>
      <dgm:spPr/>
      <dgm:t>
        <a:bodyPr/>
        <a:lstStyle/>
        <a:p>
          <a:endParaRPr lang="it-IT"/>
        </a:p>
      </dgm:t>
    </dgm:pt>
    <dgm:pt modelId="{A8005F19-C523-7A4A-8F33-B879F6105995}" type="sibTrans" cxnId="{5226F651-EC19-7844-8DB1-952697C2D46E}">
      <dgm:prSet/>
      <dgm:spPr/>
      <dgm:t>
        <a:bodyPr/>
        <a:lstStyle/>
        <a:p>
          <a:endParaRPr lang="it-IT"/>
        </a:p>
      </dgm:t>
    </dgm:pt>
    <dgm:pt modelId="{DD7AD8AA-0E2C-D448-91F4-463F69EB803A}">
      <dgm:prSet/>
      <dgm:spPr/>
      <dgm:t>
        <a:bodyPr/>
        <a:lstStyle/>
        <a:p>
          <a:r>
            <a:rPr lang="it-IT" dirty="0" err="1"/>
            <a:t>Fostering</a:t>
          </a:r>
          <a:r>
            <a:rPr lang="it-IT" dirty="0"/>
            <a:t> </a:t>
          </a:r>
          <a:r>
            <a:rPr lang="it-IT" dirty="0" err="1"/>
            <a:t>innovation</a:t>
          </a:r>
          <a:r>
            <a:rPr lang="it-IT" dirty="0"/>
            <a:t> and building </a:t>
          </a:r>
          <a:r>
            <a:rPr lang="it-IT" dirty="0" err="1"/>
            <a:t>capacity</a:t>
          </a:r>
          <a:endParaRPr lang="it-IT" dirty="0"/>
        </a:p>
      </dgm:t>
    </dgm:pt>
    <dgm:pt modelId="{F0481D60-D0E3-F745-B8A8-BAC7A11E10F0}" type="parTrans" cxnId="{9C14BB20-F1B3-ED48-AD23-711FA3F01C56}">
      <dgm:prSet/>
      <dgm:spPr/>
      <dgm:t>
        <a:bodyPr/>
        <a:lstStyle/>
        <a:p>
          <a:endParaRPr lang="it-IT"/>
        </a:p>
      </dgm:t>
    </dgm:pt>
    <dgm:pt modelId="{AE4F4F51-8184-5146-A5DE-0C8570A51DA6}" type="sibTrans" cxnId="{9C14BB20-F1B3-ED48-AD23-711FA3F01C56}">
      <dgm:prSet/>
      <dgm:spPr/>
      <dgm:t>
        <a:bodyPr/>
        <a:lstStyle/>
        <a:p>
          <a:endParaRPr lang="it-IT"/>
        </a:p>
      </dgm:t>
    </dgm:pt>
    <dgm:pt modelId="{6AD3DEAC-BEF4-574C-98C5-13AD31CC4257}">
      <dgm:prSet/>
      <dgm:spPr/>
      <dgm:t>
        <a:bodyPr/>
        <a:lstStyle/>
        <a:p>
          <a:r>
            <a:rPr lang="it-IT" dirty="0" err="1"/>
            <a:t>Complying</a:t>
          </a:r>
          <a:r>
            <a:rPr lang="it-IT" dirty="0"/>
            <a:t> with </a:t>
          </a:r>
          <a:r>
            <a:rPr lang="it-IT" dirty="0" err="1"/>
            <a:t>process</a:t>
          </a:r>
          <a:r>
            <a:rPr lang="it-IT" dirty="0"/>
            <a:t> and </a:t>
          </a:r>
          <a:r>
            <a:rPr lang="it-IT" dirty="0" err="1"/>
            <a:t>product</a:t>
          </a:r>
          <a:r>
            <a:rPr lang="it-IT" dirty="0"/>
            <a:t> </a:t>
          </a:r>
          <a:r>
            <a:rPr lang="it-IT" dirty="0" err="1"/>
            <a:t>standards</a:t>
          </a:r>
          <a:endParaRPr lang="it-IT" dirty="0"/>
        </a:p>
      </dgm:t>
    </dgm:pt>
    <dgm:pt modelId="{5F5DB81B-203E-D54A-AA50-63B485A94EBF}" type="parTrans" cxnId="{7B328548-1625-FC49-BAD9-A862C8B8F98E}">
      <dgm:prSet/>
      <dgm:spPr/>
      <dgm:t>
        <a:bodyPr/>
        <a:lstStyle/>
        <a:p>
          <a:endParaRPr lang="it-IT"/>
        </a:p>
      </dgm:t>
    </dgm:pt>
    <dgm:pt modelId="{53B20950-D2D0-F346-BD6E-6C9374ED0BC5}" type="sibTrans" cxnId="{7B328548-1625-FC49-BAD9-A862C8B8F98E}">
      <dgm:prSet/>
      <dgm:spPr/>
      <dgm:t>
        <a:bodyPr/>
        <a:lstStyle/>
        <a:p>
          <a:endParaRPr lang="it-IT"/>
        </a:p>
      </dgm:t>
    </dgm:pt>
    <dgm:pt modelId="{546A3EAA-6277-4541-B86C-63BCBABCCF20}">
      <dgm:prSet/>
      <dgm:spPr/>
      <dgm:t>
        <a:bodyPr/>
        <a:lstStyle/>
        <a:p>
          <a:r>
            <a:rPr lang="it-IT"/>
            <a:t>Bundling Tasks</a:t>
          </a:r>
          <a:endParaRPr lang="it-IT" dirty="0"/>
        </a:p>
      </dgm:t>
    </dgm:pt>
    <dgm:pt modelId="{21B327F0-2EFE-A441-B725-0FA7214EA87A}" type="parTrans" cxnId="{DF27BEBD-F0AC-CE47-AA69-725512EA3E9D}">
      <dgm:prSet/>
      <dgm:spPr/>
      <dgm:t>
        <a:bodyPr/>
        <a:lstStyle/>
        <a:p>
          <a:endParaRPr lang="it-IT"/>
        </a:p>
      </dgm:t>
    </dgm:pt>
    <dgm:pt modelId="{223EE9D1-33B6-334D-ACA2-B39722ADC4B0}" type="sibTrans" cxnId="{DF27BEBD-F0AC-CE47-AA69-725512EA3E9D}">
      <dgm:prSet/>
      <dgm:spPr/>
      <dgm:t>
        <a:bodyPr/>
        <a:lstStyle/>
        <a:p>
          <a:endParaRPr lang="it-IT"/>
        </a:p>
      </dgm:t>
    </dgm:pt>
    <dgm:pt modelId="{96994415-5D8E-9842-B608-E52682D892DB}" type="pres">
      <dgm:prSet presAssocID="{3BE971B0-42A2-7641-9E3E-9D0846C971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7579A5-669A-3E4D-85CD-60F0B775A98F}" type="pres">
      <dgm:prSet presAssocID="{B14EF3FD-00E3-814A-803E-DB4798AA3989}" presName="composite" presStyleCnt="0"/>
      <dgm:spPr/>
    </dgm:pt>
    <dgm:pt modelId="{80F29DE2-C0A2-CA4A-AD67-B49A8772EB8A}" type="pres">
      <dgm:prSet presAssocID="{B14EF3FD-00E3-814A-803E-DB4798AA3989}" presName="imgShp" presStyleLbl="fgImgPlace1" presStyleIdx="0" presStyleCnt="4"/>
      <dgm:spPr/>
    </dgm:pt>
    <dgm:pt modelId="{E8D39B36-5640-934B-A690-F84B851A80EB}" type="pres">
      <dgm:prSet presAssocID="{B14EF3FD-00E3-814A-803E-DB4798AA39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21C85-788F-D04D-B11B-044BE300216B}" type="pres">
      <dgm:prSet presAssocID="{A8005F19-C523-7A4A-8F33-B879F6105995}" presName="spacing" presStyleCnt="0"/>
      <dgm:spPr/>
    </dgm:pt>
    <dgm:pt modelId="{40C9411C-ADF7-2540-A73A-19076FB5CD5C}" type="pres">
      <dgm:prSet presAssocID="{DD7AD8AA-0E2C-D448-91F4-463F69EB803A}" presName="composite" presStyleCnt="0"/>
      <dgm:spPr/>
    </dgm:pt>
    <dgm:pt modelId="{E7011076-B99B-3042-B688-E1F734DCB634}" type="pres">
      <dgm:prSet presAssocID="{DD7AD8AA-0E2C-D448-91F4-463F69EB803A}" presName="imgShp" presStyleLbl="fgImgPlace1" presStyleIdx="1" presStyleCnt="4"/>
      <dgm:spPr/>
    </dgm:pt>
    <dgm:pt modelId="{03049E68-91FF-F14D-A576-242F8001600B}" type="pres">
      <dgm:prSet presAssocID="{DD7AD8AA-0E2C-D448-91F4-463F69EB803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AD4DE-0BB9-F44C-9A45-15F0A2F93717}" type="pres">
      <dgm:prSet presAssocID="{AE4F4F51-8184-5146-A5DE-0C8570A51DA6}" presName="spacing" presStyleCnt="0"/>
      <dgm:spPr/>
    </dgm:pt>
    <dgm:pt modelId="{ADF4426E-B9AF-5340-B662-637537953175}" type="pres">
      <dgm:prSet presAssocID="{6AD3DEAC-BEF4-574C-98C5-13AD31CC4257}" presName="composite" presStyleCnt="0"/>
      <dgm:spPr/>
    </dgm:pt>
    <dgm:pt modelId="{3497A668-E2A1-5F45-AA42-D7C770E92169}" type="pres">
      <dgm:prSet presAssocID="{6AD3DEAC-BEF4-574C-98C5-13AD31CC4257}" presName="imgShp" presStyleLbl="fgImgPlace1" presStyleIdx="2" presStyleCnt="4"/>
      <dgm:spPr/>
    </dgm:pt>
    <dgm:pt modelId="{44DB63CA-2010-CA47-9C0F-82923894A1B9}" type="pres">
      <dgm:prSet presAssocID="{6AD3DEAC-BEF4-574C-98C5-13AD31CC42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B9EBD1-AF06-DE4B-9983-A10F3BED0DC1}" type="pres">
      <dgm:prSet presAssocID="{53B20950-D2D0-F346-BD6E-6C9374ED0BC5}" presName="spacing" presStyleCnt="0"/>
      <dgm:spPr/>
    </dgm:pt>
    <dgm:pt modelId="{E9BF8263-9E17-3B40-84F6-24BEDF3B7380}" type="pres">
      <dgm:prSet presAssocID="{546A3EAA-6277-4541-B86C-63BCBABCCF20}" presName="composite" presStyleCnt="0"/>
      <dgm:spPr/>
    </dgm:pt>
    <dgm:pt modelId="{AFFD5C60-3341-8640-845D-27B5384B92EE}" type="pres">
      <dgm:prSet presAssocID="{546A3EAA-6277-4541-B86C-63BCBABCCF20}" presName="imgShp" presStyleLbl="fgImgPlace1" presStyleIdx="3" presStyleCnt="4"/>
      <dgm:spPr/>
    </dgm:pt>
    <dgm:pt modelId="{9AE1B8C5-E7A7-1946-9FB6-63B9AD88BC42}" type="pres">
      <dgm:prSet presAssocID="{546A3EAA-6277-4541-B86C-63BCBABCCF2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F7357D-151A-2D4B-9049-E9730149C848}" type="presOf" srcId="{B14EF3FD-00E3-814A-803E-DB4798AA3989}" destId="{E8D39B36-5640-934B-A690-F84B851A80EB}" srcOrd="0" destOrd="0" presId="urn:microsoft.com/office/officeart/2005/8/layout/vList3"/>
    <dgm:cxn modelId="{7B328548-1625-FC49-BAD9-A862C8B8F98E}" srcId="{3BE971B0-42A2-7641-9E3E-9D0846C971E4}" destId="{6AD3DEAC-BEF4-574C-98C5-13AD31CC4257}" srcOrd="2" destOrd="0" parTransId="{5F5DB81B-203E-D54A-AA50-63B485A94EBF}" sibTransId="{53B20950-D2D0-F346-BD6E-6C9374ED0BC5}"/>
    <dgm:cxn modelId="{E897C88F-0287-3F43-A1F4-1C26C42D80C5}" type="presOf" srcId="{6AD3DEAC-BEF4-574C-98C5-13AD31CC4257}" destId="{44DB63CA-2010-CA47-9C0F-82923894A1B9}" srcOrd="0" destOrd="0" presId="urn:microsoft.com/office/officeart/2005/8/layout/vList3"/>
    <dgm:cxn modelId="{DF27BEBD-F0AC-CE47-AA69-725512EA3E9D}" srcId="{3BE971B0-42A2-7641-9E3E-9D0846C971E4}" destId="{546A3EAA-6277-4541-B86C-63BCBABCCF20}" srcOrd="3" destOrd="0" parTransId="{21B327F0-2EFE-A441-B725-0FA7214EA87A}" sibTransId="{223EE9D1-33B6-334D-ACA2-B39722ADC4B0}"/>
    <dgm:cxn modelId="{9C14BB20-F1B3-ED48-AD23-711FA3F01C56}" srcId="{3BE971B0-42A2-7641-9E3E-9D0846C971E4}" destId="{DD7AD8AA-0E2C-D448-91F4-463F69EB803A}" srcOrd="1" destOrd="0" parTransId="{F0481D60-D0E3-F745-B8A8-BAC7A11E10F0}" sibTransId="{AE4F4F51-8184-5146-A5DE-0C8570A51DA6}"/>
    <dgm:cxn modelId="{F75AB262-9F73-D04A-99D5-FB4F49EB49EE}" type="presOf" srcId="{3BE971B0-42A2-7641-9E3E-9D0846C971E4}" destId="{96994415-5D8E-9842-B608-E52682D892DB}" srcOrd="0" destOrd="0" presId="urn:microsoft.com/office/officeart/2005/8/layout/vList3"/>
    <dgm:cxn modelId="{533DB287-F399-6742-9C39-2BF0A20ACF78}" type="presOf" srcId="{DD7AD8AA-0E2C-D448-91F4-463F69EB803A}" destId="{03049E68-91FF-F14D-A576-242F8001600B}" srcOrd="0" destOrd="0" presId="urn:microsoft.com/office/officeart/2005/8/layout/vList3"/>
    <dgm:cxn modelId="{097D0F77-9078-FB4B-A679-F2177F42CA3E}" type="presOf" srcId="{546A3EAA-6277-4541-B86C-63BCBABCCF20}" destId="{9AE1B8C5-E7A7-1946-9FB6-63B9AD88BC42}" srcOrd="0" destOrd="0" presId="urn:microsoft.com/office/officeart/2005/8/layout/vList3"/>
    <dgm:cxn modelId="{5226F651-EC19-7844-8DB1-952697C2D46E}" srcId="{3BE971B0-42A2-7641-9E3E-9D0846C971E4}" destId="{B14EF3FD-00E3-814A-803E-DB4798AA3989}" srcOrd="0" destOrd="0" parTransId="{D96204C8-3664-CE4F-9C6B-D6DEDB21A5E2}" sibTransId="{A8005F19-C523-7A4A-8F33-B879F6105995}"/>
    <dgm:cxn modelId="{9CF986EC-5B93-2447-8DE7-C70C033F3BF7}" type="presParOf" srcId="{96994415-5D8E-9842-B608-E52682D892DB}" destId="{F37579A5-669A-3E4D-85CD-60F0B775A98F}" srcOrd="0" destOrd="0" presId="urn:microsoft.com/office/officeart/2005/8/layout/vList3"/>
    <dgm:cxn modelId="{BEAD954D-6193-F54B-A763-9A8D6FAE9E0D}" type="presParOf" srcId="{F37579A5-669A-3E4D-85CD-60F0B775A98F}" destId="{80F29DE2-C0A2-CA4A-AD67-B49A8772EB8A}" srcOrd="0" destOrd="0" presId="urn:microsoft.com/office/officeart/2005/8/layout/vList3"/>
    <dgm:cxn modelId="{F24EAE25-9A51-C642-B90E-CF979709E2E0}" type="presParOf" srcId="{F37579A5-669A-3E4D-85CD-60F0B775A98F}" destId="{E8D39B36-5640-934B-A690-F84B851A80EB}" srcOrd="1" destOrd="0" presId="urn:microsoft.com/office/officeart/2005/8/layout/vList3"/>
    <dgm:cxn modelId="{5FB0510F-9DA4-2D43-9701-56C101D569BD}" type="presParOf" srcId="{96994415-5D8E-9842-B608-E52682D892DB}" destId="{2A321C85-788F-D04D-B11B-044BE300216B}" srcOrd="1" destOrd="0" presId="urn:microsoft.com/office/officeart/2005/8/layout/vList3"/>
    <dgm:cxn modelId="{6CDF9439-AAFF-9F4F-B332-6E26BC9527CF}" type="presParOf" srcId="{96994415-5D8E-9842-B608-E52682D892DB}" destId="{40C9411C-ADF7-2540-A73A-19076FB5CD5C}" srcOrd="2" destOrd="0" presId="urn:microsoft.com/office/officeart/2005/8/layout/vList3"/>
    <dgm:cxn modelId="{BD62E1BD-5C0A-9349-9ECB-42ED2EFACB44}" type="presParOf" srcId="{40C9411C-ADF7-2540-A73A-19076FB5CD5C}" destId="{E7011076-B99B-3042-B688-E1F734DCB634}" srcOrd="0" destOrd="0" presId="urn:microsoft.com/office/officeart/2005/8/layout/vList3"/>
    <dgm:cxn modelId="{67A9D7EE-1380-A647-8096-A67F1041E953}" type="presParOf" srcId="{40C9411C-ADF7-2540-A73A-19076FB5CD5C}" destId="{03049E68-91FF-F14D-A576-242F8001600B}" srcOrd="1" destOrd="0" presId="urn:microsoft.com/office/officeart/2005/8/layout/vList3"/>
    <dgm:cxn modelId="{DFE80DC6-9C97-8043-B4FA-7F8E10B5C9F8}" type="presParOf" srcId="{96994415-5D8E-9842-B608-E52682D892DB}" destId="{17FAD4DE-0BB9-F44C-9A45-15F0A2F93717}" srcOrd="3" destOrd="0" presId="urn:microsoft.com/office/officeart/2005/8/layout/vList3"/>
    <dgm:cxn modelId="{AE01547C-F19B-DF42-B328-814CFE31DB74}" type="presParOf" srcId="{96994415-5D8E-9842-B608-E52682D892DB}" destId="{ADF4426E-B9AF-5340-B662-637537953175}" srcOrd="4" destOrd="0" presId="urn:microsoft.com/office/officeart/2005/8/layout/vList3"/>
    <dgm:cxn modelId="{C7A190D3-9D02-D345-A1DD-F2337609950E}" type="presParOf" srcId="{ADF4426E-B9AF-5340-B662-637537953175}" destId="{3497A668-E2A1-5F45-AA42-D7C770E92169}" srcOrd="0" destOrd="0" presId="urn:microsoft.com/office/officeart/2005/8/layout/vList3"/>
    <dgm:cxn modelId="{C4C1DEEF-A5F7-944F-9BCC-BC38154A5614}" type="presParOf" srcId="{ADF4426E-B9AF-5340-B662-637537953175}" destId="{44DB63CA-2010-CA47-9C0F-82923894A1B9}" srcOrd="1" destOrd="0" presId="urn:microsoft.com/office/officeart/2005/8/layout/vList3"/>
    <dgm:cxn modelId="{C9DF2831-7B12-BC48-9F87-7E78B141BA6A}" type="presParOf" srcId="{96994415-5D8E-9842-B608-E52682D892DB}" destId="{70B9EBD1-AF06-DE4B-9983-A10F3BED0DC1}" srcOrd="5" destOrd="0" presId="urn:microsoft.com/office/officeart/2005/8/layout/vList3"/>
    <dgm:cxn modelId="{879C6276-C1DB-2844-AFC2-272673727095}" type="presParOf" srcId="{96994415-5D8E-9842-B608-E52682D892DB}" destId="{E9BF8263-9E17-3B40-84F6-24BEDF3B7380}" srcOrd="6" destOrd="0" presId="urn:microsoft.com/office/officeart/2005/8/layout/vList3"/>
    <dgm:cxn modelId="{23DB5359-595D-C04C-8F87-05BE6D080070}" type="presParOf" srcId="{E9BF8263-9E17-3B40-84F6-24BEDF3B7380}" destId="{AFFD5C60-3341-8640-845D-27B5384B92EE}" srcOrd="0" destOrd="0" presId="urn:microsoft.com/office/officeart/2005/8/layout/vList3"/>
    <dgm:cxn modelId="{4ED39073-D9B6-F84B-B42C-2F9218E26D40}" type="presParOf" srcId="{E9BF8263-9E17-3B40-84F6-24BEDF3B7380}" destId="{9AE1B8C5-E7A7-1946-9FB6-63B9AD88BC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796AB0-804D-884E-B0F4-BC408E79FC9C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61998D-432E-2F4E-B6D5-D3B119F77510}">
      <dgm:prSet phldrT="[Testo]"/>
      <dgm:spPr/>
      <dgm:t>
        <a:bodyPr/>
        <a:lstStyle/>
        <a:p>
          <a:r>
            <a:rPr lang="it-IT" dirty="0" err="1"/>
            <a:t>Czech</a:t>
          </a:r>
          <a:r>
            <a:rPr lang="it-IT" dirty="0"/>
            <a:t> Republic</a:t>
          </a:r>
        </a:p>
      </dgm:t>
    </dgm:pt>
    <dgm:pt modelId="{44755B4B-41EF-B546-AC97-D2F8AA40018F}" type="parTrans" cxnId="{2D316DA4-EBD2-924E-B734-B040056DD5E7}">
      <dgm:prSet/>
      <dgm:spPr/>
      <dgm:t>
        <a:bodyPr/>
        <a:lstStyle/>
        <a:p>
          <a:endParaRPr lang="it-IT"/>
        </a:p>
      </dgm:t>
    </dgm:pt>
    <dgm:pt modelId="{3EBF83C5-613A-1F4D-9EE2-38C08787F9F9}" type="sibTrans" cxnId="{2D316DA4-EBD2-924E-B734-B040056DD5E7}">
      <dgm:prSet/>
      <dgm:spPr/>
      <dgm:t>
        <a:bodyPr/>
        <a:lstStyle/>
        <a:p>
          <a:endParaRPr lang="it-IT"/>
        </a:p>
      </dgm:t>
    </dgm:pt>
    <dgm:pt modelId="{667E277B-6900-7741-B0EB-3F7C21A6C9E6}">
      <dgm:prSet phldrT="[Testo]" custT="1"/>
      <dgm:spPr/>
      <dgm:t>
        <a:bodyPr/>
        <a:lstStyle/>
        <a:p>
          <a:r>
            <a:rPr lang="it-IT" sz="2000" dirty="0"/>
            <a:t>The </a:t>
          </a:r>
          <a:r>
            <a:rPr lang="it-IT" sz="2000" dirty="0" err="1"/>
            <a:t>Czech</a:t>
          </a:r>
          <a:r>
            <a:rPr lang="it-IT" sz="2000" dirty="0"/>
            <a:t> </a:t>
          </a:r>
          <a:r>
            <a:rPr lang="it-IT" sz="2000" dirty="0" err="1"/>
            <a:t>Republic’s</a:t>
          </a:r>
          <a:r>
            <a:rPr lang="it-IT" sz="2000" dirty="0"/>
            <a:t> </a:t>
          </a:r>
          <a:r>
            <a:rPr lang="it-IT" sz="2000" dirty="0" err="1"/>
            <a:t>supplier</a:t>
          </a:r>
          <a:r>
            <a:rPr lang="it-IT" sz="2000" dirty="0"/>
            <a:t> </a:t>
          </a:r>
          <a:r>
            <a:rPr lang="it-IT" sz="2000" dirty="0" err="1"/>
            <a:t>development</a:t>
          </a:r>
          <a:r>
            <a:rPr lang="it-IT" sz="2000" dirty="0"/>
            <a:t> </a:t>
          </a:r>
          <a:r>
            <a:rPr lang="it-IT" sz="2000" dirty="0" err="1"/>
            <a:t>program</a:t>
          </a:r>
          <a:endParaRPr lang="it-IT" sz="2000" dirty="0"/>
        </a:p>
      </dgm:t>
    </dgm:pt>
    <dgm:pt modelId="{74E6577E-EA50-F542-A608-4BBB86655872}" type="parTrans" cxnId="{177214C8-938D-3E46-833F-ECAB4CFEC96A}">
      <dgm:prSet/>
      <dgm:spPr/>
      <dgm:t>
        <a:bodyPr/>
        <a:lstStyle/>
        <a:p>
          <a:endParaRPr lang="it-IT"/>
        </a:p>
      </dgm:t>
    </dgm:pt>
    <dgm:pt modelId="{70ABCAF4-68D4-5F4F-BC23-DE565328C99C}" type="sibTrans" cxnId="{177214C8-938D-3E46-833F-ECAB4CFEC96A}">
      <dgm:prSet/>
      <dgm:spPr/>
      <dgm:t>
        <a:bodyPr/>
        <a:lstStyle/>
        <a:p>
          <a:endParaRPr lang="it-IT"/>
        </a:p>
      </dgm:t>
    </dgm:pt>
    <dgm:pt modelId="{A48CC335-0598-C649-B3B2-6C2B2CA24E4B}">
      <dgm:prSet phldrT="[Testo]"/>
      <dgm:spPr/>
      <dgm:t>
        <a:bodyPr/>
        <a:lstStyle/>
        <a:p>
          <a:r>
            <a:rPr lang="it-IT" dirty="0"/>
            <a:t>Mexico</a:t>
          </a:r>
        </a:p>
      </dgm:t>
    </dgm:pt>
    <dgm:pt modelId="{F572C438-E692-984A-918C-0B6772B13496}" type="parTrans" cxnId="{3042CF9F-94AA-B94E-9E9C-E8C0F988C8A6}">
      <dgm:prSet/>
      <dgm:spPr/>
      <dgm:t>
        <a:bodyPr/>
        <a:lstStyle/>
        <a:p>
          <a:endParaRPr lang="it-IT"/>
        </a:p>
      </dgm:t>
    </dgm:pt>
    <dgm:pt modelId="{556C710F-6FC4-6144-B3E4-DC4F7768E744}" type="sibTrans" cxnId="{3042CF9F-94AA-B94E-9E9C-E8C0F988C8A6}">
      <dgm:prSet/>
      <dgm:spPr/>
      <dgm:t>
        <a:bodyPr/>
        <a:lstStyle/>
        <a:p>
          <a:endParaRPr lang="it-IT"/>
        </a:p>
      </dgm:t>
    </dgm:pt>
    <dgm:pt modelId="{DFDF8B1D-4D9A-6647-8A0B-8550E03CF3E2}">
      <dgm:prSet phldrT="[Testo]" custT="1"/>
      <dgm:spPr/>
      <dgm:t>
        <a:bodyPr/>
        <a:lstStyle/>
        <a:p>
          <a:r>
            <a:rPr lang="it-IT" sz="2000" dirty="0"/>
            <a:t>Task </a:t>
          </a:r>
          <a:r>
            <a:rPr lang="it-IT" sz="2000" dirty="0" err="1"/>
            <a:t>performed</a:t>
          </a:r>
          <a:r>
            <a:rPr lang="it-IT" sz="2000" dirty="0"/>
            <a:t> by </a:t>
          </a:r>
          <a:r>
            <a:rPr lang="it-IT" sz="2000" dirty="0" err="1"/>
            <a:t>apparel</a:t>
          </a:r>
          <a:r>
            <a:rPr lang="it-IT" sz="2000" dirty="0"/>
            <a:t> </a:t>
          </a:r>
          <a:r>
            <a:rPr lang="it-IT" sz="2000" dirty="0" err="1"/>
            <a:t>industries</a:t>
          </a:r>
          <a:r>
            <a:rPr lang="it-IT" sz="2000" dirty="0"/>
            <a:t> in </a:t>
          </a:r>
          <a:r>
            <a:rPr lang="it-IT" sz="2000" dirty="0" err="1"/>
            <a:t>Torreon</a:t>
          </a:r>
          <a:r>
            <a:rPr lang="it-IT" sz="2000" dirty="0"/>
            <a:t>, Mexico</a:t>
          </a:r>
        </a:p>
      </dgm:t>
    </dgm:pt>
    <dgm:pt modelId="{3FB6D908-DE65-CF45-90FF-504C754F9E1B}" type="parTrans" cxnId="{71D9958E-381D-0340-B61A-AE85A38C7C7E}">
      <dgm:prSet/>
      <dgm:spPr/>
      <dgm:t>
        <a:bodyPr/>
        <a:lstStyle/>
        <a:p>
          <a:endParaRPr lang="it-IT"/>
        </a:p>
      </dgm:t>
    </dgm:pt>
    <dgm:pt modelId="{1F9C29D3-0E7C-6D44-A9D5-AFC29E11EEB1}" type="sibTrans" cxnId="{71D9958E-381D-0340-B61A-AE85A38C7C7E}">
      <dgm:prSet/>
      <dgm:spPr/>
      <dgm:t>
        <a:bodyPr/>
        <a:lstStyle/>
        <a:p>
          <a:endParaRPr lang="it-IT"/>
        </a:p>
      </dgm:t>
    </dgm:pt>
    <dgm:pt modelId="{45389EFF-871A-5645-88E6-ED6DF90B6474}">
      <dgm:prSet phldrT="[Testo]"/>
      <dgm:spPr/>
      <dgm:t>
        <a:bodyPr/>
        <a:lstStyle/>
        <a:p>
          <a:r>
            <a:rPr lang="it-IT" dirty="0" err="1"/>
            <a:t>Turkey</a:t>
          </a:r>
          <a:endParaRPr lang="it-IT" dirty="0"/>
        </a:p>
      </dgm:t>
    </dgm:pt>
    <dgm:pt modelId="{F4A53EEC-069F-4649-9045-B38B3F23C505}" type="parTrans" cxnId="{33A28F6F-6FD9-CA48-98EA-3069C97D2FE3}">
      <dgm:prSet/>
      <dgm:spPr/>
      <dgm:t>
        <a:bodyPr/>
        <a:lstStyle/>
        <a:p>
          <a:endParaRPr lang="it-IT"/>
        </a:p>
      </dgm:t>
    </dgm:pt>
    <dgm:pt modelId="{41CE49E0-08E1-864E-8C1D-07E1FF2B8F11}" type="sibTrans" cxnId="{33A28F6F-6FD9-CA48-98EA-3069C97D2FE3}">
      <dgm:prSet/>
      <dgm:spPr/>
      <dgm:t>
        <a:bodyPr/>
        <a:lstStyle/>
        <a:p>
          <a:endParaRPr lang="it-IT"/>
        </a:p>
      </dgm:t>
    </dgm:pt>
    <dgm:pt modelId="{8B95D9C6-66A3-A34E-8726-664A80E9BA84}">
      <dgm:prSet phldrT="[Testo]"/>
      <dgm:spPr/>
      <dgm:t>
        <a:bodyPr/>
        <a:lstStyle/>
        <a:p>
          <a:r>
            <a:rPr lang="it-IT" dirty="0" err="1"/>
            <a:t>Own</a:t>
          </a:r>
          <a:r>
            <a:rPr lang="it-IT" dirty="0"/>
            <a:t> design and </a:t>
          </a:r>
          <a:r>
            <a:rPr lang="it-IT" dirty="0" err="1"/>
            <a:t>branding</a:t>
          </a:r>
          <a:r>
            <a:rPr lang="it-IT" dirty="0"/>
            <a:t> in </a:t>
          </a:r>
          <a:r>
            <a:rPr lang="it-IT" dirty="0" err="1"/>
            <a:t>Turkey</a:t>
          </a:r>
          <a:endParaRPr lang="it-IT" dirty="0"/>
        </a:p>
      </dgm:t>
    </dgm:pt>
    <dgm:pt modelId="{318A4FA2-6141-1C47-8530-304FE4BECF0E}" type="parTrans" cxnId="{7D3B2479-DDBF-C946-9D89-C16235B9FA89}">
      <dgm:prSet/>
      <dgm:spPr/>
      <dgm:t>
        <a:bodyPr/>
        <a:lstStyle/>
        <a:p>
          <a:endParaRPr lang="it-IT"/>
        </a:p>
      </dgm:t>
    </dgm:pt>
    <dgm:pt modelId="{7D90D4AC-2CAF-644F-93EB-321F7CDC88AD}" type="sibTrans" cxnId="{7D3B2479-DDBF-C946-9D89-C16235B9FA89}">
      <dgm:prSet/>
      <dgm:spPr/>
      <dgm:t>
        <a:bodyPr/>
        <a:lstStyle/>
        <a:p>
          <a:endParaRPr lang="it-IT"/>
        </a:p>
      </dgm:t>
    </dgm:pt>
    <dgm:pt modelId="{0DC564D1-9586-514F-844E-FFA7C71D7301}" type="pres">
      <dgm:prSet presAssocID="{3E796AB0-804D-884E-B0F4-BC408E79FC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AEA11C-DE5E-D649-AB67-533891E9A32B}" type="pres">
      <dgm:prSet presAssocID="{F661998D-432E-2F4E-B6D5-D3B119F77510}" presName="composite" presStyleCnt="0"/>
      <dgm:spPr/>
    </dgm:pt>
    <dgm:pt modelId="{4CC6B342-E26A-8640-9F97-E425542686EA}" type="pres">
      <dgm:prSet presAssocID="{F661998D-432E-2F4E-B6D5-D3B119F775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0794EF-86C6-F44D-8537-309B2ABBBA8F}" type="pres">
      <dgm:prSet presAssocID="{F661998D-432E-2F4E-B6D5-D3B119F7751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68C65F-99A6-EC47-B89E-61207DE9FB2D}" type="pres">
      <dgm:prSet presAssocID="{3EBF83C5-613A-1F4D-9EE2-38C08787F9F9}" presName="space" presStyleCnt="0"/>
      <dgm:spPr/>
    </dgm:pt>
    <dgm:pt modelId="{47618E06-723D-C647-AE2F-1E8E059AE846}" type="pres">
      <dgm:prSet presAssocID="{A48CC335-0598-C649-B3B2-6C2B2CA24E4B}" presName="composite" presStyleCnt="0"/>
      <dgm:spPr/>
    </dgm:pt>
    <dgm:pt modelId="{DA1FB37E-F170-AD48-A228-066210474F1C}" type="pres">
      <dgm:prSet presAssocID="{A48CC335-0598-C649-B3B2-6C2B2CA24E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9DFC5D-2438-7543-B87F-B46A3835E203}" type="pres">
      <dgm:prSet presAssocID="{A48CC335-0598-C649-B3B2-6C2B2CA24E4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24E10E-CDD6-3542-BDB4-E48D852CBB05}" type="pres">
      <dgm:prSet presAssocID="{556C710F-6FC4-6144-B3E4-DC4F7768E744}" presName="space" presStyleCnt="0"/>
      <dgm:spPr/>
    </dgm:pt>
    <dgm:pt modelId="{21EB94ED-593C-9C4D-B001-D0D4128BA294}" type="pres">
      <dgm:prSet presAssocID="{45389EFF-871A-5645-88E6-ED6DF90B6474}" presName="composite" presStyleCnt="0"/>
      <dgm:spPr/>
    </dgm:pt>
    <dgm:pt modelId="{8AEE2F8E-96F7-C34D-ACBA-40AAC9C88548}" type="pres">
      <dgm:prSet presAssocID="{45389EFF-871A-5645-88E6-ED6DF90B64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019896-3020-3E4E-B80B-0E9C96038E69}" type="pres">
      <dgm:prSet presAssocID="{45389EFF-871A-5645-88E6-ED6DF90B64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7214C8-938D-3E46-833F-ECAB4CFEC96A}" srcId="{F661998D-432E-2F4E-B6D5-D3B119F77510}" destId="{667E277B-6900-7741-B0EB-3F7C21A6C9E6}" srcOrd="0" destOrd="0" parTransId="{74E6577E-EA50-F542-A608-4BBB86655872}" sibTransId="{70ABCAF4-68D4-5F4F-BC23-DE565328C99C}"/>
    <dgm:cxn modelId="{AC87B4AB-28D6-B640-BC26-0E8AAB7CE706}" type="presOf" srcId="{667E277B-6900-7741-B0EB-3F7C21A6C9E6}" destId="{0D0794EF-86C6-F44D-8537-309B2ABBBA8F}" srcOrd="0" destOrd="0" presId="urn:microsoft.com/office/officeart/2005/8/layout/hList1"/>
    <dgm:cxn modelId="{3042CF9F-94AA-B94E-9E9C-E8C0F988C8A6}" srcId="{3E796AB0-804D-884E-B0F4-BC408E79FC9C}" destId="{A48CC335-0598-C649-B3B2-6C2B2CA24E4B}" srcOrd="1" destOrd="0" parTransId="{F572C438-E692-984A-918C-0B6772B13496}" sibTransId="{556C710F-6FC4-6144-B3E4-DC4F7768E744}"/>
    <dgm:cxn modelId="{7D3B2479-DDBF-C946-9D89-C16235B9FA89}" srcId="{45389EFF-871A-5645-88E6-ED6DF90B6474}" destId="{8B95D9C6-66A3-A34E-8726-664A80E9BA84}" srcOrd="0" destOrd="0" parTransId="{318A4FA2-6141-1C47-8530-304FE4BECF0E}" sibTransId="{7D90D4AC-2CAF-644F-93EB-321F7CDC88AD}"/>
    <dgm:cxn modelId="{4A336357-6B20-3D41-A26D-EEB6A7DF0C61}" type="presOf" srcId="{8B95D9C6-66A3-A34E-8726-664A80E9BA84}" destId="{58019896-3020-3E4E-B80B-0E9C96038E69}" srcOrd="0" destOrd="0" presId="urn:microsoft.com/office/officeart/2005/8/layout/hList1"/>
    <dgm:cxn modelId="{927D33BA-AC3C-7841-9FB2-9F9C95328FA3}" type="presOf" srcId="{F661998D-432E-2F4E-B6D5-D3B119F77510}" destId="{4CC6B342-E26A-8640-9F97-E425542686EA}" srcOrd="0" destOrd="0" presId="urn:microsoft.com/office/officeart/2005/8/layout/hList1"/>
    <dgm:cxn modelId="{33A28F6F-6FD9-CA48-98EA-3069C97D2FE3}" srcId="{3E796AB0-804D-884E-B0F4-BC408E79FC9C}" destId="{45389EFF-871A-5645-88E6-ED6DF90B6474}" srcOrd="2" destOrd="0" parTransId="{F4A53EEC-069F-4649-9045-B38B3F23C505}" sibTransId="{41CE49E0-08E1-864E-8C1D-07E1FF2B8F11}"/>
    <dgm:cxn modelId="{71D9958E-381D-0340-B61A-AE85A38C7C7E}" srcId="{A48CC335-0598-C649-B3B2-6C2B2CA24E4B}" destId="{DFDF8B1D-4D9A-6647-8A0B-8550E03CF3E2}" srcOrd="0" destOrd="0" parTransId="{3FB6D908-DE65-CF45-90FF-504C754F9E1B}" sibTransId="{1F9C29D3-0E7C-6D44-A9D5-AFC29E11EEB1}"/>
    <dgm:cxn modelId="{99B05BFE-8F41-7442-BD99-B4BEDCFC8193}" type="presOf" srcId="{3E796AB0-804D-884E-B0F4-BC408E79FC9C}" destId="{0DC564D1-9586-514F-844E-FFA7C71D7301}" srcOrd="0" destOrd="0" presId="urn:microsoft.com/office/officeart/2005/8/layout/hList1"/>
    <dgm:cxn modelId="{2B5494CC-C283-D24F-BD84-E24D91599898}" type="presOf" srcId="{DFDF8B1D-4D9A-6647-8A0B-8550E03CF3E2}" destId="{809DFC5D-2438-7543-B87F-B46A3835E203}" srcOrd="0" destOrd="0" presId="urn:microsoft.com/office/officeart/2005/8/layout/hList1"/>
    <dgm:cxn modelId="{665CCF20-E89D-B947-991D-3AA0720AD2EC}" type="presOf" srcId="{45389EFF-871A-5645-88E6-ED6DF90B6474}" destId="{8AEE2F8E-96F7-C34D-ACBA-40AAC9C88548}" srcOrd="0" destOrd="0" presId="urn:microsoft.com/office/officeart/2005/8/layout/hList1"/>
    <dgm:cxn modelId="{4D556BDE-2497-FE47-8639-3560DB731381}" type="presOf" srcId="{A48CC335-0598-C649-B3B2-6C2B2CA24E4B}" destId="{DA1FB37E-F170-AD48-A228-066210474F1C}" srcOrd="0" destOrd="0" presId="urn:microsoft.com/office/officeart/2005/8/layout/hList1"/>
    <dgm:cxn modelId="{2D316DA4-EBD2-924E-B734-B040056DD5E7}" srcId="{3E796AB0-804D-884E-B0F4-BC408E79FC9C}" destId="{F661998D-432E-2F4E-B6D5-D3B119F77510}" srcOrd="0" destOrd="0" parTransId="{44755B4B-41EF-B546-AC97-D2F8AA40018F}" sibTransId="{3EBF83C5-613A-1F4D-9EE2-38C08787F9F9}"/>
    <dgm:cxn modelId="{E01330ED-5EEC-9545-8DF4-8489964CEDED}" type="presParOf" srcId="{0DC564D1-9586-514F-844E-FFA7C71D7301}" destId="{90AEA11C-DE5E-D649-AB67-533891E9A32B}" srcOrd="0" destOrd="0" presId="urn:microsoft.com/office/officeart/2005/8/layout/hList1"/>
    <dgm:cxn modelId="{8E47E52D-263B-AD45-8DA1-24FFD2B3767D}" type="presParOf" srcId="{90AEA11C-DE5E-D649-AB67-533891E9A32B}" destId="{4CC6B342-E26A-8640-9F97-E425542686EA}" srcOrd="0" destOrd="0" presId="urn:microsoft.com/office/officeart/2005/8/layout/hList1"/>
    <dgm:cxn modelId="{F1D9B062-B63A-1244-BAD7-D5373B5A72C9}" type="presParOf" srcId="{90AEA11C-DE5E-D649-AB67-533891E9A32B}" destId="{0D0794EF-86C6-F44D-8537-309B2ABBBA8F}" srcOrd="1" destOrd="0" presId="urn:microsoft.com/office/officeart/2005/8/layout/hList1"/>
    <dgm:cxn modelId="{A7E81371-AA81-DB4F-8445-5DADD770ACBA}" type="presParOf" srcId="{0DC564D1-9586-514F-844E-FFA7C71D7301}" destId="{7B68C65F-99A6-EC47-B89E-61207DE9FB2D}" srcOrd="1" destOrd="0" presId="urn:microsoft.com/office/officeart/2005/8/layout/hList1"/>
    <dgm:cxn modelId="{F0639C14-EAB3-E94A-9AD2-D95A9999AF9D}" type="presParOf" srcId="{0DC564D1-9586-514F-844E-FFA7C71D7301}" destId="{47618E06-723D-C647-AE2F-1E8E059AE846}" srcOrd="2" destOrd="0" presId="urn:microsoft.com/office/officeart/2005/8/layout/hList1"/>
    <dgm:cxn modelId="{AEED397F-0A52-944E-B749-A1CD9724CA51}" type="presParOf" srcId="{47618E06-723D-C647-AE2F-1E8E059AE846}" destId="{DA1FB37E-F170-AD48-A228-066210474F1C}" srcOrd="0" destOrd="0" presId="urn:microsoft.com/office/officeart/2005/8/layout/hList1"/>
    <dgm:cxn modelId="{17BB645C-D725-6546-BEE9-C4332681D618}" type="presParOf" srcId="{47618E06-723D-C647-AE2F-1E8E059AE846}" destId="{809DFC5D-2438-7543-B87F-B46A3835E203}" srcOrd="1" destOrd="0" presId="urn:microsoft.com/office/officeart/2005/8/layout/hList1"/>
    <dgm:cxn modelId="{E2CA9415-D5DC-264F-B9D1-3901D26C4DB8}" type="presParOf" srcId="{0DC564D1-9586-514F-844E-FFA7C71D7301}" destId="{9124E10E-CDD6-3542-BDB4-E48D852CBB05}" srcOrd="3" destOrd="0" presId="urn:microsoft.com/office/officeart/2005/8/layout/hList1"/>
    <dgm:cxn modelId="{929560B6-FE1B-CF4C-8A2C-E31299DBEBA2}" type="presParOf" srcId="{0DC564D1-9586-514F-844E-FFA7C71D7301}" destId="{21EB94ED-593C-9C4D-B001-D0D4128BA294}" srcOrd="4" destOrd="0" presId="urn:microsoft.com/office/officeart/2005/8/layout/hList1"/>
    <dgm:cxn modelId="{686DB859-E0E0-AE43-8D92-A2486427366E}" type="presParOf" srcId="{21EB94ED-593C-9C4D-B001-D0D4128BA294}" destId="{8AEE2F8E-96F7-C34D-ACBA-40AAC9C88548}" srcOrd="0" destOrd="0" presId="urn:microsoft.com/office/officeart/2005/8/layout/hList1"/>
    <dgm:cxn modelId="{3086D56E-7246-BA49-9C55-3A3CDB20BD7D}" type="presParOf" srcId="{21EB94ED-593C-9C4D-B001-D0D4128BA294}" destId="{58019896-3020-3E4E-B80B-0E9C96038E69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D1990-1978-4132-9DB7-6909726E18ED}" type="datetimeFigureOut">
              <a:rPr lang="it-IT" smtClean="0"/>
              <a:t>16/11/2019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0F929-4E71-46DD-A9C7-3B7CCB8D2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7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32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85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04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15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33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05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19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02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39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400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46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76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285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904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139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350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82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600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12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679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968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587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4518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222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1_Titolo e testo vertica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03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6F6F6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0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0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0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0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0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0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0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0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0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0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0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0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0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0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0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35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C09422DB-0DB9-4B8D-B61B-C27FFCFFDF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25F2053-78AE-466F-8C2F-8A3FA1DD0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9784BE-0E9F-4BFB-AF21-E876483E8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52" y="2373506"/>
            <a:ext cx="5508333" cy="39432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dirty="0">
                <a:solidFill>
                  <a:srgbClr val="FEFFFF"/>
                </a:solidFill>
              </a:rPr>
              <a:t>Università degli Studi di Firenze </a:t>
            </a:r>
            <a:r>
              <a:rPr lang="it-IT" sz="2700" b="1" dirty="0" err="1">
                <a:solidFill>
                  <a:srgbClr val="FEFFFF"/>
                </a:solidFill>
              </a:rPr>
              <a:t>UniFI</a:t>
            </a:r>
            <a:r>
              <a:rPr lang="it-IT" sz="2700" b="1" dirty="0">
                <a:solidFill>
                  <a:srgbClr val="FEFFFF"/>
                </a:solidFill>
              </a:rPr>
              <a:t/>
            </a:r>
            <a:br>
              <a:rPr lang="it-IT" sz="2700" b="1" dirty="0">
                <a:solidFill>
                  <a:srgbClr val="FEFFFF"/>
                </a:solidFill>
              </a:rPr>
            </a:br>
            <a:r>
              <a:rPr lang="it-IT" sz="2700" b="1" dirty="0">
                <a:solidFill>
                  <a:srgbClr val="FEFFFF"/>
                </a:solidFill>
              </a:rPr>
              <a:t/>
            </a:r>
            <a:br>
              <a:rPr lang="it-IT" sz="2700" b="1" dirty="0">
                <a:solidFill>
                  <a:srgbClr val="FEFFFF"/>
                </a:solidFill>
              </a:rPr>
            </a:br>
            <a:r>
              <a:rPr lang="it-IT" sz="2700" b="1" dirty="0">
                <a:solidFill>
                  <a:srgbClr val="FEFFFF"/>
                </a:solidFill>
              </a:rPr>
              <a:t>School of </a:t>
            </a:r>
            <a:r>
              <a:rPr lang="it-IT" sz="2700" b="1" dirty="0" err="1">
                <a:solidFill>
                  <a:srgbClr val="FEFFFF"/>
                </a:solidFill>
              </a:rPr>
              <a:t>Economics</a:t>
            </a:r>
            <a:r>
              <a:rPr lang="it-IT" sz="2700" b="1" dirty="0">
                <a:solidFill>
                  <a:srgbClr val="FEFFFF"/>
                </a:solidFill>
              </a:rPr>
              <a:t> and Management</a:t>
            </a:r>
            <a:br>
              <a:rPr lang="it-IT" sz="2700" b="1" dirty="0">
                <a:solidFill>
                  <a:srgbClr val="FEFFFF"/>
                </a:solidFill>
              </a:rPr>
            </a:br>
            <a:r>
              <a:rPr lang="it-IT" sz="2700" b="1" dirty="0">
                <a:solidFill>
                  <a:srgbClr val="FEFFFF"/>
                </a:solidFill>
              </a:rPr>
              <a:t/>
            </a:r>
            <a:br>
              <a:rPr lang="it-IT" sz="2700" b="1" dirty="0">
                <a:solidFill>
                  <a:srgbClr val="FEFFFF"/>
                </a:solidFill>
              </a:rPr>
            </a:br>
            <a:r>
              <a:rPr lang="it-IT" sz="2700" b="1" dirty="0">
                <a:solidFill>
                  <a:srgbClr val="FEFFFF"/>
                </a:solidFill>
              </a:rPr>
              <a:t>Master of Science in </a:t>
            </a:r>
            <a:r>
              <a:rPr lang="it-IT" sz="2700" b="1" dirty="0" err="1">
                <a:solidFill>
                  <a:srgbClr val="FEFFFF"/>
                </a:solidFill>
              </a:rPr>
              <a:t>Economics</a:t>
            </a:r>
            <a:r>
              <a:rPr lang="it-IT" sz="2700" b="1" dirty="0">
                <a:solidFill>
                  <a:srgbClr val="FEFFFF"/>
                </a:solidFill>
              </a:rPr>
              <a:t> and Development</a:t>
            </a:r>
            <a:br>
              <a:rPr lang="it-IT" sz="2700" b="1" dirty="0">
                <a:solidFill>
                  <a:srgbClr val="FEFFFF"/>
                </a:solidFill>
              </a:rPr>
            </a:br>
            <a:r>
              <a:rPr lang="it-IT" sz="2700" b="1" dirty="0">
                <a:solidFill>
                  <a:srgbClr val="FEFFFF"/>
                </a:solidFill>
              </a:rPr>
              <a:t/>
            </a:r>
            <a:br>
              <a:rPr lang="it-IT" sz="2700" b="1" dirty="0">
                <a:solidFill>
                  <a:srgbClr val="FEFFFF"/>
                </a:solidFill>
              </a:rPr>
            </a:br>
            <a:r>
              <a:rPr lang="it-IT" sz="2700" b="1" dirty="0">
                <a:solidFill>
                  <a:srgbClr val="FEFFFF"/>
                </a:solidFill>
              </a:rPr>
              <a:t>Course: International Trade</a:t>
            </a:r>
            <a:br>
              <a:rPr lang="it-IT" sz="2700" b="1" dirty="0">
                <a:solidFill>
                  <a:srgbClr val="FEFFFF"/>
                </a:solidFill>
              </a:rPr>
            </a:br>
            <a:r>
              <a:rPr lang="it-IT" sz="2700" b="1" dirty="0" err="1">
                <a:solidFill>
                  <a:srgbClr val="FEFFFF"/>
                </a:solidFill>
              </a:rPr>
              <a:t>Year</a:t>
            </a:r>
            <a:r>
              <a:rPr lang="it-IT" sz="2700" b="1" dirty="0">
                <a:solidFill>
                  <a:srgbClr val="FEFFFF"/>
                </a:solidFill>
              </a:rPr>
              <a:t>: 2019/2020</a:t>
            </a:r>
            <a:r>
              <a:rPr lang="it-IT" sz="4000" b="1" dirty="0">
                <a:solidFill>
                  <a:srgbClr val="FEFFFF"/>
                </a:solidFill>
              </a:rPr>
              <a:t/>
            </a:r>
            <a:br>
              <a:rPr lang="it-IT" sz="4000" b="1" dirty="0">
                <a:solidFill>
                  <a:srgbClr val="FEFFFF"/>
                </a:solidFill>
              </a:rPr>
            </a:br>
            <a:r>
              <a:rPr lang="it-IT" sz="4000" b="1" dirty="0">
                <a:solidFill>
                  <a:srgbClr val="FEFFFF"/>
                </a:solidFill>
              </a:rPr>
              <a:t/>
            </a:r>
            <a:br>
              <a:rPr lang="it-IT" sz="4000" b="1" dirty="0">
                <a:solidFill>
                  <a:srgbClr val="FEFFFF"/>
                </a:solidFill>
              </a:rPr>
            </a:br>
            <a:r>
              <a:rPr lang="it-IT" sz="4000" dirty="0">
                <a:solidFill>
                  <a:srgbClr val="FEFFFF"/>
                </a:solidFill>
              </a:rPr>
              <a:t/>
            </a:r>
            <a:br>
              <a:rPr lang="it-IT" sz="4000" dirty="0">
                <a:solidFill>
                  <a:srgbClr val="FEFFFF"/>
                </a:solidFill>
              </a:rPr>
            </a:br>
            <a:endParaRPr lang="it-IT" sz="4000" dirty="0">
              <a:solidFill>
                <a:srgbClr val="FEFFFF"/>
              </a:solidFill>
            </a:endParaRPr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xmlns="" id="{8B98936D-DA7A-4457-AF45-C1ADBD8CC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A135C25C-8A58-46C5-8387-C648B2730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23441"/>
            <a:ext cx="5788954" cy="952668"/>
          </a:xfrm>
        </p:spPr>
        <p:txBody>
          <a:bodyPr anchor="ctr">
            <a:normAutofit fontScale="55000" lnSpcReduction="20000"/>
          </a:bodyPr>
          <a:lstStyle/>
          <a:p>
            <a:r>
              <a:rPr lang="it-IT" sz="3100" b="1" dirty="0">
                <a:solidFill>
                  <a:schemeClr val="bg1"/>
                </a:solidFill>
              </a:rPr>
              <a:t>Professor: Giorgia Giovannetti</a:t>
            </a:r>
          </a:p>
          <a:p>
            <a:r>
              <a:rPr lang="it-IT" sz="3100" b="1" dirty="0">
                <a:solidFill>
                  <a:schemeClr val="bg1"/>
                </a:solidFill>
              </a:rPr>
              <a:t>Students: Sharon Di Cocco, Michele </a:t>
            </a:r>
            <a:r>
              <a:rPr lang="it-IT" sz="3100" b="1" dirty="0" err="1">
                <a:solidFill>
                  <a:schemeClr val="bg1"/>
                </a:solidFill>
              </a:rPr>
              <a:t>Fontani</a:t>
            </a:r>
            <a:r>
              <a:rPr lang="it-IT" sz="3100" b="1" dirty="0">
                <a:solidFill>
                  <a:schemeClr val="bg1"/>
                </a:solidFill>
              </a:rPr>
              <a:t>, Leonardo Rosin</a:t>
            </a:r>
            <a:r>
              <a:rPr lang="it-IT" sz="3800" b="1" dirty="0">
                <a:solidFill>
                  <a:schemeClr val="bg1"/>
                </a:solidFill>
              </a:rPr>
              <a:t>i</a:t>
            </a:r>
          </a:p>
          <a:p>
            <a:pPr>
              <a:lnSpc>
                <a:spcPct val="90000"/>
              </a:lnSpc>
            </a:pPr>
            <a:endParaRPr lang="it-IT" sz="1400" dirty="0">
              <a:solidFill>
                <a:srgbClr val="FEFFFF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4987AC5-E84A-4FD4-8892-E8D27D295BF4}"/>
              </a:ext>
            </a:extLst>
          </p:cNvPr>
          <p:cNvSpPr/>
          <p:nvPr/>
        </p:nvSpPr>
        <p:spPr>
          <a:xfrm>
            <a:off x="6412693" y="4870468"/>
            <a:ext cx="55083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GVCs</a:t>
            </a:r>
            <a:r>
              <a:rPr lang="fr-F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fr-FR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Developing</a:t>
            </a:r>
            <a:r>
              <a:rPr lang="fr-F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Countries</a:t>
            </a:r>
            <a:endParaRPr lang="it-IT" sz="1200" b="1" dirty="0"/>
          </a:p>
        </p:txBody>
      </p:sp>
      <p:pic>
        <p:nvPicPr>
          <p:cNvPr id="9" name="Immagine 8" descr="Immagine che contiene torta, cibo, stella, favo&#10;&#10;Descrizione generata automaticamente">
            <a:extLst>
              <a:ext uri="{FF2B5EF4-FFF2-40B4-BE49-F238E27FC236}">
                <a16:creationId xmlns:a16="http://schemas.microsoft.com/office/drawing/2014/main" xmlns="" id="{95F28ED9-3CBB-4A99-9E2E-8402141F8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14" y="967946"/>
            <a:ext cx="5529812" cy="27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3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CasellaDiTesto 1"/>
          <p:cNvSpPr txBox="1"/>
          <p:nvPr/>
        </p:nvSpPr>
        <p:spPr>
          <a:xfrm>
            <a:off x="2151381" y="714375"/>
            <a:ext cx="982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Value </a:t>
            </a:r>
            <a:r>
              <a:rPr lang="it-IT" dirty="0" err="1"/>
              <a:t>Chains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/>
              <a:t>developing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are </a:t>
            </a:r>
            <a:r>
              <a:rPr lang="it-IT" dirty="0" err="1"/>
              <a:t>becoming</a:t>
            </a:r>
            <a:r>
              <a:rPr lang="it-IT" dirty="0"/>
              <a:t> more </a:t>
            </a:r>
            <a:r>
              <a:rPr lang="it-IT" b="1" dirty="0" err="1"/>
              <a:t>regional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global: the </a:t>
            </a:r>
            <a:r>
              <a:rPr lang="it-IT" b="1" dirty="0" err="1"/>
              <a:t>domestic</a:t>
            </a:r>
            <a:r>
              <a:rPr lang="it-IT" b="1" dirty="0"/>
              <a:t> </a:t>
            </a:r>
            <a:r>
              <a:rPr lang="it-IT" b="1" dirty="0" err="1"/>
              <a:t>value</a:t>
            </a:r>
            <a:r>
              <a:rPr lang="it-IT" b="1" dirty="0"/>
              <a:t> </a:t>
            </a:r>
            <a:r>
              <a:rPr lang="it-IT" b="1" dirty="0" err="1"/>
              <a:t>chains</a:t>
            </a:r>
            <a:r>
              <a:rPr lang="it-IT" b="1" dirty="0"/>
              <a:t> </a:t>
            </a:r>
            <a:r>
              <a:rPr lang="it-IT" dirty="0"/>
              <a:t>are </a:t>
            </a:r>
            <a:r>
              <a:rPr lang="it-IT" dirty="0" err="1"/>
              <a:t>growing</a:t>
            </a:r>
            <a:r>
              <a:rPr lang="it-IT" dirty="0"/>
              <a:t> fast in </a:t>
            </a:r>
            <a:r>
              <a:rPr lang="it-IT" dirty="0" err="1"/>
              <a:t>in</a:t>
            </a:r>
            <a:r>
              <a:rPr lang="it-IT" dirty="0"/>
              <a:t> </a:t>
            </a:r>
            <a:r>
              <a:rPr lang="it-IT" b="1" dirty="0" err="1"/>
              <a:t>developing</a:t>
            </a:r>
            <a:r>
              <a:rPr lang="it-IT" b="1" dirty="0"/>
              <a:t> </a:t>
            </a:r>
            <a:r>
              <a:rPr lang="it-IT" dirty="0" err="1"/>
              <a:t>economies</a:t>
            </a:r>
            <a:r>
              <a:rPr lang="it-IT" dirty="0"/>
              <a:t> (Lund et al.,2019).</a:t>
            </a:r>
          </a:p>
          <a:p>
            <a:r>
              <a:rPr lang="it-IT" b="1" dirty="0"/>
              <a:t>   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consequence</a:t>
            </a:r>
            <a:r>
              <a:rPr lang="it-IT" dirty="0"/>
              <a:t>: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19" y="1922193"/>
            <a:ext cx="8466667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2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17" y="1607356"/>
            <a:ext cx="7438095" cy="395238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538693" y="5559737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(Lund et al.,2019)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72744" y="862885"/>
            <a:ext cx="453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Some </a:t>
            </a:r>
            <a:r>
              <a:rPr lang="it-IT" dirty="0" err="1"/>
              <a:t>exceptions</a:t>
            </a:r>
            <a:r>
              <a:rPr lang="it-IT" dirty="0"/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2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CasellaDiTesto 1"/>
          <p:cNvSpPr txBox="1"/>
          <p:nvPr/>
        </p:nvSpPr>
        <p:spPr>
          <a:xfrm>
            <a:off x="2266682" y="898506"/>
            <a:ext cx="802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general </a:t>
            </a:r>
            <a:r>
              <a:rPr lang="it-IT" dirty="0" err="1"/>
              <a:t>DGs</a:t>
            </a:r>
            <a:r>
              <a:rPr lang="it-IT" dirty="0"/>
              <a:t>’ </a:t>
            </a:r>
            <a:r>
              <a:rPr lang="it-IT" dirty="0" err="1"/>
              <a:t>participation</a:t>
            </a:r>
            <a:r>
              <a:rPr lang="it-IT" dirty="0"/>
              <a:t> in Global Value </a:t>
            </a:r>
            <a:r>
              <a:rPr lang="it-IT" dirty="0" err="1"/>
              <a:t>Chains</a:t>
            </a:r>
            <a:r>
              <a:rPr lang="it-IT" dirty="0"/>
              <a:t> can be </a:t>
            </a:r>
            <a:r>
              <a:rPr lang="it-IT" dirty="0" err="1"/>
              <a:t>improved</a:t>
            </a:r>
            <a:r>
              <a:rPr lang="it-IT"/>
              <a:t> in </a:t>
            </a:r>
            <a:r>
              <a:rPr lang="it-IT" dirty="0" err="1"/>
              <a:t>two</a:t>
            </a:r>
            <a:r>
              <a:rPr lang="it-IT" dirty="0"/>
              <a:t> ways: 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88536" y="2104788"/>
            <a:ext cx="477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ACCESS</a:t>
            </a:r>
            <a:endParaRPr lang="en-GB" b="1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96000" y="2100826"/>
            <a:ext cx="477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EXPANSION</a:t>
            </a:r>
            <a:endParaRPr lang="en-GB" b="1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04941" y="2784722"/>
            <a:ext cx="3773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standards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Policies</a:t>
            </a:r>
            <a:r>
              <a:rPr lang="it-IT" dirty="0"/>
              <a:t> to </a:t>
            </a:r>
            <a:r>
              <a:rPr lang="it-IT" dirty="0" err="1"/>
              <a:t>adapt</a:t>
            </a:r>
            <a:r>
              <a:rPr lang="it-IT" dirty="0"/>
              <a:t> and </a:t>
            </a:r>
            <a:r>
              <a:rPr lang="it-IT" dirty="0" err="1"/>
              <a:t>attract</a:t>
            </a:r>
            <a:r>
              <a:rPr lang="it-IT" dirty="0"/>
              <a:t> </a:t>
            </a:r>
            <a:r>
              <a:rPr lang="it-IT" dirty="0" err="1"/>
              <a:t>investments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50675" y="2784722"/>
            <a:ext cx="3670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Competiveness</a:t>
            </a:r>
            <a:r>
              <a:rPr lang="it-IT" dirty="0"/>
              <a:t> in </a:t>
            </a:r>
            <a:r>
              <a:rPr lang="it-IT" dirty="0" err="1"/>
              <a:t>upstream</a:t>
            </a:r>
            <a:r>
              <a:rPr lang="it-IT" dirty="0"/>
              <a:t> and downstream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Improve</a:t>
            </a:r>
            <a:r>
              <a:rPr lang="it-IT" dirty="0"/>
              <a:t> </a:t>
            </a:r>
            <a:r>
              <a:rPr lang="it-IT" dirty="0" err="1"/>
              <a:t>labor</a:t>
            </a:r>
            <a:r>
              <a:rPr lang="it-IT" dirty="0"/>
              <a:t> </a:t>
            </a:r>
            <a:r>
              <a:rPr lang="it-IT" dirty="0" err="1"/>
              <a:t>skills</a:t>
            </a:r>
            <a:r>
              <a:rPr lang="it-IT" dirty="0"/>
              <a:t> and </a:t>
            </a:r>
            <a:r>
              <a:rPr lang="it-IT" i="1" dirty="0"/>
              <a:t>Know-how</a:t>
            </a:r>
          </a:p>
          <a:p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95860" y="4865546"/>
            <a:ext cx="477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  <a:r>
              <a:rPr lang="it-IT" sz="2400" b="1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</a:t>
            </a:r>
            <a:r>
              <a:rPr lang="it-IT" sz="2400" b="1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more…</a:t>
            </a:r>
            <a:endParaRPr lang="en-GB" sz="2400" b="1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71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569B5E2-B722-478E-B16C-B072E5C92F35}"/>
              </a:ext>
            </a:extLst>
          </p:cNvPr>
          <p:cNvSpPr/>
          <p:nvPr/>
        </p:nvSpPr>
        <p:spPr>
          <a:xfrm>
            <a:off x="1584338" y="581270"/>
            <a:ext cx="30316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91D8E296-E0BA-44C4-8088-F3DD692E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645096"/>
              </p:ext>
            </p:extLst>
          </p:nvPr>
        </p:nvGraphicFramePr>
        <p:xfrm>
          <a:off x="1695065" y="2156347"/>
          <a:ext cx="9427860" cy="36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47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/>
          <p:nvPr/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xmlns="" id="{7B49C522-F23F-4D75-8E2E-482FC63A07B5}"/>
              </a:ext>
            </a:extLst>
          </p:cNvPr>
          <p:cNvGraphicFramePr/>
          <p:nvPr/>
        </p:nvGraphicFramePr>
        <p:xfrm>
          <a:off x="2650564" y="7143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36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2BB0A32C-B604-43B2-87C7-BCA4125025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1A7FA8F-EEF0-42A3-87E4-37C1E0098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9BEC7AF-C11E-49FE-A4ED-ADD0885F8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xmlns="" id="{9B0196DB-78F8-4A14-99DC-2020E19E6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7B0C381-01B8-433D-B192-1F38594B4CC5}"/>
              </a:ext>
            </a:extLst>
          </p:cNvPr>
          <p:cNvSpPr/>
          <p:nvPr/>
        </p:nvSpPr>
        <p:spPr>
          <a:xfrm>
            <a:off x="3492932" y="2470931"/>
            <a:ext cx="74736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 Entering GVC’s </a:t>
            </a:r>
            <a:endParaRPr kumimoji="0" lang="it-IT" sz="28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8665" y="3799268"/>
            <a:ext cx="620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Century Gothic" panose="020B0502020202020204"/>
              </a:rPr>
              <a:t>Objectives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Strategic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questions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dirty="0">
                <a:solidFill>
                  <a:prstClr val="black"/>
                </a:solidFill>
                <a:latin typeface="Century Gothic" panose="020B0502020202020204"/>
              </a:rPr>
              <a:t>Policy options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0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0" y="3962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87296" y="615372"/>
            <a:ext cx="575744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BE5D0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Policy implications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Entering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F8351">
                  <a:lumMod val="75000"/>
                </a:srgb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xmlns="" id="{5EC743CC-7441-4AE9-832F-CB2DBCE59836}"/>
              </a:ext>
            </a:extLst>
          </p:cNvPr>
          <p:cNvGraphicFramePr/>
          <p:nvPr/>
        </p:nvGraphicFramePr>
        <p:xfrm>
          <a:off x="1856108" y="1704511"/>
          <a:ext cx="10087363" cy="516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0" y="3962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87296" y="615372"/>
            <a:ext cx="575744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BE5D0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Policy implications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Entering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objectives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F8351">
                  <a:lumMod val="75000"/>
                </a:srgb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EE45602-1AD3-4E3E-B265-5BF45CF00546}"/>
              </a:ext>
            </a:extLst>
          </p:cNvPr>
          <p:cNvSpPr txBox="1"/>
          <p:nvPr/>
        </p:nvSpPr>
        <p:spPr>
          <a:xfrm>
            <a:off x="1687296" y="4159455"/>
            <a:ext cx="10044644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Foreign investors help internationalize domestic firms: </a:t>
            </a:r>
          </a:p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indirectly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by requiring domestic firms to meet international standards and by contributing to building the scale and productivity of their domestic suppliers; </a:t>
            </a:r>
          </a:p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directly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by providing access to their international marketing, supply, and distribution networks</a:t>
            </a:r>
          </a:p>
        </p:txBody>
      </p:sp>
      <p:sp>
        <p:nvSpPr>
          <p:cNvPr id="7" name="Google Shape;294;p11">
            <a:extLst>
              <a:ext uri="{FF2B5EF4-FFF2-40B4-BE49-F238E27FC236}">
                <a16:creationId xmlns:a16="http://schemas.microsoft.com/office/drawing/2014/main" xmlns="" id="{9AA72B0B-3C07-4DE3-9B7D-8003ACB508EA}"/>
              </a:ext>
            </a:extLst>
          </p:cNvPr>
          <p:cNvSpPr/>
          <p:nvPr/>
        </p:nvSpPr>
        <p:spPr>
          <a:xfrm>
            <a:off x="3851789" y="2185003"/>
            <a:ext cx="5275384" cy="492464"/>
          </a:xfrm>
          <a:prstGeom prst="rect">
            <a:avLst/>
          </a:prstGeom>
          <a:gradFill>
            <a:gsLst>
              <a:gs pos="0">
                <a:srgbClr val="A78F66"/>
              </a:gs>
              <a:gs pos="100000">
                <a:srgbClr val="93794B"/>
              </a:gs>
            </a:gsLst>
            <a:lin ang="5400000" scaled="0"/>
          </a:gradFill>
          <a:ln w="9525" cap="rnd" cmpd="sng">
            <a:solidFill>
              <a:srgbClr val="977C4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Attracting foreign investors and (FDI)</a:t>
            </a:r>
          </a:p>
        </p:txBody>
      </p:sp>
      <p:sp>
        <p:nvSpPr>
          <p:cNvPr id="8" name="Google Shape;294;p11">
            <a:extLst>
              <a:ext uri="{FF2B5EF4-FFF2-40B4-BE49-F238E27FC236}">
                <a16:creationId xmlns:a16="http://schemas.microsoft.com/office/drawing/2014/main" xmlns="" id="{BC27D859-15AF-4260-B070-5B53D0C5A13A}"/>
              </a:ext>
            </a:extLst>
          </p:cNvPr>
          <p:cNvSpPr/>
          <p:nvPr/>
        </p:nvSpPr>
        <p:spPr>
          <a:xfrm>
            <a:off x="3851789" y="3246632"/>
            <a:ext cx="5545016" cy="492464"/>
          </a:xfrm>
          <a:prstGeom prst="rect">
            <a:avLst/>
          </a:prstGeom>
          <a:gradFill>
            <a:gsLst>
              <a:gs pos="0">
                <a:srgbClr val="A78F66"/>
              </a:gs>
              <a:gs pos="100000">
                <a:srgbClr val="93794B"/>
              </a:gs>
            </a:gsLst>
            <a:lin ang="5400000" scaled="0"/>
          </a:gradFill>
          <a:ln w="9525" cap="rnd" cmpd="sng">
            <a:solidFill>
              <a:srgbClr val="977C4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Facilitating domestic firms’ access to GVCs.</a:t>
            </a:r>
          </a:p>
        </p:txBody>
      </p:sp>
      <p:sp>
        <p:nvSpPr>
          <p:cNvPr id="9" name="Google Shape;361;p16">
            <a:extLst>
              <a:ext uri="{FF2B5EF4-FFF2-40B4-BE49-F238E27FC236}">
                <a16:creationId xmlns:a16="http://schemas.microsoft.com/office/drawing/2014/main" xmlns="" id="{ABD7951E-61A8-4DBF-8050-5A0DF3E90657}"/>
              </a:ext>
            </a:extLst>
          </p:cNvPr>
          <p:cNvSpPr/>
          <p:nvPr/>
        </p:nvSpPr>
        <p:spPr>
          <a:xfrm rot="16200000">
            <a:off x="2730504" y="1812669"/>
            <a:ext cx="282522" cy="123713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8A43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361;p16">
            <a:extLst>
              <a:ext uri="{FF2B5EF4-FFF2-40B4-BE49-F238E27FC236}">
                <a16:creationId xmlns:a16="http://schemas.microsoft.com/office/drawing/2014/main" xmlns="" id="{1D22F8E2-23DE-4A25-AA88-4C1CE3087AAF}"/>
              </a:ext>
            </a:extLst>
          </p:cNvPr>
          <p:cNvSpPr/>
          <p:nvPr/>
        </p:nvSpPr>
        <p:spPr>
          <a:xfrm rot="16200000">
            <a:off x="2730505" y="2943454"/>
            <a:ext cx="282522" cy="123713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8A43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424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0" y="3962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87296" y="615372"/>
            <a:ext cx="845551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BE5D0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Policy implications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Entering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Strategic questions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F8351">
                  <a:lumMod val="75000"/>
                </a:srgb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47D06AD-3B90-4758-92B2-5AC05B90969A}"/>
              </a:ext>
            </a:extLst>
          </p:cNvPr>
          <p:cNvSpPr txBox="1"/>
          <p:nvPr/>
        </p:nvSpPr>
        <p:spPr>
          <a:xfrm>
            <a:off x="4817318" y="2112375"/>
            <a:ext cx="11845823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Entry into tasks in which the country already has expertise..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Entry into tasks in sectors in which the country is not yet active.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94;p11">
            <a:extLst>
              <a:ext uri="{FF2B5EF4-FFF2-40B4-BE49-F238E27FC236}">
                <a16:creationId xmlns:a16="http://schemas.microsoft.com/office/drawing/2014/main" xmlns="" id="{6E3D4575-081F-47E5-8EEB-EC0879A6A6A6}"/>
              </a:ext>
            </a:extLst>
          </p:cNvPr>
          <p:cNvSpPr/>
          <p:nvPr/>
        </p:nvSpPr>
        <p:spPr>
          <a:xfrm>
            <a:off x="1993782" y="2339905"/>
            <a:ext cx="1580928" cy="662495"/>
          </a:xfrm>
          <a:prstGeom prst="rect">
            <a:avLst/>
          </a:prstGeom>
          <a:gradFill>
            <a:gsLst>
              <a:gs pos="0">
                <a:srgbClr val="A78F66"/>
              </a:gs>
              <a:gs pos="100000">
                <a:srgbClr val="93794B"/>
              </a:gs>
            </a:gsLst>
            <a:lin ang="5400000" scaled="0"/>
          </a:gradFill>
          <a:ln w="9525" cap="rnd" cmpd="sng">
            <a:solidFill>
              <a:srgbClr val="977C4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Tasks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294;p11">
            <a:extLst>
              <a:ext uri="{FF2B5EF4-FFF2-40B4-BE49-F238E27FC236}">
                <a16:creationId xmlns:a16="http://schemas.microsoft.com/office/drawing/2014/main" xmlns="" id="{931ED7DC-2687-479C-9C87-ECCF921096EA}"/>
              </a:ext>
            </a:extLst>
          </p:cNvPr>
          <p:cNvSpPr/>
          <p:nvPr/>
        </p:nvSpPr>
        <p:spPr>
          <a:xfrm>
            <a:off x="1993782" y="5612911"/>
            <a:ext cx="1580928" cy="662495"/>
          </a:xfrm>
          <a:prstGeom prst="rect">
            <a:avLst/>
          </a:prstGeom>
          <a:gradFill>
            <a:gsLst>
              <a:gs pos="0">
                <a:srgbClr val="A78F66"/>
              </a:gs>
              <a:gs pos="100000">
                <a:srgbClr val="93794B"/>
              </a:gs>
            </a:gsLst>
            <a:lin ang="5400000" scaled="0"/>
          </a:gradFill>
          <a:ln w="9525" cap="rnd" cmpd="sng">
            <a:solidFill>
              <a:srgbClr val="977C4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Risks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4FC4DA4-2D16-4948-8B47-4E52E2CD511F}"/>
              </a:ext>
            </a:extLst>
          </p:cNvPr>
          <p:cNvSpPr txBox="1"/>
          <p:nvPr/>
        </p:nvSpPr>
        <p:spPr>
          <a:xfrm>
            <a:off x="4817318" y="5386955"/>
            <a:ext cx="4473526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Downstream risks: Demand shocks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Upstream risks: Supply shocks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0E41336-9C66-4B31-8AE4-5E5E2BFC92EF}"/>
              </a:ext>
            </a:extLst>
          </p:cNvPr>
          <p:cNvSpPr txBox="1"/>
          <p:nvPr/>
        </p:nvSpPr>
        <p:spPr>
          <a:xfrm>
            <a:off x="2250831" y="3986604"/>
            <a:ext cx="966450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4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Step 1. Identify Sectors with the Highest RCA, based on Value-Added Export Data</a:t>
            </a:r>
          </a:p>
          <a:p>
            <a:pPr marL="0" marR="0" lvl="3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Step 2. Analyze Upstream and Downstream Output of a GVC Product </a:t>
            </a:r>
          </a:p>
          <a:p>
            <a:pPr marL="0" marR="0" lvl="3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Step 3. Identify which tasks create the Largest Domestic Value Added</a:t>
            </a:r>
          </a:p>
        </p:txBody>
      </p:sp>
      <p:sp>
        <p:nvSpPr>
          <p:cNvPr id="12" name="Google Shape;361;p16">
            <a:extLst>
              <a:ext uri="{FF2B5EF4-FFF2-40B4-BE49-F238E27FC236}">
                <a16:creationId xmlns:a16="http://schemas.microsoft.com/office/drawing/2014/main" xmlns="" id="{EE3C59B4-30E7-4C20-98DB-5D4E28151EAA}"/>
              </a:ext>
            </a:extLst>
          </p:cNvPr>
          <p:cNvSpPr/>
          <p:nvPr/>
        </p:nvSpPr>
        <p:spPr>
          <a:xfrm>
            <a:off x="6095999" y="3330403"/>
            <a:ext cx="279273" cy="61195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8A43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CC59AE52-3E37-427D-974F-0B741CC204A0}"/>
              </a:ext>
            </a:extLst>
          </p:cNvPr>
          <p:cNvCxnSpPr/>
          <p:nvPr/>
        </p:nvCxnSpPr>
        <p:spPr>
          <a:xfrm>
            <a:off x="3790335" y="2874378"/>
            <a:ext cx="899652" cy="12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D6735E15-5FAE-4CCB-AAB4-269FFE75419A}"/>
              </a:ext>
            </a:extLst>
          </p:cNvPr>
          <p:cNvCxnSpPr/>
          <p:nvPr/>
        </p:nvCxnSpPr>
        <p:spPr>
          <a:xfrm>
            <a:off x="3790335" y="6169852"/>
            <a:ext cx="899652" cy="12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6A5DCD3E-4EEF-428C-A89C-44ECABCC78B7}"/>
              </a:ext>
            </a:extLst>
          </p:cNvPr>
          <p:cNvCxnSpPr/>
          <p:nvPr/>
        </p:nvCxnSpPr>
        <p:spPr>
          <a:xfrm flipV="1">
            <a:off x="3790335" y="2491359"/>
            <a:ext cx="899652" cy="17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CB434923-C5F8-464D-B7EC-C94A269C5B5A}"/>
              </a:ext>
            </a:extLst>
          </p:cNvPr>
          <p:cNvCxnSpPr/>
          <p:nvPr/>
        </p:nvCxnSpPr>
        <p:spPr>
          <a:xfrm flipV="1">
            <a:off x="3790335" y="5775950"/>
            <a:ext cx="899652" cy="17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6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0" y="3962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87296" y="615372"/>
            <a:ext cx="845551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BE5D0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Policy implications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Entering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Case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study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F8351">
                  <a:lumMod val="75000"/>
                </a:srgb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47D06AD-3B90-4758-92B2-5AC05B90969A}"/>
              </a:ext>
            </a:extLst>
          </p:cNvPr>
          <p:cNvSpPr txBox="1"/>
          <p:nvPr/>
        </p:nvSpPr>
        <p:spPr>
          <a:xfrm>
            <a:off x="1514000" y="1938771"/>
            <a:ext cx="5374480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Malaysia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Malaysia’s position as an exporter of downstream products is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relatively marginal, its most important competitor in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producing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computer storage devices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is China, which is also the largest buyer of Malaysian exports of the product, as well as a leading exporter of downstream products—factors that may help shape GVC entry strategies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DB2EAFE-343E-7442-9FA5-6BE266D2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93" y="2152055"/>
            <a:ext cx="4807019" cy="44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569B5E2-B722-478E-B16C-B072E5C92F35}"/>
              </a:ext>
            </a:extLst>
          </p:cNvPr>
          <p:cNvSpPr/>
          <p:nvPr/>
        </p:nvSpPr>
        <p:spPr>
          <a:xfrm>
            <a:off x="1584338" y="581270"/>
            <a:ext cx="30316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91D8E296-E0BA-44C4-8088-F3DD692E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924600"/>
              </p:ext>
            </p:extLst>
          </p:nvPr>
        </p:nvGraphicFramePr>
        <p:xfrm>
          <a:off x="1695065" y="2156347"/>
          <a:ext cx="9427860" cy="36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28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0" y="3962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87296" y="615372"/>
            <a:ext cx="845551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BE5D0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Policy implications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1. Strategic questions: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Governance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F8351">
                  <a:lumMod val="75000"/>
                </a:srgb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70DA2C3-F487-4BF7-9FBE-B341CA99D996}"/>
              </a:ext>
            </a:extLst>
          </p:cNvPr>
          <p:cNvSpPr txBox="1"/>
          <p:nvPr/>
        </p:nvSpPr>
        <p:spPr>
          <a:xfrm>
            <a:off x="8956432" y="2281536"/>
            <a:ext cx="2307101" cy="380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	Market,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	Modular,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	Relational,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	Captive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	Hierarchy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035D250-4397-9147-B9DE-3A02B767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87" y="2096086"/>
            <a:ext cx="7616345" cy="44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0" y="3962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87296" y="615372"/>
            <a:ext cx="703467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BE5D0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Policy implications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Entering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policy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implications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9F8351">
                  <a:lumMod val="75000"/>
                </a:srgb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06FCDB9-E111-4DB8-A71B-A92FC29528DF}"/>
              </a:ext>
            </a:extLst>
          </p:cNvPr>
          <p:cNvSpPr txBox="1"/>
          <p:nvPr/>
        </p:nvSpPr>
        <p:spPr>
          <a:xfrm>
            <a:off x="5409987" y="1809783"/>
            <a:ext cx="8088753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Creation of EPZs and other competitive spaces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Attracting the “right” foreign investors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Find the “right” trade partners and technology abroad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Improving connectivity to international markets</a:t>
            </a:r>
          </a:p>
        </p:txBody>
      </p:sp>
      <p:sp>
        <p:nvSpPr>
          <p:cNvPr id="7" name="Google Shape;294;p11">
            <a:extLst>
              <a:ext uri="{FF2B5EF4-FFF2-40B4-BE49-F238E27FC236}">
                <a16:creationId xmlns:a16="http://schemas.microsoft.com/office/drawing/2014/main" xmlns="" id="{61E77E73-B76F-4992-B598-C12AA4BCD15E}"/>
              </a:ext>
            </a:extLst>
          </p:cNvPr>
          <p:cNvSpPr/>
          <p:nvPr/>
        </p:nvSpPr>
        <p:spPr>
          <a:xfrm>
            <a:off x="1768733" y="4575905"/>
            <a:ext cx="2417358" cy="1710790"/>
          </a:xfrm>
          <a:prstGeom prst="rect">
            <a:avLst/>
          </a:prstGeom>
          <a:gradFill>
            <a:gsLst>
              <a:gs pos="0">
                <a:srgbClr val="A78F66"/>
              </a:gs>
              <a:gs pos="100000">
                <a:srgbClr val="93794B"/>
              </a:gs>
            </a:gsLst>
            <a:lin ang="5400000" scaled="0"/>
          </a:gradFill>
          <a:ln w="9525" cap="rnd" cmpd="sng">
            <a:solidFill>
              <a:srgbClr val="977C4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Creating a world-class climate for foreign tangible and intangible assets</a:t>
            </a:r>
          </a:p>
        </p:txBody>
      </p:sp>
      <p:sp>
        <p:nvSpPr>
          <p:cNvPr id="8" name="Google Shape;294;p11">
            <a:extLst>
              <a:ext uri="{FF2B5EF4-FFF2-40B4-BE49-F238E27FC236}">
                <a16:creationId xmlns:a16="http://schemas.microsoft.com/office/drawing/2014/main" xmlns="" id="{60B1FD76-8253-4AEE-B02C-C1F06371169C}"/>
              </a:ext>
            </a:extLst>
          </p:cNvPr>
          <p:cNvSpPr/>
          <p:nvPr/>
        </p:nvSpPr>
        <p:spPr>
          <a:xfrm>
            <a:off x="1753115" y="2683140"/>
            <a:ext cx="2417358" cy="847946"/>
          </a:xfrm>
          <a:prstGeom prst="rect">
            <a:avLst/>
          </a:prstGeom>
          <a:gradFill>
            <a:gsLst>
              <a:gs pos="0">
                <a:srgbClr val="A78F66"/>
              </a:gs>
              <a:gs pos="100000">
                <a:srgbClr val="93794B"/>
              </a:gs>
            </a:gsLst>
            <a:lin ang="5400000" scaled="0"/>
          </a:gradFill>
          <a:ln w="9525" cap="rnd" cmpd="sng">
            <a:solidFill>
              <a:srgbClr val="977C4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Creating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world-class GVC links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94566BC-DB0A-41FC-8F7F-50C318CBD836}"/>
              </a:ext>
            </a:extLst>
          </p:cNvPr>
          <p:cNvSpPr txBox="1"/>
          <p:nvPr/>
        </p:nvSpPr>
        <p:spPr>
          <a:xfrm>
            <a:off x="5474689" y="4485612"/>
            <a:ext cx="6494559" cy="184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3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Ensuring cost competitiveness</a:t>
            </a:r>
          </a:p>
          <a:p>
            <a:pPr marL="0" marR="0" lvl="3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Improving drivers of investment and protecting foreign assets</a:t>
            </a:r>
          </a:p>
          <a:p>
            <a:pPr marL="0" marR="0" lvl="3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Improving the quality of infrastructure and services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1EC7AC2F-EC14-4497-A5E2-83E1CDA659B0}"/>
              </a:ext>
            </a:extLst>
          </p:cNvPr>
          <p:cNvCxnSpPr>
            <a:cxnSpLocks/>
          </p:cNvCxnSpPr>
          <p:nvPr/>
        </p:nvCxnSpPr>
        <p:spPr>
          <a:xfrm>
            <a:off x="4399253" y="3323713"/>
            <a:ext cx="923452" cy="13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9BDF84A3-2FC6-4A1C-91ED-736C4B4FA11D}"/>
              </a:ext>
            </a:extLst>
          </p:cNvPr>
          <p:cNvCxnSpPr/>
          <p:nvPr/>
        </p:nvCxnSpPr>
        <p:spPr>
          <a:xfrm flipV="1">
            <a:off x="4343095" y="2293034"/>
            <a:ext cx="979610" cy="59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427ADD3C-985B-4469-8DA7-765F07A7AF5A}"/>
              </a:ext>
            </a:extLst>
          </p:cNvPr>
          <p:cNvCxnSpPr>
            <a:cxnSpLocks/>
          </p:cNvCxnSpPr>
          <p:nvPr/>
        </p:nvCxnSpPr>
        <p:spPr>
          <a:xfrm>
            <a:off x="4349656" y="3479614"/>
            <a:ext cx="973049" cy="60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7B1067D7-ACAF-4F7A-B799-269C13068DCA}"/>
              </a:ext>
            </a:extLst>
          </p:cNvPr>
          <p:cNvCxnSpPr>
            <a:cxnSpLocks/>
          </p:cNvCxnSpPr>
          <p:nvPr/>
        </p:nvCxnSpPr>
        <p:spPr>
          <a:xfrm flipV="1">
            <a:off x="4399253" y="2856217"/>
            <a:ext cx="923452" cy="21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xmlns="" id="{478B093C-7D4E-4C9A-90F3-B93AFB0FAEE6}"/>
              </a:ext>
            </a:extLst>
          </p:cNvPr>
          <p:cNvCxnSpPr/>
          <p:nvPr/>
        </p:nvCxnSpPr>
        <p:spPr>
          <a:xfrm>
            <a:off x="4349656" y="5528603"/>
            <a:ext cx="1060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B4ACF013-7065-E54B-8D26-A1734A40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95" y="4744913"/>
            <a:ext cx="1066892" cy="68281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495621CB-4014-924D-8E9F-C79AA0607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095" y="5659116"/>
            <a:ext cx="106689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569B5E2-B722-478E-B16C-B072E5C92F35}"/>
              </a:ext>
            </a:extLst>
          </p:cNvPr>
          <p:cNvSpPr/>
          <p:nvPr/>
        </p:nvSpPr>
        <p:spPr>
          <a:xfrm>
            <a:off x="1584338" y="581270"/>
            <a:ext cx="30316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91D8E296-E0BA-44C4-8088-F3DD692E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746869"/>
              </p:ext>
            </p:extLst>
          </p:nvPr>
        </p:nvGraphicFramePr>
        <p:xfrm>
          <a:off x="1695065" y="2156347"/>
          <a:ext cx="9427860" cy="36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00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2BB0A32C-B604-43B2-87C7-BCA4125025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1A7FA8F-EEF0-42A3-87E4-37C1E0098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9BEC7AF-C11E-49FE-A4ED-ADD0885F8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xmlns="" id="{9B0196DB-78F8-4A14-99DC-2020E19E6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7B0C381-01B8-433D-B192-1F38594B4CC5}"/>
              </a:ext>
            </a:extLst>
          </p:cNvPr>
          <p:cNvSpPr/>
          <p:nvPr/>
        </p:nvSpPr>
        <p:spPr>
          <a:xfrm>
            <a:off x="3492932" y="2470931"/>
            <a:ext cx="74736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 Expanding and Strengthening GVC </a:t>
            </a:r>
            <a:r>
              <a:rPr lang="en-US" sz="28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articipation</a:t>
            </a:r>
            <a:endParaRPr kumimoji="0" lang="it-IT" sz="28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8665" y="3799268"/>
            <a:ext cx="6207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Definition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Objectives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1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143922" y="583302"/>
            <a:ext cx="3671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3.1 Definition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83CC3FF5-08E3-B84D-9C58-FE2C25A03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108561"/>
              </p:ext>
            </p:extLst>
          </p:nvPr>
        </p:nvGraphicFramePr>
        <p:xfrm>
          <a:off x="3066036" y="1646621"/>
          <a:ext cx="7297057" cy="491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25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011936" y="583302"/>
            <a:ext cx="4046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3.2 </a:t>
            </a:r>
            <a:r>
              <a:rPr kumimoji="0" lang="it-IT" sz="44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Objectives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01FFB8-5C10-DF41-937A-49AD705B13BB}"/>
              </a:ext>
            </a:extLst>
          </p:cNvPr>
          <p:cNvSpPr txBox="1"/>
          <p:nvPr/>
        </p:nvSpPr>
        <p:spPr>
          <a:xfrm>
            <a:off x="2011936" y="1333167"/>
            <a:ext cx="94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to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expand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strenghten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GVC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participation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51E3E6CE-F351-B948-AA19-B183C5C8C7C3}"/>
              </a:ext>
            </a:extLst>
          </p:cNvPr>
          <p:cNvSpPr/>
          <p:nvPr/>
        </p:nvSpPr>
        <p:spPr>
          <a:xfrm>
            <a:off x="2011936" y="3427019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E0008BB-662E-FF4A-9B07-BE9A52E60B6B}"/>
              </a:ext>
            </a:extLst>
          </p:cNvPr>
          <p:cNvSpPr/>
          <p:nvPr/>
        </p:nvSpPr>
        <p:spPr>
          <a:xfrm>
            <a:off x="5083628" y="20144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Promoting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Economic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Densification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GVCs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7A942C5-C6B9-2F42-B5B4-EDC2D101165E}"/>
              </a:ext>
            </a:extLst>
          </p:cNvPr>
          <p:cNvSpPr/>
          <p:nvPr/>
        </p:nvSpPr>
        <p:spPr>
          <a:xfrm>
            <a:off x="5083628" y="44342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Strengthening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domestic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absorptive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capacity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benefit from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spillovers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GVC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DFB9DC3C-0E0D-464C-9F9C-42E8904C34F4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203288" y="3611685"/>
            <a:ext cx="1880340" cy="1145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36CF2F9A-1D08-A74F-9F6F-AC53DF10BCB4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3203288" y="2337646"/>
            <a:ext cx="1880340" cy="1274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968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011936" y="583302"/>
            <a:ext cx="4046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3.2 </a:t>
            </a:r>
            <a:r>
              <a:rPr kumimoji="0" lang="it-IT" sz="44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Objectives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01FFB8-5C10-DF41-937A-49AD705B13BB}"/>
              </a:ext>
            </a:extLst>
          </p:cNvPr>
          <p:cNvSpPr txBox="1"/>
          <p:nvPr/>
        </p:nvSpPr>
        <p:spPr>
          <a:xfrm>
            <a:off x="2011936" y="1333167"/>
            <a:ext cx="94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1° option: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Promoting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Economic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Densification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BDFD709-41E9-C244-A9E3-198EFCF3CA75}"/>
              </a:ext>
            </a:extLst>
          </p:cNvPr>
          <p:cNvSpPr txBox="1"/>
          <p:nvPr/>
        </p:nvSpPr>
        <p:spPr>
          <a:xfrm>
            <a:off x="1956372" y="2483142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Economic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3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7BFB0DA3-11DF-204E-8931-6801F591998F}"/>
              </a:ext>
            </a:extLst>
          </p:cNvPr>
          <p:cNvCxnSpPr>
            <a:cxnSpLocks/>
          </p:cNvCxnSpPr>
          <p:nvPr/>
        </p:nvCxnSpPr>
        <p:spPr>
          <a:xfrm flipV="1">
            <a:off x="5387364" y="1936045"/>
            <a:ext cx="1386609" cy="74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084B1E20-3753-3743-BA83-B360F5985CF7}"/>
              </a:ext>
            </a:extLst>
          </p:cNvPr>
          <p:cNvCxnSpPr/>
          <p:nvPr/>
        </p:nvCxnSpPr>
        <p:spPr>
          <a:xfrm>
            <a:off x="5418029" y="2685910"/>
            <a:ext cx="1355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C0249DE5-A63B-104C-BE0C-72CFBF9F7412}"/>
              </a:ext>
            </a:extLst>
          </p:cNvPr>
          <p:cNvCxnSpPr/>
          <p:nvPr/>
        </p:nvCxnSpPr>
        <p:spPr>
          <a:xfrm>
            <a:off x="5387364" y="2685910"/>
            <a:ext cx="1386609" cy="741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C4420250-15C7-714F-B34A-166EA9208C28}"/>
              </a:ext>
            </a:extLst>
          </p:cNvPr>
          <p:cNvSpPr txBox="1"/>
          <p:nvPr/>
        </p:nvSpPr>
        <p:spPr>
          <a:xfrm>
            <a:off x="6773973" y="1750456"/>
            <a:ext cx="447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Product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026C3396-02A4-DD43-9DFD-47DF1B828AE4}"/>
              </a:ext>
            </a:extLst>
          </p:cNvPr>
          <p:cNvSpPr txBox="1"/>
          <p:nvPr/>
        </p:nvSpPr>
        <p:spPr>
          <a:xfrm>
            <a:off x="6773973" y="248314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Functional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426ABBAC-64FD-944E-A484-ECB45E38046D}"/>
              </a:ext>
            </a:extLst>
          </p:cNvPr>
          <p:cNvSpPr txBox="1"/>
          <p:nvPr/>
        </p:nvSpPr>
        <p:spPr>
          <a:xfrm>
            <a:off x="6773973" y="3233007"/>
            <a:ext cx="34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sector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65A7DF65-71B7-3941-BEAB-CEE2ECE97D97}"/>
              </a:ext>
            </a:extLst>
          </p:cNvPr>
          <p:cNvSpPr txBox="1"/>
          <p:nvPr/>
        </p:nvSpPr>
        <p:spPr>
          <a:xfrm>
            <a:off x="1956372" y="417886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Densification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F74AF548-5814-F044-8E76-AB05ED366E63}"/>
              </a:ext>
            </a:extLst>
          </p:cNvPr>
          <p:cNvCxnSpPr>
            <a:cxnSpLocks/>
          </p:cNvCxnSpPr>
          <p:nvPr/>
        </p:nvCxnSpPr>
        <p:spPr>
          <a:xfrm>
            <a:off x="3614915" y="4363526"/>
            <a:ext cx="1189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E9016FF2-EEF2-D847-B17B-BB366B9E3212}"/>
              </a:ext>
            </a:extLst>
          </p:cNvPr>
          <p:cNvSpPr txBox="1"/>
          <p:nvPr/>
        </p:nvSpPr>
        <p:spPr>
          <a:xfrm>
            <a:off x="4804514" y="4180663"/>
            <a:ext cx="644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about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engaging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actors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workers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in the GVC network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853A2A8F-5350-FA46-87D3-F15E3F9ED94A}"/>
              </a:ext>
            </a:extLst>
          </p:cNvPr>
          <p:cNvSpPr txBox="1"/>
          <p:nvPr/>
        </p:nvSpPr>
        <p:spPr>
          <a:xfrm>
            <a:off x="1956372" y="5549978"/>
            <a:ext cx="946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Economic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Densification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contribute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overall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goal </a:t>
            </a:r>
            <a:r>
              <a:rPr lang="it-IT" dirty="0">
                <a:solidFill>
                  <a:prstClr val="black"/>
                </a:solidFill>
                <a:latin typeface="Century Gothic" panose="020B0502020202020204"/>
              </a:rPr>
              <a:t>of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increasing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country’s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value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from GVC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participation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81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011936" y="579115"/>
            <a:ext cx="4046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3.2 </a:t>
            </a:r>
            <a:r>
              <a:rPr kumimoji="0" lang="it-IT" sz="44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Objectives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01FFB8-5C10-DF41-937A-49AD705B13BB}"/>
              </a:ext>
            </a:extLst>
          </p:cNvPr>
          <p:cNvSpPr txBox="1"/>
          <p:nvPr/>
        </p:nvSpPr>
        <p:spPr>
          <a:xfrm>
            <a:off x="2011936" y="1333167"/>
            <a:ext cx="94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Inter-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sector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D59A457-82D3-DF42-8636-9D1ED73A9D64}"/>
              </a:ext>
            </a:extLst>
          </p:cNvPr>
          <p:cNvSpPr txBox="1"/>
          <p:nvPr/>
        </p:nvSpPr>
        <p:spPr>
          <a:xfrm>
            <a:off x="2915103" y="6453946"/>
            <a:ext cx="4247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Source: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Adapted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from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Sturgeon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Zylberberg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2012.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7C2155B-41F5-0F42-83A2-160267E69050}"/>
              </a:ext>
            </a:extLst>
          </p:cNvPr>
          <p:cNvSpPr txBox="1"/>
          <p:nvPr/>
        </p:nvSpPr>
        <p:spPr>
          <a:xfrm>
            <a:off x="2915103" y="1806258"/>
            <a:ext cx="5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possible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Inter-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sector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Upgrading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Nicaragua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Segnaposto contenuto 8">
            <a:extLst>
              <a:ext uri="{FF2B5EF4-FFF2-40B4-BE49-F238E27FC236}">
                <a16:creationId xmlns:a16="http://schemas.microsoft.com/office/drawing/2014/main" xmlns="" id="{6CDFDE01-E285-E740-9BBB-5A269FBE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103" y="2102608"/>
            <a:ext cx="75989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011936" y="578782"/>
            <a:ext cx="4046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3.2 </a:t>
            </a:r>
            <a:r>
              <a:rPr kumimoji="0" lang="it-IT" sz="44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Objectives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01FFB8-5C10-DF41-937A-49AD705B13BB}"/>
              </a:ext>
            </a:extLst>
          </p:cNvPr>
          <p:cNvSpPr txBox="1"/>
          <p:nvPr/>
        </p:nvSpPr>
        <p:spPr>
          <a:xfrm>
            <a:off x="2011936" y="1333167"/>
            <a:ext cx="94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2° option: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Strengthening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domestic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firms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absorptive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capacity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6ACB7B5-EDEB-BC4B-8D3B-3082DB578A64}"/>
              </a:ext>
            </a:extLst>
          </p:cNvPr>
          <p:cNvSpPr txBox="1"/>
          <p:nvPr/>
        </p:nvSpPr>
        <p:spPr>
          <a:xfrm>
            <a:off x="2011936" y="1936045"/>
            <a:ext cx="9786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Absorptive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capacity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defined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"a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firm's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ability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recognize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value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new information, assimilate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commercial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ends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7E17CE2-F835-1947-AED6-962D89981B7B}"/>
              </a:ext>
            </a:extLst>
          </p:cNvPr>
          <p:cNvSpPr/>
          <p:nvPr/>
        </p:nvSpPr>
        <p:spPr>
          <a:xfrm>
            <a:off x="2286793" y="3427019"/>
            <a:ext cx="3385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Capacity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benefit from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spillovers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knowledge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technology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derived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from GVC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partecipation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66089427-9E99-154E-9893-4D34FFA7E20C}"/>
              </a:ext>
            </a:extLst>
          </p:cNvPr>
          <p:cNvCxnSpPr>
            <a:endCxn id="4" idx="0"/>
          </p:cNvCxnSpPr>
          <p:nvPr/>
        </p:nvCxnSpPr>
        <p:spPr>
          <a:xfrm>
            <a:off x="3979521" y="2612571"/>
            <a:ext cx="1" cy="81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6BA14926-7F9A-E449-B214-5E09B5021AB4}"/>
              </a:ext>
            </a:extLst>
          </p:cNvPr>
          <p:cNvSpPr/>
          <p:nvPr/>
        </p:nvSpPr>
        <p:spPr>
          <a:xfrm>
            <a:off x="7211964" y="3166280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Internalization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17D83CB0-2C4A-2849-BB1F-8F794827EBB3}"/>
              </a:ext>
            </a:extLst>
          </p:cNvPr>
          <p:cNvSpPr/>
          <p:nvPr/>
        </p:nvSpPr>
        <p:spPr>
          <a:xfrm>
            <a:off x="7211964" y="3842517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Know-how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E18D8989-DA7D-ED4A-B708-EC8BC6870F2B}"/>
              </a:ext>
            </a:extLst>
          </p:cNvPr>
          <p:cNvSpPr/>
          <p:nvPr/>
        </p:nvSpPr>
        <p:spPr>
          <a:xfrm>
            <a:off x="7211964" y="4518754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Learning by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40C304E1-7216-BE49-97FE-3BE20F7B79F4}"/>
              </a:ext>
            </a:extLst>
          </p:cNvPr>
          <p:cNvSpPr/>
          <p:nvPr/>
        </p:nvSpPr>
        <p:spPr>
          <a:xfrm>
            <a:off x="2011936" y="50781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Technology gap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Skilled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labor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size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location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1ED89343-C43E-B240-BF0B-B991F313B93C}"/>
              </a:ext>
            </a:extLst>
          </p:cNvPr>
          <p:cNvSpPr/>
          <p:nvPr/>
        </p:nvSpPr>
        <p:spPr>
          <a:xfrm>
            <a:off x="6576534" y="5873752"/>
            <a:ext cx="400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Impact 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spillovers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internalization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xmlns="" id="{3DD7E3C3-3352-8043-ADC2-BA23575D3118}"/>
              </a:ext>
            </a:extLst>
          </p:cNvPr>
          <p:cNvSpPr/>
          <p:nvPr/>
        </p:nvSpPr>
        <p:spPr>
          <a:xfrm>
            <a:off x="4332514" y="5873752"/>
            <a:ext cx="224402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72A38554-A922-0B45-B3E4-0CD01BF6F85B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5672250" y="3350946"/>
            <a:ext cx="1539714" cy="67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71E1895A-E49B-C243-BD6B-843F881FEA4A}"/>
              </a:ext>
            </a:extLst>
          </p:cNvPr>
          <p:cNvCxnSpPr>
            <a:stCxn id="4" idx="3"/>
            <a:endCxn id="17" idx="1"/>
          </p:cNvCxnSpPr>
          <p:nvPr/>
        </p:nvCxnSpPr>
        <p:spPr>
          <a:xfrm flipV="1">
            <a:off x="5672250" y="4027183"/>
            <a:ext cx="15397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="" id="{3C7D0C44-25D7-C84F-9A94-829C303FFAEC}"/>
              </a:ext>
            </a:extLst>
          </p:cNvPr>
          <p:cNvCxnSpPr>
            <a:stCxn id="4" idx="3"/>
            <a:endCxn id="18" idx="1"/>
          </p:cNvCxnSpPr>
          <p:nvPr/>
        </p:nvCxnSpPr>
        <p:spPr>
          <a:xfrm>
            <a:off x="5672250" y="4027184"/>
            <a:ext cx="1539714" cy="67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66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011936" y="583302"/>
            <a:ext cx="4982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3.3 Policy </a:t>
            </a:r>
            <a:r>
              <a:rPr kumimoji="0" lang="it-IT" sz="44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Options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01FFB8-5C10-DF41-937A-49AD705B13BB}"/>
              </a:ext>
            </a:extLst>
          </p:cNvPr>
          <p:cNvSpPr txBox="1"/>
          <p:nvPr/>
        </p:nvSpPr>
        <p:spPr>
          <a:xfrm>
            <a:off x="2011936" y="1333167"/>
            <a:ext cx="94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to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achieve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objectives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 Policy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Options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29C63A01-751A-1546-A431-A29DE4968DE0}"/>
              </a:ext>
            </a:extLst>
          </p:cNvPr>
          <p:cNvSpPr/>
          <p:nvPr/>
        </p:nvSpPr>
        <p:spPr>
          <a:xfrm>
            <a:off x="2011936" y="3427019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Sets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policies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33B208F-A18B-9C4B-B188-8BB51E2A5C86}"/>
              </a:ext>
            </a:extLst>
          </p:cNvPr>
          <p:cNvSpPr/>
          <p:nvPr/>
        </p:nvSpPr>
        <p:spPr>
          <a:xfrm>
            <a:off x="5246043" y="2395482"/>
            <a:ext cx="552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Strengthening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existing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GVC-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economy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links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2BA92FD7-D61D-B745-9BFA-B2897D58335F}"/>
              </a:ext>
            </a:extLst>
          </p:cNvPr>
          <p:cNvSpPr/>
          <p:nvPr/>
        </p:nvSpPr>
        <p:spPr>
          <a:xfrm>
            <a:off x="5246043" y="3427019"/>
            <a:ext cx="5883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Creating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world-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workforce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developing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skills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55DDE602-450D-4944-BFA5-A792C25B027C}"/>
              </a:ext>
            </a:extLst>
          </p:cNvPr>
          <p:cNvSpPr/>
          <p:nvPr/>
        </p:nvSpPr>
        <p:spPr>
          <a:xfrm>
            <a:off x="5246043" y="4458556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Intensifying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GVC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integration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3B1A89F2-69FD-594E-A808-C24319408D7A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3818841" y="2580148"/>
            <a:ext cx="1427202" cy="103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09FE5A97-159B-534B-B5F9-2517660E66EB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3818841" y="3611685"/>
            <a:ext cx="1427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xmlns="" id="{6F1FC958-DBD6-4E41-A875-F4EADC2F09B8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3818841" y="3611685"/>
            <a:ext cx="1427202" cy="103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569B5E2-B722-478E-B16C-B072E5C92F35}"/>
              </a:ext>
            </a:extLst>
          </p:cNvPr>
          <p:cNvSpPr/>
          <p:nvPr/>
        </p:nvSpPr>
        <p:spPr>
          <a:xfrm>
            <a:off x="1584338" y="581270"/>
            <a:ext cx="30316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91D8E296-E0BA-44C4-8088-F3DD692E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607341"/>
              </p:ext>
            </p:extLst>
          </p:nvPr>
        </p:nvGraphicFramePr>
        <p:xfrm>
          <a:off x="1695065" y="2156347"/>
          <a:ext cx="9427860" cy="36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411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011936" y="583302"/>
            <a:ext cx="4982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3.3 Policy </a:t>
            </a:r>
            <a:r>
              <a:rPr kumimoji="0" lang="it-IT" sz="44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Options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01FFB8-5C10-DF41-937A-49AD705B13BB}"/>
              </a:ext>
            </a:extLst>
          </p:cNvPr>
          <p:cNvSpPr txBox="1"/>
          <p:nvPr/>
        </p:nvSpPr>
        <p:spPr>
          <a:xfrm>
            <a:off x="2011936" y="1333167"/>
            <a:ext cx="94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Intensifying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GVC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integration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7BAF7B5-DBEF-1942-BBE6-DB350D5D8BBD}"/>
              </a:ext>
            </a:extLst>
          </p:cNvPr>
          <p:cNvSpPr/>
          <p:nvPr/>
        </p:nvSpPr>
        <p:spPr>
          <a:xfrm>
            <a:off x="2011936" y="2102608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Four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ways: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xmlns="" id="{76A38CDA-126C-4049-B97D-ADB8B1EF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084832"/>
              </p:ext>
            </p:extLst>
          </p:nvPr>
        </p:nvGraphicFramePr>
        <p:xfrm>
          <a:off x="2011935" y="2841271"/>
          <a:ext cx="7943225" cy="370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68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032000" y="583302"/>
            <a:ext cx="36920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3.4 </a:t>
            </a:r>
            <a:r>
              <a:rPr kumimoji="0" lang="it-IT" sz="4400" b="0" i="0" u="none" strike="noStrike" kern="1200" cap="none" spc="0" normalizeH="0" baseline="0" noProof="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Examples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201FFB8-5C10-DF41-937A-49AD705B13BB}"/>
              </a:ext>
            </a:extLst>
          </p:cNvPr>
          <p:cNvSpPr txBox="1"/>
          <p:nvPr/>
        </p:nvSpPr>
        <p:spPr>
          <a:xfrm>
            <a:off x="2011936" y="1333167"/>
            <a:ext cx="94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seccessfull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policies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47EA44BE-3F4B-CC44-9F33-00C868F0545D}"/>
              </a:ext>
            </a:extLst>
          </p:cNvPr>
          <p:cNvGraphicFramePr/>
          <p:nvPr/>
        </p:nvGraphicFramePr>
        <p:xfrm>
          <a:off x="2032000" y="723293"/>
          <a:ext cx="8128000" cy="54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7EC2FA7-1E2F-2B40-B1D4-567801707928}"/>
              </a:ext>
            </a:extLst>
          </p:cNvPr>
          <p:cNvSpPr txBox="1"/>
          <p:nvPr/>
        </p:nvSpPr>
        <p:spPr>
          <a:xfrm>
            <a:off x="11488994" y="353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2703A5CC-7010-2945-9813-661B4B507E21}"/>
              </a:ext>
            </a:extLst>
          </p:cNvPr>
          <p:cNvSpPr txBox="1"/>
          <p:nvPr/>
        </p:nvSpPr>
        <p:spPr>
          <a:xfrm>
            <a:off x="7346013" y="6397575"/>
            <a:ext cx="3222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Source: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Adapted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from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Bair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Gereffi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2001.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Immagine 12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6E7779C1-0058-B84A-BFCF-F0F4971B0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986" y="4321277"/>
            <a:ext cx="2500027" cy="253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569B5E2-B722-478E-B16C-B072E5C92F35}"/>
              </a:ext>
            </a:extLst>
          </p:cNvPr>
          <p:cNvSpPr/>
          <p:nvPr/>
        </p:nvSpPr>
        <p:spPr>
          <a:xfrm>
            <a:off x="1584338" y="581270"/>
            <a:ext cx="30316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91D8E296-E0BA-44C4-8088-F3DD692E8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515129"/>
              </p:ext>
            </p:extLst>
          </p:nvPr>
        </p:nvGraphicFramePr>
        <p:xfrm>
          <a:off x="1695065" y="2156347"/>
          <a:ext cx="9427860" cy="363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271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2BB0A32C-B604-43B2-87C7-BCA4125025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1A7FA8F-EEF0-42A3-87E4-37C1E0098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9BEC7AF-C11E-49FE-A4ED-ADD0885F8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xmlns="" id="{9B0196DB-78F8-4A14-99DC-2020E19E6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7B0C381-01B8-433D-B192-1F38594B4CC5}"/>
              </a:ext>
            </a:extLst>
          </p:cNvPr>
          <p:cNvSpPr/>
          <p:nvPr/>
        </p:nvSpPr>
        <p:spPr>
          <a:xfrm>
            <a:off x="3492932" y="2470931"/>
            <a:ext cx="74736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 Conclusions</a:t>
            </a:r>
            <a:endParaRPr kumimoji="0" lang="it-IT" sz="28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8665" y="3799268"/>
            <a:ext cx="620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t-IT" dirty="0">
                <a:solidFill>
                  <a:prstClr val="black"/>
                </a:solidFill>
                <a:latin typeface="Century Gothic" panose="020B0502020202020204"/>
              </a:rPr>
              <a:t>Positive and Negative </a:t>
            </a:r>
            <a:r>
              <a:rPr lang="it-IT" dirty="0" err="1">
                <a:solidFill>
                  <a:prstClr val="black"/>
                </a:solidFill>
                <a:latin typeface="Century Gothic" panose="020B0502020202020204"/>
              </a:rPr>
              <a:t>aspects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653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F6F6F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8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78" name="Google Shape;378;p18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18"/>
          <p:cNvGrpSpPr/>
          <p:nvPr/>
        </p:nvGrpSpPr>
        <p:grpSpPr>
          <a:xfrm>
            <a:off x="27225" y="-786"/>
            <a:ext cx="2356675" cy="6854040"/>
            <a:chOff x="6627813" y="194833"/>
            <a:chExt cx="1952625" cy="5678918"/>
          </a:xfrm>
        </p:grpSpPr>
        <p:sp>
          <p:nvSpPr>
            <p:cNvPr id="391" name="Google Shape;391;p18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8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18"/>
          <p:cNvSpPr/>
          <p:nvPr/>
        </p:nvSpPr>
        <p:spPr>
          <a:xfrm rot="10800000" flipH="1">
            <a:off x="-159" y="3179901"/>
            <a:ext cx="1098194" cy="514066"/>
          </a:xfrm>
          <a:custGeom>
            <a:avLst/>
            <a:gdLst/>
            <a:ahLst/>
            <a:cxnLst/>
            <a:rect l="l" t="t" r="r" b="b"/>
            <a:pathLst>
              <a:path w="6883" h="10168" extrusionOk="0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795736" y="0"/>
            <a:ext cx="7396264" cy="6858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6F6F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434667" y="948267"/>
            <a:ext cx="507856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4228200" y="82217"/>
            <a:ext cx="7809444" cy="30635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8A43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0" marR="0" lvl="4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                 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Positive aspects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14550" marR="0" lvl="4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GVC</a:t>
            </a: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increased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interdipendence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competition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among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countries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14550" lvl="4" indent="-285750" algn="just" defTabSz="9144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competitive pressure, </a:t>
            </a: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accompanied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policies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can </a:t>
            </a:r>
            <a:r>
              <a:rPr lang="it-IT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to 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</a:t>
            </a: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possibilities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kern="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opportunities</a:t>
            </a:r>
            <a:r>
              <a:rPr lang="it-IT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4254842" y="3228019"/>
            <a:ext cx="7805913" cy="35317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78F66"/>
              </a:gs>
              <a:gs pos="100000">
                <a:srgbClr val="93794B"/>
              </a:gs>
            </a:gsLst>
            <a:lin ang="5400000" scaled="0"/>
          </a:gradFill>
          <a:ln w="9525" cap="rnd" cmpd="sng">
            <a:solidFill>
              <a:srgbClr val="977C4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0" marR="0" lvl="4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0" marR="0" lvl="4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                   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Negative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aspects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14550" marR="0" lvl="4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Risks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risks are larger in GVCs than in non-GVC trade or exports based on purely domestic value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chains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because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 higher is the number of countries involved in key-tasks of production the higher is the exposure of participants to potential risks</a:t>
            </a:r>
          </a:p>
          <a:p>
            <a:pPr marL="2114550" marR="0" lvl="4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18" descr="Faccia sorridente senza riempimen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4572" y="14570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8" descr="Faccia triste senza riempimen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3193" y="482539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567D049A-F4E6-8044-AC02-996EBBB8C85C}"/>
              </a:ext>
            </a:extLst>
          </p:cNvPr>
          <p:cNvSpPr/>
          <p:nvPr/>
        </p:nvSpPr>
        <p:spPr>
          <a:xfrm>
            <a:off x="-1309393" y="3156527"/>
            <a:ext cx="74736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 Conclusions</a:t>
            </a:r>
            <a:endParaRPr kumimoji="0" lang="it-IT" sz="28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/>
          <p:nvPr/>
        </p:nvSpPr>
        <p:spPr>
          <a:xfrm>
            <a:off x="0" y="3962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1687296" y="615372"/>
            <a:ext cx="57574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BE5D0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References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BE5D0C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EE45602-1AD3-4E3E-B265-5BF45CF00546}"/>
              </a:ext>
            </a:extLst>
          </p:cNvPr>
          <p:cNvSpPr txBox="1"/>
          <p:nvPr/>
        </p:nvSpPr>
        <p:spPr>
          <a:xfrm>
            <a:off x="1687296" y="2145124"/>
            <a:ext cx="10044644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 defTabSz="9144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Taglioni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D. Winkler, 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Making Global Value Chains Work for Development, </a:t>
            </a:r>
            <a:r>
              <a:rPr lang="en-US" dirty="0"/>
              <a:t>International Bank for Reconstruction and Development / The World Bank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2016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342900" lvl="2" indent="-342900" algn="just" defTabSz="9144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Cattaneo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G.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Gereffi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S.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Miroudot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D.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Taglioni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Joining, Upgrading and Being Competitive in Global Value Chains, A Strategic Framework,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 World Bank, 2013</a:t>
            </a:r>
          </a:p>
          <a:p>
            <a:pPr marL="342900" lvl="2" indent="-342900" algn="just" defTabSz="9144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S. Lund, J.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Manyika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J.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Woetzel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J.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Bughin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M. Krishnan, J.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Seong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Mac Muir, 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Globalization in Transition: Future of Trade and Value Chains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Mckinsey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Global Institute, 2019</a:t>
            </a:r>
          </a:p>
        </p:txBody>
      </p:sp>
    </p:spTree>
    <p:extLst>
      <p:ext uri="{BB962C8B-B14F-4D97-AF65-F5344CB8AC3E}">
        <p14:creationId xmlns:p14="http://schemas.microsoft.com/office/powerpoint/2010/main" val="3040935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881092" y="3103808"/>
            <a:ext cx="408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kern="0" dirty="0" err="1">
                <a:solidFill>
                  <a:srgbClr val="BE5D0C"/>
                </a:solidFill>
                <a:latin typeface="Century Gothic"/>
                <a:ea typeface="Century Gothic"/>
                <a:cs typeface="Century Gothic"/>
              </a:rPr>
              <a:t>Thank</a:t>
            </a:r>
            <a:r>
              <a:rPr lang="it-IT" sz="5400" kern="0" dirty="0">
                <a:solidFill>
                  <a:srgbClr val="BE5D0C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it-IT" sz="5400" kern="0" dirty="0" err="1">
                <a:solidFill>
                  <a:srgbClr val="BE5D0C"/>
                </a:solidFill>
                <a:latin typeface="Century Gothic"/>
                <a:ea typeface="Century Gothic"/>
                <a:cs typeface="Century Gothic"/>
              </a:rPr>
              <a:t>You</a:t>
            </a:r>
            <a:r>
              <a:rPr lang="it-IT" sz="5400" kern="0" dirty="0">
                <a:solidFill>
                  <a:srgbClr val="BE5D0C"/>
                </a:solidFill>
                <a:latin typeface="Century Gothic"/>
                <a:ea typeface="Century Gothic"/>
                <a:cs typeface="Century Gothic"/>
              </a:rPr>
              <a:t>!</a:t>
            </a:r>
            <a:endParaRPr lang="en-GB" sz="5400" kern="0" dirty="0">
              <a:solidFill>
                <a:srgbClr val="BE5D0C"/>
              </a:solidFill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516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2BB0A32C-B604-43B2-87C7-BCA4125025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1A7FA8F-EEF0-42A3-87E4-37C1E0098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9BEC7AF-C11E-49FE-A4ED-ADD0885F8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xmlns="" id="{9B0196DB-78F8-4A14-99DC-2020E19E6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7B0C381-01B8-433D-B192-1F38594B4CC5}"/>
              </a:ext>
            </a:extLst>
          </p:cNvPr>
          <p:cNvSpPr/>
          <p:nvPr/>
        </p:nvSpPr>
        <p:spPr>
          <a:xfrm>
            <a:off x="3492932" y="2470931"/>
            <a:ext cx="74736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Global Value Chains and Developing Countries: an Introduction</a:t>
            </a:r>
            <a:endParaRPr lang="it-I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8665" y="3799268"/>
            <a:ext cx="620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it-IT" dirty="0"/>
              <a:t>Definition</a:t>
            </a:r>
          </a:p>
          <a:p>
            <a:pPr marL="342900" indent="-342900" algn="just">
              <a:buAutoNum type="arabicPeriod"/>
            </a:pPr>
            <a:r>
              <a:rPr lang="it-IT" dirty="0"/>
              <a:t>Some Data</a:t>
            </a:r>
          </a:p>
          <a:p>
            <a:pPr marL="342900" indent="-342900" algn="just">
              <a:buAutoNum type="arabicPeriod"/>
            </a:pP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DGCs</a:t>
            </a:r>
            <a:r>
              <a:rPr lang="it-IT" dirty="0"/>
              <a:t>?</a:t>
            </a:r>
          </a:p>
          <a:p>
            <a:pPr marL="342900" indent="-342900" algn="just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8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2143922" y="583302"/>
            <a:ext cx="36711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noProof="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1.1 Definition</a:t>
            </a:r>
            <a:endParaRPr kumimoji="0" lang="it-IT" sz="4400" b="0" i="0" u="none" strike="noStrike" kern="1200" cap="none" spc="0" normalizeH="0" baseline="0" noProof="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11998" y="2060620"/>
            <a:ext cx="8296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i="1" dirty="0"/>
              <a:t>“Value chains describe the sequence of productive activities that capital and </a:t>
            </a:r>
            <a:r>
              <a:rPr lang="en-GB" i="1" dirty="0" err="1"/>
              <a:t>labor</a:t>
            </a:r>
            <a:r>
              <a:rPr lang="en-GB" i="1" dirty="0"/>
              <a:t> perform to bring a good or service from its conception to end use and beyond.”</a:t>
            </a:r>
          </a:p>
          <a:p>
            <a:pPr algn="r"/>
            <a:r>
              <a:rPr lang="it-IT" i="1" dirty="0"/>
              <a:t>(Porter, 1985)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Are </a:t>
            </a:r>
            <a:r>
              <a:rPr lang="it-IT" dirty="0" err="1"/>
              <a:t>said</a:t>
            </a:r>
            <a:r>
              <a:rPr lang="it-IT" dirty="0"/>
              <a:t> to be </a:t>
            </a:r>
            <a:r>
              <a:rPr lang="it-IT" b="1" dirty="0"/>
              <a:t>global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i="1" dirty="0"/>
              <a:t>«[…] </a:t>
            </a:r>
            <a:r>
              <a:rPr lang="it-IT" i="1" dirty="0" err="1"/>
              <a:t>they</a:t>
            </a:r>
            <a:r>
              <a:rPr lang="it-IT" i="1" dirty="0"/>
              <a:t> include </a:t>
            </a:r>
            <a:r>
              <a:rPr lang="it-IT" i="1" dirty="0" err="1"/>
              <a:t>steps</a:t>
            </a:r>
            <a:r>
              <a:rPr lang="it-IT" i="1" dirty="0"/>
              <a:t>, </a:t>
            </a:r>
            <a:r>
              <a:rPr lang="it-IT" i="1" dirty="0" err="1"/>
              <a:t>processes</a:t>
            </a:r>
            <a:r>
              <a:rPr lang="it-IT" i="1" dirty="0"/>
              <a:t> and </a:t>
            </a:r>
            <a:r>
              <a:rPr lang="it-IT" i="1" dirty="0" err="1"/>
              <a:t>actors</a:t>
            </a:r>
            <a:r>
              <a:rPr lang="it-IT" i="1" dirty="0"/>
              <a:t> from </a:t>
            </a:r>
            <a:r>
              <a:rPr lang="it-IT" i="1" dirty="0" err="1"/>
              <a:t>at</a:t>
            </a:r>
            <a:r>
              <a:rPr lang="it-IT" i="1" dirty="0"/>
              <a:t> </a:t>
            </a:r>
            <a:r>
              <a:rPr lang="it-IT" i="1" dirty="0" err="1"/>
              <a:t>least</a:t>
            </a:r>
            <a:r>
              <a:rPr lang="it-IT" i="1" dirty="0"/>
              <a:t> </a:t>
            </a:r>
            <a:r>
              <a:rPr lang="it-IT" i="1" dirty="0" err="1"/>
              <a:t>two</a:t>
            </a:r>
            <a:r>
              <a:rPr lang="it-IT" i="1" dirty="0"/>
              <a:t> </a:t>
            </a:r>
            <a:r>
              <a:rPr lang="it-IT" i="1" dirty="0" err="1"/>
              <a:t>countries</a:t>
            </a:r>
            <a:r>
              <a:rPr lang="it-IT" i="1" dirty="0"/>
              <a:t>».</a:t>
            </a:r>
          </a:p>
          <a:p>
            <a:pPr algn="r"/>
            <a:r>
              <a:rPr lang="it-IT" dirty="0"/>
              <a:t>(</a:t>
            </a:r>
            <a:r>
              <a:rPr lang="it-IT" dirty="0" err="1"/>
              <a:t>Gereffi</a:t>
            </a:r>
            <a:r>
              <a:rPr lang="it-IT" dirty="0"/>
              <a:t> et al., 2001)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Fragmentation</a:t>
            </a:r>
            <a:r>
              <a:rPr lang="it-IT" dirty="0"/>
              <a:t> of production </a:t>
            </a:r>
            <a:r>
              <a:rPr lang="it-IT" dirty="0" err="1"/>
              <a:t>tasks</a:t>
            </a:r>
            <a:r>
              <a:rPr lang="it-IT" dirty="0"/>
              <a:t> </a:t>
            </a:r>
            <a:r>
              <a:rPr lang="it-IT" dirty="0" err="1"/>
              <a:t>trough</a:t>
            </a:r>
            <a:r>
              <a:rPr lang="it-IT" dirty="0"/>
              <a:t> an </a:t>
            </a:r>
            <a:r>
              <a:rPr lang="it-IT" dirty="0" err="1"/>
              <a:t>increase</a:t>
            </a:r>
            <a:r>
              <a:rPr lang="it-IT" dirty="0"/>
              <a:t> of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linkages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3" name="Freccia circolare a destra 2"/>
          <p:cNvSpPr/>
          <p:nvPr/>
        </p:nvSpPr>
        <p:spPr>
          <a:xfrm>
            <a:off x="1584338" y="3979572"/>
            <a:ext cx="888406" cy="14681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1878628" y="583302"/>
            <a:ext cx="4201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 Some Data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75031" y="2086377"/>
            <a:ext cx="1777284" cy="62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Meno 10"/>
          <p:cNvSpPr/>
          <p:nvPr/>
        </p:nvSpPr>
        <p:spPr>
          <a:xfrm>
            <a:off x="2691685" y="2551544"/>
            <a:ext cx="206062" cy="2517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eno 12"/>
          <p:cNvSpPr/>
          <p:nvPr/>
        </p:nvSpPr>
        <p:spPr>
          <a:xfrm>
            <a:off x="2691685" y="2792179"/>
            <a:ext cx="206062" cy="2517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ù 13"/>
          <p:cNvSpPr/>
          <p:nvPr/>
        </p:nvSpPr>
        <p:spPr>
          <a:xfrm>
            <a:off x="2678807" y="2030592"/>
            <a:ext cx="231819" cy="2245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ù 14"/>
          <p:cNvSpPr/>
          <p:nvPr/>
        </p:nvSpPr>
        <p:spPr>
          <a:xfrm>
            <a:off x="2691685" y="2310909"/>
            <a:ext cx="231819" cy="2245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ccia a destra 16"/>
          <p:cNvSpPr/>
          <p:nvPr/>
        </p:nvSpPr>
        <p:spPr>
          <a:xfrm>
            <a:off x="5911403" y="2344672"/>
            <a:ext cx="540912" cy="110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2897747" y="1649163"/>
            <a:ext cx="7984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From a </a:t>
            </a:r>
            <a:r>
              <a:rPr lang="it-IT" b="1" dirty="0" err="1"/>
              <a:t>regional</a:t>
            </a:r>
            <a:r>
              <a:rPr lang="it-IT" dirty="0"/>
              <a:t> to a</a:t>
            </a:r>
            <a:r>
              <a:rPr lang="en-US" dirty="0"/>
              <a:t> </a:t>
            </a:r>
            <a:r>
              <a:rPr lang="en-US" b="1" dirty="0"/>
              <a:t>global</a:t>
            </a:r>
            <a:r>
              <a:rPr lang="en-US" dirty="0"/>
              <a:t> phenomenon:</a:t>
            </a:r>
          </a:p>
          <a:p>
            <a:r>
              <a:rPr lang="en-US" dirty="0"/>
              <a:t>technological Progress       </a:t>
            </a:r>
          </a:p>
          <a:p>
            <a:r>
              <a:rPr lang="en-US" dirty="0"/>
              <a:t>public policy liberalization           more </a:t>
            </a:r>
            <a:r>
              <a:rPr lang="en-US" b="1" dirty="0"/>
              <a:t>offshoring</a:t>
            </a:r>
            <a:r>
              <a:rPr lang="en-US" dirty="0"/>
              <a:t> and </a:t>
            </a:r>
            <a:r>
              <a:rPr lang="en-US" b="1" dirty="0" err="1"/>
              <a:t>outsorcing</a:t>
            </a:r>
            <a:endParaRPr lang="en-US" b="1" dirty="0"/>
          </a:p>
          <a:p>
            <a:r>
              <a:rPr lang="en-US" dirty="0"/>
              <a:t>tariff barriers</a:t>
            </a:r>
          </a:p>
          <a:p>
            <a:r>
              <a:rPr lang="en-US" dirty="0"/>
              <a:t>telecommunication and transportation costs…</a:t>
            </a:r>
          </a:p>
          <a:p>
            <a:r>
              <a:rPr lang="en-US" dirty="0"/>
              <a:t>       </a:t>
            </a:r>
          </a:p>
          <a:p>
            <a:r>
              <a:rPr lang="en-US" dirty="0"/>
              <a:t>       </a:t>
            </a:r>
          </a:p>
          <a:p>
            <a:endParaRPr lang="en-GB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4" y="3158557"/>
            <a:ext cx="6702643" cy="37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CasellaDiTesto 8"/>
          <p:cNvSpPr txBox="1"/>
          <p:nvPr/>
        </p:nvSpPr>
        <p:spPr>
          <a:xfrm>
            <a:off x="2434107" y="531741"/>
            <a:ext cx="515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 </a:t>
            </a:r>
            <a:r>
              <a:rPr lang="it-IT" dirty="0" err="1"/>
              <a:t>increase</a:t>
            </a:r>
            <a:r>
              <a:rPr lang="it-IT" dirty="0"/>
              <a:t> of </a:t>
            </a:r>
            <a:r>
              <a:rPr lang="it-IT" dirty="0" err="1"/>
              <a:t>Trade</a:t>
            </a:r>
            <a:r>
              <a:rPr lang="it-IT" dirty="0"/>
              <a:t> in </a:t>
            </a:r>
            <a:r>
              <a:rPr lang="it-IT" b="1" dirty="0"/>
              <a:t>Intermediate </a:t>
            </a:r>
            <a:r>
              <a:rPr lang="it-IT" b="1" dirty="0" err="1"/>
              <a:t>goods</a:t>
            </a:r>
            <a:r>
              <a:rPr lang="it-IT" dirty="0"/>
              <a:t>!!!</a:t>
            </a:r>
            <a:endParaRPr lang="en-GB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57" y="1111798"/>
            <a:ext cx="7366714" cy="444685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15323" y="5707853"/>
            <a:ext cx="644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</a:t>
            </a:r>
            <a:r>
              <a:rPr lang="it-IT" b="1" dirty="0"/>
              <a:t>OECD </a:t>
            </a:r>
            <a:r>
              <a:rPr lang="it-IT" b="1" dirty="0" err="1"/>
              <a:t>countries</a:t>
            </a:r>
            <a:r>
              <a:rPr lang="it-IT" dirty="0"/>
              <a:t> the share of </a:t>
            </a:r>
            <a:r>
              <a:rPr lang="it-IT" dirty="0" err="1"/>
              <a:t>foreign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added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grown</a:t>
            </a:r>
            <a:r>
              <a:rPr lang="it-IT" dirty="0"/>
              <a:t> up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sectors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1995 and 2009 (Cattaneo et al., 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93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In average the 60% of world trade is in intermediate goods and the import content of export is the 40% (Lamy, 2013)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47" y="622577"/>
            <a:ext cx="3894077" cy="399050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97" y="562522"/>
            <a:ext cx="3777687" cy="3969183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104149" y="6134367"/>
            <a:ext cx="756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</a:t>
            </a:r>
            <a:r>
              <a:rPr lang="it-IT" dirty="0" err="1"/>
              <a:t>average</a:t>
            </a:r>
            <a:r>
              <a:rPr lang="it-IT" dirty="0"/>
              <a:t> the 60% of world </a:t>
            </a:r>
            <a:r>
              <a:rPr lang="it-IT" dirty="0" err="1"/>
              <a:t>trade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in intermediate </a:t>
            </a:r>
            <a:r>
              <a:rPr lang="it-IT" dirty="0" err="1"/>
              <a:t>goods</a:t>
            </a:r>
            <a:r>
              <a:rPr lang="it-IT" dirty="0"/>
              <a:t> and the import </a:t>
            </a:r>
            <a:r>
              <a:rPr lang="it-IT" dirty="0" err="1"/>
              <a:t>content</a:t>
            </a:r>
            <a:r>
              <a:rPr lang="it-IT" dirty="0"/>
              <a:t> of export </a:t>
            </a:r>
            <a:r>
              <a:rPr lang="it-IT" dirty="0" err="1"/>
              <a:t>is</a:t>
            </a:r>
            <a:r>
              <a:rPr lang="it-IT" dirty="0"/>
              <a:t> the 40% (Lamy, 2013)</a:t>
            </a:r>
            <a:endParaRPr lang="en-GB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603087" y="56916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85025" y="56916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341410" y="4789704"/>
            <a:ext cx="405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Intermediate import share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for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countries</a:t>
            </a:r>
            <a:endParaRPr lang="it-IT" dirty="0"/>
          </a:p>
          <a:p>
            <a:pPr algn="ctr"/>
            <a:r>
              <a:rPr lang="it-IT" dirty="0"/>
              <a:t>(Taglioni and </a:t>
            </a:r>
            <a:r>
              <a:rPr lang="it-IT" dirty="0" err="1"/>
              <a:t>Winkler</a:t>
            </a:r>
            <a:r>
              <a:rPr lang="it-IT" dirty="0"/>
              <a:t>, 2016)</a:t>
            </a:r>
            <a:endParaRPr lang="en-GB" dirty="0"/>
          </a:p>
        </p:txBody>
      </p:sp>
      <p:sp>
        <p:nvSpPr>
          <p:cNvPr id="5" name="Freccia a destra 4"/>
          <p:cNvSpPr/>
          <p:nvPr/>
        </p:nvSpPr>
        <p:spPr>
          <a:xfrm>
            <a:off x="1775791" y="6338026"/>
            <a:ext cx="993913" cy="320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2272747" y="4789705"/>
            <a:ext cx="381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import </a:t>
            </a:r>
            <a:r>
              <a:rPr lang="it-IT" dirty="0" err="1"/>
              <a:t>content</a:t>
            </a:r>
            <a:r>
              <a:rPr lang="it-IT" dirty="0"/>
              <a:t> of </a:t>
            </a:r>
            <a:r>
              <a:rPr lang="it-IT" dirty="0" err="1"/>
              <a:t>exports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countries</a:t>
            </a:r>
            <a:endParaRPr lang="it-IT" dirty="0"/>
          </a:p>
          <a:p>
            <a:pPr algn="ctr"/>
            <a:r>
              <a:rPr lang="it-IT" dirty="0"/>
              <a:t>(Cattaneo et al., 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94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612726-6AD2-4BFC-B44A-BA092E156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4B9C2C-FD52-48EF-8BDE-720C5030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1DE0485-65C8-4D95-9B34-C55884FC2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DD1D9D96-98BB-4060-AC77-3716D234CE97}"/>
              </a:ext>
            </a:extLst>
          </p:cNvPr>
          <p:cNvSpPr/>
          <p:nvPr/>
        </p:nvSpPr>
        <p:spPr>
          <a:xfrm>
            <a:off x="1726089" y="608546"/>
            <a:ext cx="66447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1.3 </a:t>
            </a:r>
            <a:r>
              <a:rPr lang="it-IT" sz="440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440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about</a:t>
            </a:r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440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DGCs</a:t>
            </a:r>
            <a:r>
              <a:rPr lang="it-IT" sz="4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75031" y="2086377"/>
            <a:ext cx="1777284" cy="62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30" y="2164172"/>
            <a:ext cx="5123809" cy="3980952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 flipV="1">
            <a:off x="2150772" y="4984124"/>
            <a:ext cx="5306096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7619010" y="2342409"/>
            <a:ext cx="3953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High </a:t>
            </a:r>
            <a:r>
              <a:rPr lang="it-IT" dirty="0" err="1"/>
              <a:t>income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are </a:t>
            </a:r>
            <a:r>
              <a:rPr lang="it-IT" dirty="0" err="1"/>
              <a:t>specialized</a:t>
            </a:r>
            <a:r>
              <a:rPr lang="it-IT" dirty="0"/>
              <a:t> in the </a:t>
            </a:r>
            <a:r>
              <a:rPr lang="it-IT" b="1" dirty="0" err="1"/>
              <a:t>upstream</a:t>
            </a:r>
            <a:r>
              <a:rPr lang="it-IT" b="1" dirty="0"/>
              <a:t> </a:t>
            </a:r>
            <a:r>
              <a:rPr lang="it-IT" dirty="0"/>
              <a:t>and </a:t>
            </a:r>
            <a:r>
              <a:rPr lang="it-IT" b="1" dirty="0"/>
              <a:t>downstream</a:t>
            </a:r>
            <a:r>
              <a:rPr lang="it-IT" dirty="0"/>
              <a:t> part (</a:t>
            </a:r>
            <a:r>
              <a:rPr lang="it-IT" dirty="0" err="1"/>
              <a:t>deindustrialization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Middle </a:t>
            </a:r>
            <a:r>
              <a:rPr lang="it-IT" dirty="0" err="1"/>
              <a:t>income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can be </a:t>
            </a:r>
            <a:r>
              <a:rPr lang="it-IT" dirty="0" err="1"/>
              <a:t>specialized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in the </a:t>
            </a:r>
            <a:r>
              <a:rPr lang="it-IT" b="1" dirty="0"/>
              <a:t>downstream</a:t>
            </a:r>
            <a:r>
              <a:rPr lang="it-IT" dirty="0"/>
              <a:t>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income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are </a:t>
            </a:r>
            <a:r>
              <a:rPr lang="it-IT" dirty="0" err="1"/>
              <a:t>mainly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dirty="0"/>
              <a:t> in the </a:t>
            </a:r>
            <a:r>
              <a:rPr lang="it-IT" b="1" dirty="0"/>
              <a:t>manufacturing</a:t>
            </a:r>
            <a:r>
              <a:rPr lang="it-IT" dirty="0"/>
              <a:t> part</a:t>
            </a:r>
          </a:p>
          <a:p>
            <a:endParaRPr lang="it-IT" dirty="0"/>
          </a:p>
          <a:p>
            <a:r>
              <a:rPr lang="it-IT" dirty="0"/>
              <a:t>      (Taglioni and </a:t>
            </a:r>
            <a:r>
              <a:rPr lang="it-IT" dirty="0" err="1"/>
              <a:t>Winkler</a:t>
            </a:r>
            <a:r>
              <a:rPr lang="it-IT" dirty="0"/>
              <a:t>,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150771" y="1696740"/>
            <a:ext cx="430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b="1" i="1" dirty="0" err="1"/>
              <a:t>smiling</a:t>
            </a:r>
            <a:r>
              <a:rPr lang="it-IT" b="1" i="1" dirty="0"/>
              <a:t> curve </a:t>
            </a:r>
            <a:r>
              <a:rPr lang="it-IT" dirty="0"/>
              <a:t>(Stan Shih,1992):</a:t>
            </a:r>
            <a:endParaRPr lang="en-GB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036806" y="2719390"/>
            <a:ext cx="11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Upstream</a:t>
            </a:r>
            <a:endParaRPr lang="en-GB" sz="140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563673" y="2693251"/>
            <a:ext cx="153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Downstream</a:t>
            </a:r>
            <a:endParaRPr lang="en-GB" sz="140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783167" y="5410736"/>
            <a:ext cx="153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n w="0"/>
                <a:solidFill>
                  <a:srgbClr val="BE5D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Manufacturing</a:t>
            </a:r>
            <a:endParaRPr lang="en-GB" sz="1400" dirty="0">
              <a:ln w="0"/>
              <a:solidFill>
                <a:srgbClr val="BE5D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7946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Personalizzato 4">
      <a:dk1>
        <a:sysClr val="windowText" lastClr="000000"/>
      </a:dk1>
      <a:lt1>
        <a:sysClr val="window" lastClr="FFFFFF"/>
      </a:lt1>
      <a:dk2>
        <a:srgbClr val="663300"/>
      </a:dk2>
      <a:lt2>
        <a:srgbClr val="FFFFFF"/>
      </a:lt2>
      <a:accent1>
        <a:srgbClr val="BE5D0C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Filo">
  <a:themeElements>
    <a:clrScheme name="Personalizzato 4">
      <a:dk1>
        <a:srgbClr val="000000"/>
      </a:dk1>
      <a:lt1>
        <a:srgbClr val="FFFFFF"/>
      </a:lt1>
      <a:dk2>
        <a:srgbClr val="663300"/>
      </a:dk2>
      <a:lt2>
        <a:srgbClr val="FFFFFF"/>
      </a:lt2>
      <a:accent1>
        <a:srgbClr val="BE5D0C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1336</Words>
  <Application>Microsoft Office PowerPoint</Application>
  <PresentationFormat>Widescreen</PresentationFormat>
  <Paragraphs>220</Paragraphs>
  <Slides>36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Noto Sans Symbols</vt:lpstr>
      <vt:lpstr>Times New Roman</vt:lpstr>
      <vt:lpstr>Wingdings 3</vt:lpstr>
      <vt:lpstr>Filo</vt:lpstr>
      <vt:lpstr>1_Filo</vt:lpstr>
      <vt:lpstr>Università degli Studi di Firenze UniFI  School of Economics and Management  Master of Science in Economics and Development  Course: International Trade Year: 2019/2020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Firenze UniFI  School of Economics and Management  Master of Science in Economics and Development  Course: French Year: 2018/2019   </dc:title>
  <dc:creator>Sharon Di Cocco</dc:creator>
  <cp:lastModifiedBy>Utente Windows</cp:lastModifiedBy>
  <cp:revision>119</cp:revision>
  <dcterms:created xsi:type="dcterms:W3CDTF">2019-09-05T16:10:04Z</dcterms:created>
  <dcterms:modified xsi:type="dcterms:W3CDTF">2019-11-16T14:18:30Z</dcterms:modified>
</cp:coreProperties>
</file>