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ssandra sanna" initials="as" lastIdx="1" clrIdx="0">
    <p:extLst>
      <p:ext uri="{19B8F6BF-5375-455C-9EA6-DF929625EA0E}">
        <p15:presenceInfo xmlns:p15="http://schemas.microsoft.com/office/powerpoint/2012/main" userId="S::alessandra.sanna@unifi.it::3c4ffbcd-0be1-43c2-87c0-a4a41dfb046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94607"/>
  </p:normalViewPr>
  <p:slideViewPr>
    <p:cSldViewPr snapToGrid="0" snapToObjects="1">
      <p:cViewPr varScale="1">
        <p:scale>
          <a:sx n="106" d="100"/>
          <a:sy n="106" d="100"/>
        </p:scale>
        <p:origin x="5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70AE42-F858-4042-9A8D-221422ECC52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70F0A22F-DC6C-4845-A159-D78EEEBA0B11}">
      <dgm:prSet/>
      <dgm:spPr/>
      <dgm:t>
        <a:bodyPr/>
        <a:lstStyle/>
        <a:p>
          <a:r>
            <a:rPr lang="it-IT" b="1"/>
            <a:t>Tradizionale: il giudice della cognizione dopo avere pronunciato la condanna, differisce ad un’altra udienza la decisione in punto di pena. Profili critici.</a:t>
          </a:r>
          <a:endParaRPr lang="en-US"/>
        </a:p>
      </dgm:t>
    </dgm:pt>
    <dgm:pt modelId="{2DCE1D4F-026D-4B9F-9771-4AD0FD67FE38}" type="parTrans" cxnId="{8B9304A4-E88D-44AC-B633-BE52914B70A3}">
      <dgm:prSet/>
      <dgm:spPr/>
      <dgm:t>
        <a:bodyPr/>
        <a:lstStyle/>
        <a:p>
          <a:endParaRPr lang="en-US"/>
        </a:p>
      </dgm:t>
    </dgm:pt>
    <dgm:pt modelId="{C2AED95A-85EC-4077-9344-7C32FE9B73EC}" type="sibTrans" cxnId="{8B9304A4-E88D-44AC-B633-BE52914B70A3}">
      <dgm:prSet/>
      <dgm:spPr/>
      <dgm:t>
        <a:bodyPr/>
        <a:lstStyle/>
        <a:p>
          <a:endParaRPr lang="en-US"/>
        </a:p>
      </dgm:t>
    </dgm:pt>
    <dgm:pt modelId="{347ECB42-D7A4-42BD-9C0E-845AE92DB439}">
      <dgm:prSet/>
      <dgm:spPr/>
      <dgm:t>
        <a:bodyPr/>
        <a:lstStyle/>
        <a:p>
          <a:r>
            <a:rPr lang="it-IT" b="1"/>
            <a:t>La commisurazione della pena avviene dopo il passaggio in giudicato della condanna ed è affidata al Tribunale di sorveglianza. Profili critici.</a:t>
          </a:r>
          <a:endParaRPr lang="en-US"/>
        </a:p>
      </dgm:t>
    </dgm:pt>
    <dgm:pt modelId="{44B5474B-161E-4F38-B803-FD80BB691935}" type="parTrans" cxnId="{4F30B235-5820-4806-A985-66A55EBD3997}">
      <dgm:prSet/>
      <dgm:spPr/>
      <dgm:t>
        <a:bodyPr/>
        <a:lstStyle/>
        <a:p>
          <a:endParaRPr lang="en-US"/>
        </a:p>
      </dgm:t>
    </dgm:pt>
    <dgm:pt modelId="{94536EFC-3BC3-4265-8FBB-1005EE7A8622}" type="sibTrans" cxnId="{4F30B235-5820-4806-A985-66A55EBD3997}">
      <dgm:prSet/>
      <dgm:spPr/>
      <dgm:t>
        <a:bodyPr/>
        <a:lstStyle/>
        <a:p>
          <a:endParaRPr lang="en-US"/>
        </a:p>
      </dgm:t>
    </dgm:pt>
    <dgm:pt modelId="{10B3F4CA-AD18-4837-8F7A-36DBB09D564A}">
      <dgm:prSet/>
      <dgm:spPr/>
      <dgm:t>
        <a:bodyPr/>
        <a:lstStyle/>
        <a:p>
          <a:r>
            <a:rPr lang="it-IT" b="1" dirty="0"/>
            <a:t>Soluzione intermedia: commisurazione della pena ripartita tra cognizione ed esecuzione</a:t>
          </a:r>
          <a:r>
            <a:rPr lang="it-IT" dirty="0"/>
            <a:t> </a:t>
          </a:r>
          <a:endParaRPr lang="en-US" dirty="0"/>
        </a:p>
      </dgm:t>
    </dgm:pt>
    <dgm:pt modelId="{52293EB1-15D6-4155-9500-07C54F4D9E15}" type="parTrans" cxnId="{485F4161-549A-4811-8181-E7021B28C25E}">
      <dgm:prSet/>
      <dgm:spPr/>
      <dgm:t>
        <a:bodyPr/>
        <a:lstStyle/>
        <a:p>
          <a:endParaRPr lang="en-US"/>
        </a:p>
      </dgm:t>
    </dgm:pt>
    <dgm:pt modelId="{D85BC0A0-73B3-447B-9455-4F931297B02D}" type="sibTrans" cxnId="{485F4161-549A-4811-8181-E7021B28C25E}">
      <dgm:prSet/>
      <dgm:spPr/>
      <dgm:t>
        <a:bodyPr/>
        <a:lstStyle/>
        <a:p>
          <a:endParaRPr lang="en-US"/>
        </a:p>
      </dgm:t>
    </dgm:pt>
    <dgm:pt modelId="{962E6CAA-D7EF-420F-9CDA-24A9D58A16F0}" type="pres">
      <dgm:prSet presAssocID="{A770AE42-F858-4042-9A8D-221422ECC52E}" presName="root" presStyleCnt="0">
        <dgm:presLayoutVars>
          <dgm:dir/>
          <dgm:resizeHandles val="exact"/>
        </dgm:presLayoutVars>
      </dgm:prSet>
      <dgm:spPr/>
    </dgm:pt>
    <dgm:pt modelId="{D0E0F923-3672-4C4B-BB9C-5E274101004B}" type="pres">
      <dgm:prSet presAssocID="{70F0A22F-DC6C-4845-A159-D78EEEBA0B11}" presName="compNode" presStyleCnt="0"/>
      <dgm:spPr/>
    </dgm:pt>
    <dgm:pt modelId="{D30C6333-C2FF-46A6-A1F3-5BEC4E88A947}" type="pres">
      <dgm:prSet presAssocID="{70F0A22F-DC6C-4845-A159-D78EEEBA0B11}" presName="bgRect" presStyleLbl="bgShp" presStyleIdx="0" presStyleCnt="3"/>
      <dgm:spPr/>
    </dgm:pt>
    <dgm:pt modelId="{BE291C3B-C41D-454C-86C0-20C9EA818106}" type="pres">
      <dgm:prSet presAssocID="{70F0A22F-DC6C-4845-A159-D78EEEBA0B1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otes"/>
        </a:ext>
      </dgm:extLst>
    </dgm:pt>
    <dgm:pt modelId="{A63A3E57-D549-431D-9575-01AE6362E051}" type="pres">
      <dgm:prSet presAssocID="{70F0A22F-DC6C-4845-A159-D78EEEBA0B11}" presName="spaceRect" presStyleCnt="0"/>
      <dgm:spPr/>
    </dgm:pt>
    <dgm:pt modelId="{0A5D85A3-C75F-43F6-8B60-74C7E346E9DD}" type="pres">
      <dgm:prSet presAssocID="{70F0A22F-DC6C-4845-A159-D78EEEBA0B11}" presName="parTx" presStyleLbl="revTx" presStyleIdx="0" presStyleCnt="3">
        <dgm:presLayoutVars>
          <dgm:chMax val="0"/>
          <dgm:chPref val="0"/>
        </dgm:presLayoutVars>
      </dgm:prSet>
      <dgm:spPr/>
    </dgm:pt>
    <dgm:pt modelId="{6D04A7F3-E5EC-4346-8EF1-0995BC21C804}" type="pres">
      <dgm:prSet presAssocID="{C2AED95A-85EC-4077-9344-7C32FE9B73EC}" presName="sibTrans" presStyleCnt="0"/>
      <dgm:spPr/>
    </dgm:pt>
    <dgm:pt modelId="{11BCC35B-D392-4FF7-AA93-E8B0A84DE08F}" type="pres">
      <dgm:prSet presAssocID="{347ECB42-D7A4-42BD-9C0E-845AE92DB439}" presName="compNode" presStyleCnt="0"/>
      <dgm:spPr/>
    </dgm:pt>
    <dgm:pt modelId="{20734F5A-6F3E-4B0E-A2A0-EFA32673C27D}" type="pres">
      <dgm:prSet presAssocID="{347ECB42-D7A4-42BD-9C0E-845AE92DB439}" presName="bgRect" presStyleLbl="bgShp" presStyleIdx="1" presStyleCnt="3"/>
      <dgm:spPr/>
    </dgm:pt>
    <dgm:pt modelId="{C4D645A6-BBC9-44CE-84C2-435A3221B641}" type="pres">
      <dgm:prSet presAssocID="{347ECB42-D7A4-42BD-9C0E-845AE92DB43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lice"/>
        </a:ext>
      </dgm:extLst>
    </dgm:pt>
    <dgm:pt modelId="{8B0D5F5E-76F9-4B7A-AB06-6B8357C3F497}" type="pres">
      <dgm:prSet presAssocID="{347ECB42-D7A4-42BD-9C0E-845AE92DB439}" presName="spaceRect" presStyleCnt="0"/>
      <dgm:spPr/>
    </dgm:pt>
    <dgm:pt modelId="{0029DA08-E52D-41F6-8B16-6683615C4595}" type="pres">
      <dgm:prSet presAssocID="{347ECB42-D7A4-42BD-9C0E-845AE92DB439}" presName="parTx" presStyleLbl="revTx" presStyleIdx="1" presStyleCnt="3">
        <dgm:presLayoutVars>
          <dgm:chMax val="0"/>
          <dgm:chPref val="0"/>
        </dgm:presLayoutVars>
      </dgm:prSet>
      <dgm:spPr/>
    </dgm:pt>
    <dgm:pt modelId="{36436A77-473E-4533-AE98-B1BA6E05D639}" type="pres">
      <dgm:prSet presAssocID="{94536EFC-3BC3-4265-8FBB-1005EE7A8622}" presName="sibTrans" presStyleCnt="0"/>
      <dgm:spPr/>
    </dgm:pt>
    <dgm:pt modelId="{A01D7AE2-6090-4834-B1E2-625CE491F636}" type="pres">
      <dgm:prSet presAssocID="{10B3F4CA-AD18-4837-8F7A-36DBB09D564A}" presName="compNode" presStyleCnt="0"/>
      <dgm:spPr/>
    </dgm:pt>
    <dgm:pt modelId="{4F84C74A-AC5A-4AB3-9BFB-84D43B3C2D8D}" type="pres">
      <dgm:prSet presAssocID="{10B3F4CA-AD18-4837-8F7A-36DBB09D564A}" presName="bgRect" presStyleLbl="bgShp" presStyleIdx="2" presStyleCnt="3"/>
      <dgm:spPr/>
    </dgm:pt>
    <dgm:pt modelId="{25BE2754-CE33-455B-B875-D4DED24CC66C}" type="pres">
      <dgm:prSet presAssocID="{10B3F4CA-AD18-4837-8F7A-36DBB09D564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sconnected"/>
        </a:ext>
      </dgm:extLst>
    </dgm:pt>
    <dgm:pt modelId="{96F937DB-7605-475D-99FF-3FA2DF6155CB}" type="pres">
      <dgm:prSet presAssocID="{10B3F4CA-AD18-4837-8F7A-36DBB09D564A}" presName="spaceRect" presStyleCnt="0"/>
      <dgm:spPr/>
    </dgm:pt>
    <dgm:pt modelId="{AF8896DB-093A-41F4-A143-FEF34548416A}" type="pres">
      <dgm:prSet presAssocID="{10B3F4CA-AD18-4837-8F7A-36DBB09D564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04BF7615-4DA4-442E-90F9-DECDFB0C7411}" type="presOf" srcId="{10B3F4CA-AD18-4837-8F7A-36DBB09D564A}" destId="{AF8896DB-093A-41F4-A143-FEF34548416A}" srcOrd="0" destOrd="0" presId="urn:microsoft.com/office/officeart/2018/2/layout/IconVerticalSolidList"/>
    <dgm:cxn modelId="{4F30B235-5820-4806-A985-66A55EBD3997}" srcId="{A770AE42-F858-4042-9A8D-221422ECC52E}" destId="{347ECB42-D7A4-42BD-9C0E-845AE92DB439}" srcOrd="1" destOrd="0" parTransId="{44B5474B-161E-4F38-B803-FD80BB691935}" sibTransId="{94536EFC-3BC3-4265-8FBB-1005EE7A8622}"/>
    <dgm:cxn modelId="{E1ADB348-88D8-4510-A93A-5C1F62954A13}" type="presOf" srcId="{347ECB42-D7A4-42BD-9C0E-845AE92DB439}" destId="{0029DA08-E52D-41F6-8B16-6683615C4595}" srcOrd="0" destOrd="0" presId="urn:microsoft.com/office/officeart/2018/2/layout/IconVerticalSolidList"/>
    <dgm:cxn modelId="{485F4161-549A-4811-8181-E7021B28C25E}" srcId="{A770AE42-F858-4042-9A8D-221422ECC52E}" destId="{10B3F4CA-AD18-4837-8F7A-36DBB09D564A}" srcOrd="2" destOrd="0" parTransId="{52293EB1-15D6-4155-9500-07C54F4D9E15}" sibTransId="{D85BC0A0-73B3-447B-9455-4F931297B02D}"/>
    <dgm:cxn modelId="{25E8D66D-1083-4143-B4EF-D4CA59F7BBA2}" type="presOf" srcId="{A770AE42-F858-4042-9A8D-221422ECC52E}" destId="{962E6CAA-D7EF-420F-9CDA-24A9D58A16F0}" srcOrd="0" destOrd="0" presId="urn:microsoft.com/office/officeart/2018/2/layout/IconVerticalSolidList"/>
    <dgm:cxn modelId="{8B9304A4-E88D-44AC-B633-BE52914B70A3}" srcId="{A770AE42-F858-4042-9A8D-221422ECC52E}" destId="{70F0A22F-DC6C-4845-A159-D78EEEBA0B11}" srcOrd="0" destOrd="0" parTransId="{2DCE1D4F-026D-4B9F-9771-4AD0FD67FE38}" sibTransId="{C2AED95A-85EC-4077-9344-7C32FE9B73EC}"/>
    <dgm:cxn modelId="{78681BCA-CCF7-4585-8F49-7EE2C2D6FFD3}" type="presOf" srcId="{70F0A22F-DC6C-4845-A159-D78EEEBA0B11}" destId="{0A5D85A3-C75F-43F6-8B60-74C7E346E9DD}" srcOrd="0" destOrd="0" presId="urn:microsoft.com/office/officeart/2018/2/layout/IconVerticalSolidList"/>
    <dgm:cxn modelId="{CFC59A4A-3ABD-4A96-8C71-2DDADA705232}" type="presParOf" srcId="{962E6CAA-D7EF-420F-9CDA-24A9D58A16F0}" destId="{D0E0F923-3672-4C4B-BB9C-5E274101004B}" srcOrd="0" destOrd="0" presId="urn:microsoft.com/office/officeart/2018/2/layout/IconVerticalSolidList"/>
    <dgm:cxn modelId="{0D9564A8-9405-4213-A0C3-5E2164280DBA}" type="presParOf" srcId="{D0E0F923-3672-4C4B-BB9C-5E274101004B}" destId="{D30C6333-C2FF-46A6-A1F3-5BEC4E88A947}" srcOrd="0" destOrd="0" presId="urn:microsoft.com/office/officeart/2018/2/layout/IconVerticalSolidList"/>
    <dgm:cxn modelId="{683FE9B8-7FA2-4B53-B00E-5A17F6E525B9}" type="presParOf" srcId="{D0E0F923-3672-4C4B-BB9C-5E274101004B}" destId="{BE291C3B-C41D-454C-86C0-20C9EA818106}" srcOrd="1" destOrd="0" presId="urn:microsoft.com/office/officeart/2018/2/layout/IconVerticalSolidList"/>
    <dgm:cxn modelId="{E6EDBFB6-163F-42A1-B5DB-E63DEC18635C}" type="presParOf" srcId="{D0E0F923-3672-4C4B-BB9C-5E274101004B}" destId="{A63A3E57-D549-431D-9575-01AE6362E051}" srcOrd="2" destOrd="0" presId="urn:microsoft.com/office/officeart/2018/2/layout/IconVerticalSolidList"/>
    <dgm:cxn modelId="{B10179A9-8465-4541-B7D6-3D9BDE6867BF}" type="presParOf" srcId="{D0E0F923-3672-4C4B-BB9C-5E274101004B}" destId="{0A5D85A3-C75F-43F6-8B60-74C7E346E9DD}" srcOrd="3" destOrd="0" presId="urn:microsoft.com/office/officeart/2018/2/layout/IconVerticalSolidList"/>
    <dgm:cxn modelId="{46AF3F0C-3F5D-4BF1-8862-70F410688065}" type="presParOf" srcId="{962E6CAA-D7EF-420F-9CDA-24A9D58A16F0}" destId="{6D04A7F3-E5EC-4346-8EF1-0995BC21C804}" srcOrd="1" destOrd="0" presId="urn:microsoft.com/office/officeart/2018/2/layout/IconVerticalSolidList"/>
    <dgm:cxn modelId="{1264C46C-78D9-46C2-AF05-41170087A451}" type="presParOf" srcId="{962E6CAA-D7EF-420F-9CDA-24A9D58A16F0}" destId="{11BCC35B-D392-4FF7-AA93-E8B0A84DE08F}" srcOrd="2" destOrd="0" presId="urn:microsoft.com/office/officeart/2018/2/layout/IconVerticalSolidList"/>
    <dgm:cxn modelId="{D6994E75-3478-4E07-BC17-4BC7BE1811E8}" type="presParOf" srcId="{11BCC35B-D392-4FF7-AA93-E8B0A84DE08F}" destId="{20734F5A-6F3E-4B0E-A2A0-EFA32673C27D}" srcOrd="0" destOrd="0" presId="urn:microsoft.com/office/officeart/2018/2/layout/IconVerticalSolidList"/>
    <dgm:cxn modelId="{76A10906-AFF9-4203-9A58-6A82D5552FAC}" type="presParOf" srcId="{11BCC35B-D392-4FF7-AA93-E8B0A84DE08F}" destId="{C4D645A6-BBC9-44CE-84C2-435A3221B641}" srcOrd="1" destOrd="0" presId="urn:microsoft.com/office/officeart/2018/2/layout/IconVerticalSolidList"/>
    <dgm:cxn modelId="{D3D4FD4B-023C-41F6-B5CE-6E2BAD07CCA9}" type="presParOf" srcId="{11BCC35B-D392-4FF7-AA93-E8B0A84DE08F}" destId="{8B0D5F5E-76F9-4B7A-AB06-6B8357C3F497}" srcOrd="2" destOrd="0" presId="urn:microsoft.com/office/officeart/2018/2/layout/IconVerticalSolidList"/>
    <dgm:cxn modelId="{DD3A0A8C-7E6F-4413-80A6-C48F15AFF1F9}" type="presParOf" srcId="{11BCC35B-D392-4FF7-AA93-E8B0A84DE08F}" destId="{0029DA08-E52D-41F6-8B16-6683615C4595}" srcOrd="3" destOrd="0" presId="urn:microsoft.com/office/officeart/2018/2/layout/IconVerticalSolidList"/>
    <dgm:cxn modelId="{CDFD4FE1-2EB2-434E-8867-0B82EE43CFDB}" type="presParOf" srcId="{962E6CAA-D7EF-420F-9CDA-24A9D58A16F0}" destId="{36436A77-473E-4533-AE98-B1BA6E05D639}" srcOrd="3" destOrd="0" presId="urn:microsoft.com/office/officeart/2018/2/layout/IconVerticalSolidList"/>
    <dgm:cxn modelId="{D2C447D4-C9DD-408D-9260-6201325B1F10}" type="presParOf" srcId="{962E6CAA-D7EF-420F-9CDA-24A9D58A16F0}" destId="{A01D7AE2-6090-4834-B1E2-625CE491F636}" srcOrd="4" destOrd="0" presId="urn:microsoft.com/office/officeart/2018/2/layout/IconVerticalSolidList"/>
    <dgm:cxn modelId="{11C1ACB0-0DD3-4164-B8E8-88265C126F26}" type="presParOf" srcId="{A01D7AE2-6090-4834-B1E2-625CE491F636}" destId="{4F84C74A-AC5A-4AB3-9BFB-84D43B3C2D8D}" srcOrd="0" destOrd="0" presId="urn:microsoft.com/office/officeart/2018/2/layout/IconVerticalSolidList"/>
    <dgm:cxn modelId="{4D66C9A3-ECC4-402D-976A-9764D0A083EB}" type="presParOf" srcId="{A01D7AE2-6090-4834-B1E2-625CE491F636}" destId="{25BE2754-CE33-455B-B875-D4DED24CC66C}" srcOrd="1" destOrd="0" presId="urn:microsoft.com/office/officeart/2018/2/layout/IconVerticalSolidList"/>
    <dgm:cxn modelId="{8C943C61-6008-4ADF-94CD-9C953B2E2E76}" type="presParOf" srcId="{A01D7AE2-6090-4834-B1E2-625CE491F636}" destId="{96F937DB-7605-475D-99FF-3FA2DF6155CB}" srcOrd="2" destOrd="0" presId="urn:microsoft.com/office/officeart/2018/2/layout/IconVerticalSolidList"/>
    <dgm:cxn modelId="{C3FBE00B-44C6-41DD-B917-25B070AABBED}" type="presParOf" srcId="{A01D7AE2-6090-4834-B1E2-625CE491F636}" destId="{AF8896DB-093A-41F4-A143-FEF34548416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0C6333-C2FF-46A6-A1F3-5BEC4E88A947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291C3B-C41D-454C-86C0-20C9EA818106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5D85A3-C75F-43F6-8B60-74C7E346E9DD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b="1" kern="1200"/>
            <a:t>Tradizionale: il giudice della cognizione dopo avere pronunciato la condanna, differisce ad un’altra udienza la decisione in punto di pena. Profili critici.</a:t>
          </a:r>
          <a:endParaRPr lang="en-US" sz="1900" kern="1200"/>
        </a:p>
      </dsp:txBody>
      <dsp:txXfrm>
        <a:off x="1941716" y="718"/>
        <a:ext cx="4571887" cy="1681139"/>
      </dsp:txXfrm>
    </dsp:sp>
    <dsp:sp modelId="{20734F5A-6F3E-4B0E-A2A0-EFA32673C27D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D645A6-BBC9-44CE-84C2-435A3221B641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29DA08-E52D-41F6-8B16-6683615C4595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b="1" kern="1200"/>
            <a:t>La commisurazione della pena avviene dopo il passaggio in giudicato della condanna ed è affidata al Tribunale di sorveglianza. Profili critici.</a:t>
          </a:r>
          <a:endParaRPr lang="en-US" sz="1900" kern="1200"/>
        </a:p>
      </dsp:txBody>
      <dsp:txXfrm>
        <a:off x="1941716" y="2102143"/>
        <a:ext cx="4571887" cy="1681139"/>
      </dsp:txXfrm>
    </dsp:sp>
    <dsp:sp modelId="{4F84C74A-AC5A-4AB3-9BFB-84D43B3C2D8D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BE2754-CE33-455B-B875-D4DED24CC66C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8896DB-093A-41F4-A143-FEF34548416A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b="1" kern="1200" dirty="0"/>
            <a:t>Soluzione intermedia: commisurazione della pena ripartita tra cognizione ed esecuzione</a:t>
          </a:r>
          <a:r>
            <a:rPr lang="it-IT" sz="1900" kern="1200" dirty="0"/>
            <a:t> </a:t>
          </a:r>
          <a:endParaRPr lang="en-US" sz="1900" kern="1200" dirty="0"/>
        </a:p>
      </dsp:txBody>
      <dsp:txXfrm>
        <a:off x="1941716" y="4203567"/>
        <a:ext cx="4571887" cy="16811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BFE838-0E26-2243-B1F1-6DBFF2B58CE3}" type="datetimeFigureOut">
              <a:rPr lang="it-IT" smtClean="0"/>
              <a:t>11/03/20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E03D4B-73E8-F540-BE8F-E20E858CFF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9776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0E0E75-42A7-4545-B275-B989E784EC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69EBFB4-4639-F745-AD4D-61801A7F01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9705161-A60F-ED4E-8AD4-4FFD1EFE1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2FF0D-BF8F-E747-9A8E-B2ED6D0A0D67}" type="datetimeFigureOut">
              <a:rPr lang="it-IT" smtClean="0"/>
              <a:t>11/03/20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DD2CD7E-6643-834B-B1D7-97899A383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748A4AC-C33B-9844-8DAB-F154BF541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C8BA-DA86-9C42-BFCF-4B86EB731A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6152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73550B-42E3-0C4E-B880-3650300DA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17487D4-E8B6-E847-A6B4-5FD8F1E4D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CE60AAC-6A26-1B42-8740-100FED835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2FF0D-BF8F-E747-9A8E-B2ED6D0A0D67}" type="datetimeFigureOut">
              <a:rPr lang="it-IT" smtClean="0"/>
              <a:t>11/03/20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5BD2109-E1E6-B945-917C-3F3C2CE8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2C1E93A-0496-024C-997E-E258C8E48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C8BA-DA86-9C42-BFCF-4B86EB731A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9910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6BCE412-984C-154C-B859-5A6640D419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02CAD92-F803-3748-8066-382F8D5457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BF31B39-AFE0-6A4C-A559-0B2EC46A5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2FF0D-BF8F-E747-9A8E-B2ED6D0A0D67}" type="datetimeFigureOut">
              <a:rPr lang="it-IT" smtClean="0"/>
              <a:t>11/03/20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3681EA1-79C2-754F-B660-4F3087835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D276AA5-71A0-9947-8917-005C45861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C8BA-DA86-9C42-BFCF-4B86EB731A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170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FB84C9-F392-C740-AF70-26671DA64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D7875F9-CCF4-A042-8316-0D9FAAA1F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1A27D22-97F1-AF43-A2C0-4A7389C2B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2FF0D-BF8F-E747-9A8E-B2ED6D0A0D67}" type="datetimeFigureOut">
              <a:rPr lang="it-IT" smtClean="0"/>
              <a:t>11/03/20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586365A-1AA2-A848-A411-442B2252A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3B908CE-0951-FD40-8F42-0991F6D25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C8BA-DA86-9C42-BFCF-4B86EB731A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8240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2B8376-5785-FE46-B9BD-06945D611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74A013E-E578-CD4E-893E-8A4642FE7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3373DAE-0C6A-0740-B683-5BC0858BC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2FF0D-BF8F-E747-9A8E-B2ED6D0A0D67}" type="datetimeFigureOut">
              <a:rPr lang="it-IT" smtClean="0"/>
              <a:t>11/03/20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1B329A7-982E-EC4D-97D8-D0DAE4C17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426D6D9-0EE7-C14D-BE81-FAC0510EE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C8BA-DA86-9C42-BFCF-4B86EB731A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2659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CAC94F-A37E-1E49-AFD4-5761A99B6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57A6F31-60C5-A14C-9EE5-6E8A9FDD69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CBEB14D-ED7B-D648-80E0-C80DCD98A6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B96FD5F-1B65-364E-99FD-59D72AC4F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2FF0D-BF8F-E747-9A8E-B2ED6D0A0D67}" type="datetimeFigureOut">
              <a:rPr lang="it-IT" smtClean="0"/>
              <a:t>11/03/20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30E1A99-2EBC-6A4F-8F64-E1A8451CC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97246D2-B1DA-7549-A97F-1A3A6138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C8BA-DA86-9C42-BFCF-4B86EB731A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852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655D93-53B4-DE48-9A48-0E0BA7374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0F8E4AB-4770-C743-83B5-E0F46E7844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6036CB8-C7AA-4341-90F8-4C981D466D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220B06D-9C9D-5A43-B636-7DD793E3CA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7C67B56-F665-8B41-9897-4B3214E3EE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8817308-3E83-2440-BD05-84450AA15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2FF0D-BF8F-E747-9A8E-B2ED6D0A0D67}" type="datetimeFigureOut">
              <a:rPr lang="it-IT" smtClean="0"/>
              <a:t>11/03/20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6A8B884-740B-044A-8668-2C320D82A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62D3229-6B19-424C-997D-2F586E61F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C8BA-DA86-9C42-BFCF-4B86EB731A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2997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7DC678-9E6F-FF4E-A8ED-A22C31C0B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3BBB0A2-ED0E-244A-B4F4-1DE9DFD93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2FF0D-BF8F-E747-9A8E-B2ED6D0A0D67}" type="datetimeFigureOut">
              <a:rPr lang="it-IT" smtClean="0"/>
              <a:t>11/03/20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6B85256-08B9-484C-8518-ECC874B0B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608228A-0F7B-CB47-90D4-55E8F6D80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C8BA-DA86-9C42-BFCF-4B86EB731A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1974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6964217-C91B-F34D-A6D6-42351297A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2FF0D-BF8F-E747-9A8E-B2ED6D0A0D67}" type="datetimeFigureOut">
              <a:rPr lang="it-IT" smtClean="0"/>
              <a:t>11/03/20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85C0AA0-FDFE-C145-9794-6C5373F7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C73C8A-D618-A449-8C7D-6A8CB85AF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C8BA-DA86-9C42-BFCF-4B86EB731A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8673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89F087-AB93-0C48-8124-F254BA6E2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13B8F20-2B5D-F644-AE04-93FA7BC38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641E8B7-9F15-4042-BB45-D1576EBAC1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FCDDE7F-307F-B740-A85F-899366F04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2FF0D-BF8F-E747-9A8E-B2ED6D0A0D67}" type="datetimeFigureOut">
              <a:rPr lang="it-IT" smtClean="0"/>
              <a:t>11/03/20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B8EFF73-16E5-3247-8BD5-59B24EC58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14ABFB4-3C22-0848-B4BD-CD9618AFA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C8BA-DA86-9C42-BFCF-4B86EB731A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4066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506B2F-EF6D-FD44-B87D-27D77831D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B580504-F198-6F41-BC50-69ED8D65B9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CFFF1CB-1722-6545-BDC5-5FA5CC99B4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A4A1738-69E5-CA41-A4A5-B3A266E04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2FF0D-BF8F-E747-9A8E-B2ED6D0A0D67}" type="datetimeFigureOut">
              <a:rPr lang="it-IT" smtClean="0"/>
              <a:t>11/03/20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83288BF-99E6-FA4A-8536-1A0F17980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A78DFDF-ADC2-DE46-9835-9A9E817E5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C8BA-DA86-9C42-BFCF-4B86EB731A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2524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39FCB40-E5A1-2148-98C8-09CB39770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2603018-C883-B447-9B0E-08F29504D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C2FEFB1-6292-724E-9942-D28D2419AF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2FF0D-BF8F-E747-9A8E-B2ED6D0A0D67}" type="datetimeFigureOut">
              <a:rPr lang="it-IT" smtClean="0"/>
              <a:t>11/03/20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6C06F0C-8AFE-7A4E-913A-63C1D4E1D4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43B6C4A-68C8-EC4F-B51E-90811BADCE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AC8BA-DA86-9C42-BFCF-4B86EB731A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9909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94A89A-A0BF-EC4D-9824-F55D481E7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/>
              <a:t>Esecuzione penale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AAF1E87-3CF1-924B-A666-F4C17EF56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Lezione 3, modulo 2</a:t>
            </a:r>
          </a:p>
        </p:txBody>
      </p:sp>
      <p:pic>
        <p:nvPicPr>
          <p:cNvPr id="10" name="Audio lezione 3_modulo 2.m4a" descr="Audio lezione 3_modulo 2.m4a">
            <a:hlinkClick r:id="" action="ppaction://media"/>
            <a:extLst>
              <a:ext uri="{FF2B5EF4-FFF2-40B4-BE49-F238E27FC236}">
                <a16:creationId xmlns:a16="http://schemas.microsoft.com/office/drawing/2014/main" id="{0F273320-6A9E-FA46-9A1B-EACF88F756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26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5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1E01B40-8B8C-CA4E-B4F2-DC1D6F6D7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FFFF"/>
                </a:solidFill>
              </a:rPr>
              <a:t>Varianti sistema bifasico</a:t>
            </a: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26479E5F-09B3-433A-BBE2-3B2292460E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697081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7052599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70</Words>
  <Application>Microsoft Macintosh PowerPoint</Application>
  <PresentationFormat>Widescreen</PresentationFormat>
  <Paragraphs>6</Paragraphs>
  <Slides>2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Tema di Office</vt:lpstr>
      <vt:lpstr>Esecuzione penale</vt:lpstr>
      <vt:lpstr>Varianti sistema bifasico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Esecuzione penale</dc:title>
  <dc:creator>alessandra sanna</dc:creator>
  <cp:lastModifiedBy>alessandra sanna</cp:lastModifiedBy>
  <cp:revision>4</cp:revision>
  <dcterms:created xsi:type="dcterms:W3CDTF">2020-03-11T20:48:24Z</dcterms:created>
  <dcterms:modified xsi:type="dcterms:W3CDTF">2020-03-11T22:58:18Z</dcterms:modified>
</cp:coreProperties>
</file>