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E2160-616A-4B0A-B4E7-8C41963E8319}" type="datetimeFigureOut">
              <a:rPr lang="it-IT" smtClean="0"/>
              <a:t>03/04/2020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3DFF5-9336-45AA-908A-7BEDEB3339A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13152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E2160-616A-4B0A-B4E7-8C41963E8319}" type="datetimeFigureOut">
              <a:rPr lang="it-IT" smtClean="0"/>
              <a:t>03/04/2020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3DFF5-9336-45AA-908A-7BEDEB3339A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6939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E2160-616A-4B0A-B4E7-8C41963E8319}" type="datetimeFigureOut">
              <a:rPr lang="it-IT" smtClean="0"/>
              <a:t>03/04/2020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3DFF5-9336-45AA-908A-7BEDEB3339A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3087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E2160-616A-4B0A-B4E7-8C41963E8319}" type="datetimeFigureOut">
              <a:rPr lang="it-IT" smtClean="0"/>
              <a:t>03/04/2020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3DFF5-9336-45AA-908A-7BEDEB3339A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5283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E2160-616A-4B0A-B4E7-8C41963E8319}" type="datetimeFigureOut">
              <a:rPr lang="it-IT" smtClean="0"/>
              <a:t>03/04/2020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3DFF5-9336-45AA-908A-7BEDEB3339A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6020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E2160-616A-4B0A-B4E7-8C41963E8319}" type="datetimeFigureOut">
              <a:rPr lang="it-IT" smtClean="0"/>
              <a:t>03/04/2020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3DFF5-9336-45AA-908A-7BEDEB3339A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56789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E2160-616A-4B0A-B4E7-8C41963E8319}" type="datetimeFigureOut">
              <a:rPr lang="it-IT" smtClean="0"/>
              <a:t>03/04/2020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3DFF5-9336-45AA-908A-7BEDEB3339A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9733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E2160-616A-4B0A-B4E7-8C41963E8319}" type="datetimeFigureOut">
              <a:rPr lang="it-IT" smtClean="0"/>
              <a:t>03/04/2020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3DFF5-9336-45AA-908A-7BEDEB3339A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02419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E2160-616A-4B0A-B4E7-8C41963E8319}" type="datetimeFigureOut">
              <a:rPr lang="it-IT" smtClean="0"/>
              <a:t>03/04/2020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3DFF5-9336-45AA-908A-7BEDEB3339A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5935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E2160-616A-4B0A-B4E7-8C41963E8319}" type="datetimeFigureOut">
              <a:rPr lang="it-IT" smtClean="0"/>
              <a:t>03/04/2020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3DFF5-9336-45AA-908A-7BEDEB3339A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0711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E2160-616A-4B0A-B4E7-8C41963E8319}" type="datetimeFigureOut">
              <a:rPr lang="it-IT" smtClean="0"/>
              <a:t>03/04/2020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3DFF5-9336-45AA-908A-7BEDEB3339A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1838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0E2160-616A-4B0A-B4E7-8C41963E8319}" type="datetimeFigureOut">
              <a:rPr lang="it-IT" smtClean="0"/>
              <a:t>03/04/2020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E3DFF5-9336-45AA-908A-7BEDEB3339A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67547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268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76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di Office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Alessandra Sorace</dc:creator>
  <cp:lastModifiedBy>gloria</cp:lastModifiedBy>
  <cp:revision>2</cp:revision>
  <dcterms:created xsi:type="dcterms:W3CDTF">2020-04-03T06:05:59Z</dcterms:created>
  <dcterms:modified xsi:type="dcterms:W3CDTF">2020-04-03T06:38:06Z</dcterms:modified>
</cp:coreProperties>
</file>