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984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33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1807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730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0955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330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299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525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926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5374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6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74583-D644-4CD3-9234-B0BA673038F8}" type="datetimeFigureOut">
              <a:rPr lang="it-IT" smtClean="0"/>
              <a:t>28/04/2020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0C1E1-A7EB-487A-A4A5-4B946A3CBA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4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2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3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2020-04-28T06:04:37Z</dcterms:created>
  <dcterms:modified xsi:type="dcterms:W3CDTF">2020-04-28T06:18:55Z</dcterms:modified>
</cp:coreProperties>
</file>