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E6A7-CD36-4724-96A8-67BDE86C9E20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D0BB-7181-4CB4-90B2-00FF46FCF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28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E6A7-CD36-4724-96A8-67BDE86C9E20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D0BB-7181-4CB4-90B2-00FF46FCF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55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E6A7-CD36-4724-96A8-67BDE86C9E20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D0BB-7181-4CB4-90B2-00FF46FCF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87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E6A7-CD36-4724-96A8-67BDE86C9E20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D0BB-7181-4CB4-90B2-00FF46FCF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2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E6A7-CD36-4724-96A8-67BDE86C9E20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D0BB-7181-4CB4-90B2-00FF46FCF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20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E6A7-CD36-4724-96A8-67BDE86C9E20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D0BB-7181-4CB4-90B2-00FF46FCF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36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E6A7-CD36-4724-96A8-67BDE86C9E20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D0BB-7181-4CB4-90B2-00FF46FCF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82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E6A7-CD36-4724-96A8-67BDE86C9E20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D0BB-7181-4CB4-90B2-00FF46FCF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16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E6A7-CD36-4724-96A8-67BDE86C9E20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D0BB-7181-4CB4-90B2-00FF46FCF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98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E6A7-CD36-4724-96A8-67BDE86C9E20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D0BB-7181-4CB4-90B2-00FF46FCF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29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E6A7-CD36-4724-96A8-67BDE86C9E20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D0BB-7181-4CB4-90B2-00FF46FCF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57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8E6A7-CD36-4724-96A8-67BDE86C9E20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4D0BB-7181-4CB4-90B2-00FF46FCF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99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5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 Sorace</dc:creator>
  <cp:lastModifiedBy>Alessandra Sorace</cp:lastModifiedBy>
  <cp:revision>1</cp:revision>
  <dcterms:created xsi:type="dcterms:W3CDTF">2020-05-17T06:26:14Z</dcterms:created>
  <dcterms:modified xsi:type="dcterms:W3CDTF">2020-05-17T06:26:38Z</dcterms:modified>
</cp:coreProperties>
</file>